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235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86F0D-E69D-406B-835C-EEDC35CB7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02B763-95D7-4644-8936-0B963B6A7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B14F05-E74C-4A69-B3EC-9C74E817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EEAF-E85A-4D68-A147-8E495360A1B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B40839-9974-46ED-9921-A60E819F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3E9165-EA99-44D9-9627-97037AEC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41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5B669-393E-43D4-9BAB-0D04B6D9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6E5CCD-0697-494A-9D9B-BB8063F91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A112A3-BD24-418C-9A1B-1B22A7B6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EEAF-E85A-4D68-A147-8E495360A1B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345EBC-DB77-4980-8C78-2AA93B65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73D3C6-538B-49F9-A4FA-D042F5B5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89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FFBEE7-19F0-4E33-A011-B0782EF19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473147-DD5B-456F-BDE2-EB3B7878C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65EF2D-30B1-4EB6-94D6-371F3CBD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EEAF-E85A-4D68-A147-8E495360A1B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94C1D1-99F7-4693-9CD9-B68409D4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D78A14-E37A-4C4F-BA5B-BAC4E687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72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609E9-7BAF-45B0-8355-D1DC880D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A9134C-819E-4131-B202-8354B09F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9D1FF7-6CEA-45D7-85A9-301E9776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EEAF-E85A-4D68-A147-8E495360A1B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CBFCB4-C79D-4DBE-8DD2-4DAEEC46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B3EE47-C433-4736-ADE4-9718A082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01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03B3D-E3F2-441C-969D-6D1EF061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CFE77A-7267-4AF2-B824-39FC08CDF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935C0-AD09-445D-B1CB-75094237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EEAF-E85A-4D68-A147-8E495360A1B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DBFA82-EDEA-4589-9395-EA14CB93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2371C9-52AA-4A44-852F-65BDEC9F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2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DA01D-5362-4726-B072-E75E86C1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3224A2-4584-4C5A-BB87-06CECEA21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C23B82-C35F-49FC-9B87-413D6C078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CD44C3-C519-479F-B17B-EB73AC47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EEAF-E85A-4D68-A147-8E495360A1B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98E5A6-E391-4589-9CFC-91A4023B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A6DC97-06D1-46F0-A82D-983CC4BC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96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C203D-B211-414F-A012-F4E33F0B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6B7B44-417E-4B8F-A4BB-305049A1C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F21271-6738-484E-A310-09D4552AE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899EF3-37AF-4B0D-83E8-ED82059F8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18D2BE-3B38-4A00-88E1-996FB5657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FE3200A-6807-47AC-B274-00D9E215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EEAF-E85A-4D68-A147-8E495360A1B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BB3B2E9-592C-42C8-9DCB-5F1D960C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EBFE4C2-867C-4B91-B592-0CC2B8C5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FAB34-70AB-4B6A-A814-14E68FFA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0E1F14-6770-465E-8568-5BD4B8A8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EEAF-E85A-4D68-A147-8E495360A1B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E55A6C-7118-430C-8E6D-BE5C3C2C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FB8786-1DF4-44A0-9950-9CFEA153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40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8512FEC-A43D-42B9-A4F6-81172285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EEAF-E85A-4D68-A147-8E495360A1B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598C35-0866-466B-BC98-B1069493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6C363E-1085-444A-BBF2-9D0D236F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51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353E5-1D5F-4D20-A225-63F88AC5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FFD956-89AF-4DB4-B166-540B7D3BF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3484DE-0AF1-4EB2-901A-0CD5BDD3E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3CAAA9-2DCF-4736-B9DA-A7E71D9A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EEAF-E85A-4D68-A147-8E495360A1B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868FFD-E587-4200-A74D-D885B446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494F9B-1009-42AC-B3D1-50E099BA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2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3D40A-518E-4195-8E07-2A608843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9B6EE06-4CFC-4788-BB5D-7785747B4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A17C2F-B262-4523-850C-1A5D74F0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150AB7-51E3-498E-AE76-6134036A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EEAF-E85A-4D68-A147-8E495360A1B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33C9A0-67E6-4E8F-A6B1-BD25007C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02D140-C603-4825-BD44-957B5D23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25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69C37-E5E1-49E9-BEC1-F4ABC5AD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C50F6E-47AD-4282-A731-8BFD911AC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A909FF-FD5E-45DD-9103-792C7B53B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AEEAF-E85A-4D68-A147-8E495360A1B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0D9F81-6042-4302-8642-4F76B13DF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2074C2-C253-42A5-9DA4-85E8D7089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1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1C4CC-A3A5-42A0-AFB5-DC8CB7506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257630"/>
            <a:ext cx="5143500" cy="416891"/>
          </a:xfrm>
        </p:spPr>
        <p:txBody>
          <a:bodyPr>
            <a:normAutofit/>
          </a:bodyPr>
          <a:lstStyle/>
          <a:p>
            <a:r>
              <a:rPr lang="uk-UA" sz="1800" b="1" dirty="0"/>
              <a:t>Тема 3. Лабораторна робота 1</a:t>
            </a:r>
            <a:endParaRPr lang="ru-RU" sz="18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C7A005-D6EC-4324-AC05-E0AC13D55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1070037"/>
            <a:ext cx="5143500" cy="416891"/>
          </a:xfrm>
        </p:spPr>
        <p:txBody>
          <a:bodyPr>
            <a:normAutofit/>
          </a:bodyPr>
          <a:lstStyle/>
          <a:p>
            <a:r>
              <a:rPr lang="uk-UA" sz="1800" dirty="0"/>
              <a:t>Завдання 1</a:t>
            </a:r>
            <a:endParaRPr lang="ru-RU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7A591B-8A95-4FDA-B142-681B0DA84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7" y="1609511"/>
            <a:ext cx="6009366" cy="352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3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ECBDC5E-D34E-4E37-93E8-97090090C3F0}"/>
              </a:ext>
            </a:extLst>
          </p:cNvPr>
          <p:cNvSpPr txBox="1">
            <a:spLocks/>
          </p:cNvSpPr>
          <p:nvPr/>
        </p:nvSpPr>
        <p:spPr>
          <a:xfrm>
            <a:off x="857250" y="743224"/>
            <a:ext cx="5143500" cy="41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None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0380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0759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1139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1519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01898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78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2658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83037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800" dirty="0"/>
              <a:t>Завдання 2</a:t>
            </a:r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044F41-08E6-438C-B40E-C4A171516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1542922"/>
            <a:ext cx="6000750" cy="349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3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E32B7F0-4EE7-496A-B081-4300500BBC9C}"/>
              </a:ext>
            </a:extLst>
          </p:cNvPr>
          <p:cNvSpPr txBox="1">
            <a:spLocks/>
          </p:cNvSpPr>
          <p:nvPr/>
        </p:nvSpPr>
        <p:spPr>
          <a:xfrm>
            <a:off x="857250" y="713409"/>
            <a:ext cx="5143500" cy="41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None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0380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0759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1139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1519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01898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78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2658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83037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800" dirty="0"/>
              <a:t>Завдання 3</a:t>
            </a:r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AD3528-440D-42CC-9199-47914F61F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86" y="1476807"/>
            <a:ext cx="6014028" cy="347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6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0938923-AA79-4448-A9B1-0F15C2890254}"/>
              </a:ext>
            </a:extLst>
          </p:cNvPr>
          <p:cNvSpPr txBox="1">
            <a:spLocks/>
          </p:cNvSpPr>
          <p:nvPr/>
        </p:nvSpPr>
        <p:spPr>
          <a:xfrm>
            <a:off x="857250" y="980109"/>
            <a:ext cx="5143500" cy="41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None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0380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0759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1139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1519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01898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78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2658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83037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800" dirty="0"/>
              <a:t>Завдання 4</a:t>
            </a:r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F743B6-D629-43EA-91D7-5EF9F3E9A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15" y="1876684"/>
            <a:ext cx="6225970" cy="367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870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14</Words>
  <Application>Microsoft Office PowerPoint</Application>
  <PresentationFormat>Лист A4 (210x297 мм)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Тема 3. Лабораторна робота 1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3. Лабораторна робота 1</dc:title>
  <dc:creator>Костюк Микола</dc:creator>
  <cp:lastModifiedBy>Костюк Микола</cp:lastModifiedBy>
  <cp:revision>4</cp:revision>
  <dcterms:created xsi:type="dcterms:W3CDTF">2023-06-16T13:33:50Z</dcterms:created>
  <dcterms:modified xsi:type="dcterms:W3CDTF">2023-06-16T17:30:43Z</dcterms:modified>
</cp:coreProperties>
</file>