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14E3A-1DA5-4616-B25B-BEA1D22C9A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280838-3C8D-4BC1-AEF5-1037741B9A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20A564-0D5F-4777-A6B5-2FD9B939F4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11F38-34A3-4C4A-BBA8-BCE1BEB8C5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4E31D-2B15-4D94-963E-48F21EB06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9F7D1-B4B2-421D-8E2A-84EA2F53DB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650F67-359F-4242-9B26-AE78E4400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1F716-5D40-4326-8766-D8D6520BDF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4C0506-1043-4141-AB36-950C03244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2AEB0-8F48-4F95-A918-1534926582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EB838C-4DCC-4EBD-AC38-4495EAF0B6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A58BD-BD5D-4E93-85BF-BE60AA2511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uk-UA" sz="4400" spc="-1" strike="noStrike">
                <a:latin typeface="Arial"/>
              </a:rPr>
              <a:t>Для правки тексту заголовка клацніть мишею</a:t>
            </a:r>
            <a:endParaRPr b="0" lang="uk-U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latin typeface="Arial"/>
              </a:rPr>
              <a:t>Для редагування структури клацніть мишею</a:t>
            </a:r>
            <a:endParaRPr b="0" lang="uk-U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latin typeface="Arial"/>
              </a:rPr>
              <a:t>Другий рівень структури</a:t>
            </a:r>
            <a:endParaRPr b="0" lang="uk-U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400" spc="-1" strike="noStrike">
                <a:latin typeface="Arial"/>
              </a:rPr>
              <a:t>Третій рівень структури</a:t>
            </a:r>
            <a:endParaRPr b="0" lang="uk-U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000" spc="-1" strike="noStrike">
                <a:latin typeface="Arial"/>
              </a:rPr>
              <a:t>Четвертий рівень структури</a:t>
            </a:r>
            <a:endParaRPr b="0" lang="uk-U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П'ятий рівень структури</a:t>
            </a:r>
            <a:endParaRPr b="0" lang="uk-U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Шостий рівень структури</a:t>
            </a:r>
            <a:endParaRPr b="0" lang="uk-U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000" spc="-1" strike="noStrike">
                <a:latin typeface="Arial"/>
              </a:rPr>
              <a:t>Сьомий рівень структури</a:t>
            </a:r>
            <a:endParaRPr b="0" lang="uk-U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uk-UA" sz="1400" spc="-1" strike="noStrike">
                <a:latin typeface="Times New Roman"/>
              </a:defRPr>
            </a:lvl1pPr>
          </a:lstStyle>
          <a:p>
            <a:r>
              <a:rPr b="0" lang="uk-UA" sz="1400" spc="-1" strike="noStrike">
                <a:latin typeface="Times New Roman"/>
              </a:rPr>
              <a:t>&lt;дата/час&gt;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uk-UA" sz="1400" spc="-1" strike="noStrike">
                <a:latin typeface="Times New Roman"/>
              </a:rPr>
              <a:t>&lt;нижній колонтитул&gt;</a:t>
            </a:r>
            <a:endParaRPr b="0" lang="uk-U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uk-U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721F5A6-5816-4513-9752-62B261C0A7FC}" type="slidenum">
              <a:rPr b="0" lang="uk-UA" sz="1400" spc="-1" strike="noStrike">
                <a:latin typeface="Times New Roman"/>
              </a:rPr>
              <a:t>&lt;номер&gt;</a:t>
            </a:fld>
            <a:endParaRPr b="0" lang="uk-U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80440" y="226080"/>
            <a:ext cx="367956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931120" y="22320"/>
            <a:ext cx="4292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931120" y="22320"/>
            <a:ext cx="4292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uk-U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uk-UA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931120" y="22320"/>
            <a:ext cx="4292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2023-03-17T16:22:13Z</dcterms:created>
  <dc:creator/>
  <dc:description/>
  <dc:language>uk-UA</dc:language>
  <cp:lastModifiedBy/>
  <dcterms:modified xsi:type="dcterms:W3CDTF">2023-03-17T16:55:41Z</dcterms:modified>
  <cp:revision>1</cp:revision>
  <dc:subject/>
  <dc:title/>
</cp:coreProperties>
</file>