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1C4CE4-A84D-4945-9158-F337719093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F07B60-C390-4B18-9726-358B6CC7E5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3ED771-C823-48C6-BCAE-A53CD53CB5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F5E04A-0620-4FD0-B029-FC77D974B7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46B990-84E8-40BC-B637-B98EC398DF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ED0032-59BC-4366-AE15-4A32B4E9AB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CF5ADE-FB69-4545-86D6-06507A2A19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BD1C1B-B595-45CB-AFD5-DBE2DAA860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E0971E-F92A-4757-B817-4A5E218BF4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8B7661-43FF-4F85-88D8-440F03F887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95D1AC-2B66-4245-AB57-C14BB586E2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A69918-8B29-406F-8E45-250C0FAE2B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uk-UA" sz="4400" spc="-1" strike="noStrike">
                <a:latin typeface="Arial"/>
              </a:rPr>
              <a:t>Для правки тексту заголовка клацніть 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Другий рівень структури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Третій рівень структури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Четвертий рівень структури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П'ятий рівень структури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Шостий рівень структури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Сьомий рівень структури</a:t>
            </a:r>
            <a:endParaRPr b="0" lang="uk-U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uk-UA" sz="1400" spc="-1" strike="noStrike">
                <a:latin typeface="Times New Roman"/>
              </a:defRPr>
            </a:lvl1pPr>
          </a:lstStyle>
          <a:p>
            <a:r>
              <a:rPr b="0" lang="uk-UA" sz="1400" spc="-1" strike="noStrike">
                <a:latin typeface="Times New Roman"/>
              </a:rPr>
              <a:t>&lt;дата/час&gt;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uk-U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uk-UA" sz="1400" spc="-1" strike="noStrike">
                <a:latin typeface="Times New Roman"/>
              </a:rPr>
              <a:t>&lt;нижній колонтитул&gt;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uk-U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893AD99-7265-4392-87C0-408A162BBB1A}" type="slidenum">
              <a:rPr b="0" lang="uk-UA" sz="1400" spc="-1" strike="noStrike">
                <a:latin typeface="Times New Roman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913120" y="22320"/>
            <a:ext cx="4328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913120" y="22320"/>
            <a:ext cx="4328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4544640" y="22320"/>
            <a:ext cx="4328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2023-03-15T16:15:12Z</dcterms:created>
  <dc:creator/>
  <dc:description/>
  <dc:language>uk-UA</dc:language>
  <cp:lastModifiedBy/>
  <dcterms:modified xsi:type="dcterms:W3CDTF">2023-03-15T16:34:48Z</dcterms:modified>
  <cp:revision>1</cp:revision>
  <dc:subject/>
  <dc:title/>
</cp:coreProperties>
</file>