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4794D-8712-4E04-AE65-892C69165D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3494B-986B-4235-9426-AB2EDEA92E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86C9FF-45DF-418A-BC3F-6241CEAB71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EE30D0-7869-4C8E-868D-F2C2DD561B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D32F97-1AC5-4E34-A9E4-4EED13CD23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1DB7D0-32FB-4326-8D2C-D26668D8B2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220D2B-C195-4879-8009-1820E03AB8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136B0E-B456-4675-B0CD-71DDB47C4C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1313E8-D173-4074-9A0D-43D690EBD0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0BF62B-6B7A-4676-AD63-3D0D076B95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E71771-BDB2-4D6D-A92C-B667DB92D5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014506-BFC3-4536-AC3F-55466A2B77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uk-UA" sz="4400" spc="-1" strike="noStrike"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uk-UA" sz="1400" spc="-1" strike="noStrike">
                <a:latin typeface="Times New Roman"/>
              </a:defRPr>
            </a:lvl1pPr>
          </a:lstStyle>
          <a:p>
            <a:r>
              <a:rPr b="0" lang="uk-UA" sz="1400" spc="-1" strike="noStrike">
                <a:latin typeface="Times New Roman"/>
              </a:rPr>
              <a:t>&lt;дата/час&gt;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uk-U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uk-UA" sz="1400" spc="-1" strike="noStrike">
                <a:latin typeface="Times New Roman"/>
              </a:rPr>
              <a:t>&lt;нижній колонтитул&gt;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uk-U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B58A185-3DCB-4E85-9C05-4E9F21C869AE}" type="slidenum">
              <a:rPr b="0" lang="uk-UA" sz="1400" spc="-1" strike="noStrike">
                <a:latin typeface="Times New Roman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uk-UA" sz="4400" spc="-1" strike="noStrike">
                <a:latin typeface="Arial"/>
              </a:rPr>
              <a:t>1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394080" y="1326600"/>
            <a:ext cx="3625920" cy="408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uk-UA" sz="4400" spc="-1" strike="noStrike">
                <a:latin typeface="Arial"/>
              </a:rPr>
              <a:t>2</a:t>
            </a:r>
            <a:endParaRPr b="0" lang="uk-UA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240000" y="1326600"/>
            <a:ext cx="3616560" cy="407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uk-UA" sz="4400" spc="-1" strike="noStrike">
                <a:latin typeface="Arial"/>
              </a:rPr>
              <a:t>3</a:t>
            </a:r>
            <a:endParaRPr b="0" lang="uk-UA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060000" y="1322640"/>
            <a:ext cx="3620160" cy="40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uk-UA" sz="4400" spc="-1" strike="noStrike">
                <a:latin typeface="Arial"/>
              </a:rPr>
              <a:t>4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240000" y="1195920"/>
            <a:ext cx="3786120" cy="427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2023-03-01T17:17:33Z</dcterms:created>
  <dc:creator/>
  <dc:description/>
  <dc:language>uk-UA</dc:language>
  <cp:lastModifiedBy/>
  <dcterms:modified xsi:type="dcterms:W3CDTF">2023-03-01T17:21:28Z</dcterms:modified>
  <cp:revision>2</cp:revision>
  <dc:subject/>
  <dc:title/>
</cp:coreProperties>
</file>