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720263" cy="6119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28">
          <p15:clr>
            <a:srgbClr val="A4A3A4"/>
          </p15:clr>
        </p15:guide>
        <p15:guide id="2" pos="30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0" y="90"/>
      </p:cViewPr>
      <p:guideLst>
        <p:guide orient="horz" pos="1928"/>
        <p:guide pos="3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06271" y="685800"/>
            <a:ext cx="5446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0996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685800"/>
            <a:ext cx="54467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88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cad382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685800"/>
            <a:ext cx="54467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cad382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75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cad382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685800"/>
            <a:ext cx="54467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cad3825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09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aa6dc435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685800"/>
            <a:ext cx="54467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aa6dc435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e02344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685800"/>
            <a:ext cx="54467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2e02344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82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1344" y="885934"/>
            <a:ext cx="9057300" cy="24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1335" y="3372187"/>
            <a:ext cx="90573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1335" y="1316124"/>
            <a:ext cx="9057300" cy="23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1335" y="3750679"/>
            <a:ext cx="9057300" cy="15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1335" y="2559192"/>
            <a:ext cx="9057300" cy="10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1335" y="529514"/>
            <a:ext cx="90573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1335" y="1371274"/>
            <a:ext cx="9057300" cy="40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1335" y="529514"/>
            <a:ext cx="90573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1335" y="1371274"/>
            <a:ext cx="4251900" cy="40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136803" y="1371274"/>
            <a:ext cx="4251900" cy="40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1335" y="529514"/>
            <a:ext cx="90573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1335" y="661081"/>
            <a:ext cx="29850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1335" y="1653417"/>
            <a:ext cx="2985000" cy="3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21132" y="535612"/>
            <a:ext cx="6768900" cy="48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860000" y="-149"/>
            <a:ext cx="4860000" cy="6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2224" y="1467295"/>
            <a:ext cx="4299900" cy="17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2224" y="3335242"/>
            <a:ext cx="4299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50650" y="861542"/>
            <a:ext cx="4078800" cy="43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1335" y="5033755"/>
            <a:ext cx="63768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1335" y="529514"/>
            <a:ext cx="90573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1335" y="1371274"/>
            <a:ext cx="9057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06156" y="5548534"/>
            <a:ext cx="5832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31335" y="3372187"/>
            <a:ext cx="90573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Фахрутдинов Булат</a:t>
            </a:r>
            <a:endParaRPr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2198038" y="1956097"/>
            <a:ext cx="5690982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VS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1330" y="171487"/>
            <a:ext cx="90573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4D4D4D"/>
                </a:solidFill>
              </a:rPr>
              <a:t>Идея и </a:t>
            </a:r>
            <a:r>
              <a:rPr lang="ru" sz="3000" dirty="0" smtClean="0">
                <a:solidFill>
                  <a:srgbClr val="4D4D4D"/>
                </a:solidFill>
              </a:rPr>
              <a:t>задачи </a:t>
            </a:r>
            <a:r>
              <a:rPr lang="ru" sz="3000" dirty="0">
                <a:solidFill>
                  <a:srgbClr val="4D4D4D"/>
                </a:solidFill>
              </a:rPr>
              <a:t>проекта</a:t>
            </a:r>
            <a:endParaRPr sz="4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02504" y="1522165"/>
            <a:ext cx="3257626" cy="3846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Основной идеей проекта было то, что я хотел сделать </a:t>
            </a:r>
            <a:r>
              <a:rPr lang="ru-RU" sz="1600" dirty="0" smtClean="0"/>
              <a:t>увлекательную и затягивающую игру.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600" dirty="0" smtClean="0"/>
              <a:t>Игра </a:t>
            </a:r>
            <a:r>
              <a:rPr lang="en-US" sz="1600" dirty="0" smtClean="0"/>
              <a:t>Balls VS Blocks, </a:t>
            </a:r>
            <a:r>
              <a:rPr lang="ru-RU" sz="1600" dirty="0" smtClean="0"/>
              <a:t>как и любая другая игра создана для развлечения и получения удовольствия игроком.</a:t>
            </a:r>
            <a:endParaRPr sz="16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5136802" y="2212258"/>
            <a:ext cx="2207895" cy="2076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050" name="Picture 2" descr="https://im0-tub-ru.yandex.net/i?id=be97e78a318c5578276a2e2cef3f1f5e-l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09" y="1522165"/>
            <a:ext cx="5531721" cy="345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066913" y="33656"/>
            <a:ext cx="1459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</a:t>
            </a:r>
            <a:r>
              <a:rPr lang="en-US" dirty="0" err="1" smtClean="0"/>
              <a:t>ygame_project</a:t>
            </a:r>
            <a:endParaRPr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30" y="386206"/>
            <a:ext cx="4000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916" y="1008458"/>
            <a:ext cx="781050" cy="1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830" y="617062"/>
            <a:ext cx="120967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5"/>
          <p:cNvCxnSpPr/>
          <p:nvPr/>
        </p:nvCxnSpPr>
        <p:spPr>
          <a:xfrm flipH="1">
            <a:off x="1209368" y="259495"/>
            <a:ext cx="2635801" cy="1741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/>
          <p:nvPr/>
        </p:nvCxnSpPr>
        <p:spPr>
          <a:xfrm flipH="1">
            <a:off x="994341" y="436236"/>
            <a:ext cx="2856291" cy="11080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5"/>
          <p:cNvCxnSpPr>
            <a:endCxn id="79" idx="0"/>
          </p:cNvCxnSpPr>
          <p:nvPr/>
        </p:nvCxnSpPr>
        <p:spPr>
          <a:xfrm>
            <a:off x="4726794" y="436236"/>
            <a:ext cx="11647" cy="5722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5"/>
          <p:cNvCxnSpPr>
            <a:stCxn id="79" idx="1"/>
          </p:cNvCxnSpPr>
          <p:nvPr/>
        </p:nvCxnSpPr>
        <p:spPr>
          <a:xfrm flipH="1">
            <a:off x="1966719" y="1102546"/>
            <a:ext cx="2381197" cy="7740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5"/>
          <p:cNvCxnSpPr/>
          <p:nvPr/>
        </p:nvCxnSpPr>
        <p:spPr>
          <a:xfrm flipH="1">
            <a:off x="3157317" y="1264273"/>
            <a:ext cx="1227110" cy="9463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5"/>
          <p:cNvCxnSpPr/>
          <p:nvPr/>
        </p:nvCxnSpPr>
        <p:spPr>
          <a:xfrm flipH="1">
            <a:off x="4752758" y="1264273"/>
            <a:ext cx="8838" cy="9971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5"/>
          <p:cNvCxnSpPr/>
          <p:nvPr/>
        </p:nvCxnSpPr>
        <p:spPr>
          <a:xfrm flipV="1">
            <a:off x="4994399" y="436236"/>
            <a:ext cx="2074158" cy="5418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5"/>
          <p:cNvCxnSpPr>
            <a:stCxn id="79" idx="3"/>
          </p:cNvCxnSpPr>
          <p:nvPr/>
        </p:nvCxnSpPr>
        <p:spPr>
          <a:xfrm>
            <a:off x="5128966" y="1102546"/>
            <a:ext cx="2926612" cy="10753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38" name="Picture 14" descr="https://skr.sh/i/040421/4gFlL03h.jpg?download=1&amp;name=%D0%A1%D0%BA%D1%80%D0%B8%D0%BD%D1%88%D0%BE%D1%82%2004-04-2021%2014:56: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40" y="2034021"/>
            <a:ext cx="717918" cy="33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skr.sh/i/040421/6CGc85sy.jpg?download=1&amp;name=%D0%A1%D0%BA%D1%80%D0%B8%D0%BD%D1%88%D0%BE%D1%82%2004-04-2021%2014:57:0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93" y="5424607"/>
            <a:ext cx="435247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skr.sh/i/040421/g0X6qRA2.jpg?download=1&amp;name=%D0%A1%D0%BA%D1%80%D0%B8%D0%BD%D1%88%D0%BE%D1%82%2004-04-2021%2014:59:1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28" y="992256"/>
            <a:ext cx="1839975" cy="3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kr.sh/i/040421/MjVBTgbz.jpg?download=1&amp;name=%D0%A1%D0%BA%D1%80%D0%B8%D0%BD%D1%88%D0%BE%D1%82%2004-04-2021%2015:02:25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92" y="304543"/>
            <a:ext cx="2178639" cy="6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kr.sh/i/040421/qSITFTIa.jpg?download=1&amp;name=%D0%A1%D0%BA%D1%80%D0%B8%D0%BD%D1%88%D0%BE%D1%82%2004-04-2021%2015:04:4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0" y="1853633"/>
            <a:ext cx="795296" cy="284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kr.sh/i/040421/Bf2E5vof.jpg?download=1&amp;name=%D0%A1%D0%BA%D1%80%D0%B8%D0%BD%D1%88%D0%BE%D1%82%2004-04-2021%2015:05:39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0" y="1652200"/>
            <a:ext cx="4667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Google Shape;96;p15"/>
          <p:cNvCxnSpPr/>
          <p:nvPr/>
        </p:nvCxnSpPr>
        <p:spPr>
          <a:xfrm>
            <a:off x="4994399" y="1227010"/>
            <a:ext cx="1392320" cy="10344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6" name="Picture 2" descr="https://skr.sh/i/040421/9UtstMaP.jpg?download=1&amp;name=%D0%A1%D0%BA%D1%80%D0%B8%D0%BD%D1%88%D0%BE%D1%82%2004-04-2021%2017:30:0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789" y="2396477"/>
            <a:ext cx="16954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s://skr.sh/i/040421/Ealy3QsJ.jpg?download=1&amp;name=%D0%A1%D0%BA%D1%80%D0%B8%D0%BD%D1%88%D0%BE%D1%82%2004-04-2021%2017:30:39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756" y="2396477"/>
            <a:ext cx="16668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s://skr.sh/i/040421/L6DfHQBw.jpg?download=1&amp;name=%D0%A1%D0%BA%D1%80%D0%B8%D0%BD%D1%88%D0%BE%D1%82%2004-04-2021%2017:31:19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11" y="2396477"/>
            <a:ext cx="17049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s://skr.sh/i/040421/gEGR3D5y.jpg?download=1&amp;name=%D0%A1%D0%BA%D1%80%D0%B8%D0%BD%D1%88%D0%BE%D1%82%2004-04-2021%2017:31:52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15" y="2396477"/>
            <a:ext cx="15240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84" y="958882"/>
            <a:ext cx="3809524" cy="5047619"/>
          </a:xfrm>
          <a:prstGeom prst="rect">
            <a:avLst/>
          </a:prstGeom>
        </p:spPr>
      </p:pic>
      <p:sp>
        <p:nvSpPr>
          <p:cNvPr id="103" name="Google Shape;103;p16"/>
          <p:cNvSpPr txBox="1"/>
          <p:nvPr/>
        </p:nvSpPr>
        <p:spPr>
          <a:xfrm>
            <a:off x="5201856" y="1004542"/>
            <a:ext cx="2888700" cy="4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58025" y="100700"/>
            <a:ext cx="90402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ru-RU" sz="1900" dirty="0">
                <a:solidFill>
                  <a:schemeClr val="dk2"/>
                </a:solidFill>
              </a:rPr>
              <a:t>Игрок в главном меню может выбирать </a:t>
            </a:r>
            <a:r>
              <a:rPr lang="ru-RU" sz="1900" dirty="0" err="1">
                <a:solidFill>
                  <a:schemeClr val="dk2"/>
                </a:solidFill>
              </a:rPr>
              <a:t>скины</a:t>
            </a:r>
            <a:r>
              <a:rPr lang="ru-RU" sz="1900" dirty="0">
                <a:solidFill>
                  <a:schemeClr val="dk2"/>
                </a:solidFill>
              </a:rPr>
              <a:t> и просматривать результаты лучших игроков. Управление спрайта </a:t>
            </a:r>
            <a:r>
              <a:rPr lang="ru-RU" sz="1900" dirty="0" smtClean="0">
                <a:solidFill>
                  <a:schemeClr val="dk2"/>
                </a:solidFill>
              </a:rPr>
              <a:t>осуществляется </a:t>
            </a:r>
            <a:r>
              <a:rPr lang="ru-RU" sz="1900" dirty="0">
                <a:solidFill>
                  <a:schemeClr val="dk2"/>
                </a:solidFill>
              </a:rPr>
              <a:t>с помощью курсора мыши.</a:t>
            </a:r>
            <a:endParaRPr lang="ru-RU" sz="20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123768" y="4650658"/>
            <a:ext cx="1533832" cy="4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5588686" y="4532671"/>
            <a:ext cx="1322521" cy="570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80738" y="4362624"/>
            <a:ext cx="1621710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2"/>
                </a:solidFill>
              </a:rPr>
              <a:t>Рейтинг игроков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985667" y="4310565"/>
            <a:ext cx="723275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ru-RU" dirty="0" err="1">
                <a:solidFill>
                  <a:schemeClr val="dk2"/>
                </a:solidFill>
              </a:rPr>
              <a:t>С</a:t>
            </a:r>
            <a:r>
              <a:rPr lang="ru-RU" dirty="0" err="1" smtClean="0">
                <a:solidFill>
                  <a:schemeClr val="dk2"/>
                </a:solidFill>
              </a:rPr>
              <a:t>кины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943314" y="273784"/>
            <a:ext cx="29850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Вывод по проекту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232781" y="3434303"/>
            <a:ext cx="6858349" cy="2278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1500" dirty="0"/>
              <a:t>Проект был выполнен за месяц. Он кардинально улучшил мой </a:t>
            </a:r>
            <a:r>
              <a:rPr lang="ru-RU" sz="1500" dirty="0" err="1"/>
              <a:t>скилл</a:t>
            </a:r>
            <a:r>
              <a:rPr lang="ru-RU" sz="1500" dirty="0"/>
              <a:t> программирования. За время работы над ним я полностью освоился в </a:t>
            </a:r>
            <a:r>
              <a:rPr lang="ru-RU" sz="1500" dirty="0" err="1"/>
              <a:t>PyGame</a:t>
            </a:r>
            <a:r>
              <a:rPr lang="ru-RU" sz="1500" dirty="0"/>
              <a:t> и в SQL, также я научился структурировать код. Ожидания от проекта полностью оправданы, ведь я </a:t>
            </a:r>
            <a:r>
              <a:rPr lang="ru-RU" sz="1500" dirty="0" err="1"/>
              <a:t>cоздал</a:t>
            </a:r>
            <a:r>
              <a:rPr lang="ru-RU" sz="1500" dirty="0"/>
              <a:t> свою первую игру. В дальнейшем я планирую улучшать графический интерфейс программы, добавить новые </a:t>
            </a:r>
            <a:r>
              <a:rPr lang="ru-RU" sz="1500" dirty="0" err="1"/>
              <a:t>скины</a:t>
            </a:r>
            <a:r>
              <a:rPr lang="ru-RU" sz="1500" dirty="0"/>
              <a:t> и уровни.</a:t>
            </a:r>
          </a:p>
          <a:p>
            <a:pPr marL="0" lvl="0" indent="0"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55175" y="1909906"/>
            <a:ext cx="7396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7200" dirty="0" smtClean="0">
                <a:latin typeface="Viner Hand ITC" panose="03070502030502020203" pitchFamily="66" charset="0"/>
              </a:rPr>
              <a:t>Balls VS Blocks</a:t>
            </a:r>
            <a:endParaRPr lang="ru-RU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135</Words>
  <Application>Microsoft Office PowerPoint</Application>
  <PresentationFormat>Произвольный</PresentationFormat>
  <Paragraphs>12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Consolas</vt:lpstr>
      <vt:lpstr>Viner Hand ITC</vt:lpstr>
      <vt:lpstr>Simple Light</vt:lpstr>
      <vt:lpstr>Balls VS Blocks</vt:lpstr>
      <vt:lpstr>Идея и задачи проекта</vt:lpstr>
      <vt:lpstr>Презентация PowerPoint</vt:lpstr>
      <vt:lpstr>Презентация PowerPoint</vt:lpstr>
      <vt:lpstr>Вывод по проекту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STOPWATCH</dc:title>
  <dc:creator>эльдар фахрутдинов</dc:creator>
  <cp:lastModifiedBy>эльдар фахрутдинов</cp:lastModifiedBy>
  <cp:revision>18</cp:revision>
  <dcterms:modified xsi:type="dcterms:W3CDTF">2021-04-04T14:34:11Z</dcterms:modified>
</cp:coreProperties>
</file>