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29"/>
  </p:notesMasterIdLst>
  <p:sldIdLst>
    <p:sldId id="323" r:id="rId2"/>
    <p:sldId id="256" r:id="rId3"/>
    <p:sldId id="258" r:id="rId4"/>
    <p:sldId id="259" r:id="rId5"/>
    <p:sldId id="260" r:id="rId6"/>
    <p:sldId id="305" r:id="rId7"/>
    <p:sldId id="308" r:id="rId8"/>
    <p:sldId id="309" r:id="rId9"/>
    <p:sldId id="306" r:id="rId10"/>
    <p:sldId id="310" r:id="rId11"/>
    <p:sldId id="312" r:id="rId12"/>
    <p:sldId id="327" r:id="rId13"/>
    <p:sldId id="328" r:id="rId14"/>
    <p:sldId id="324" r:id="rId15"/>
    <p:sldId id="326" r:id="rId16"/>
    <p:sldId id="325" r:id="rId17"/>
    <p:sldId id="317" r:id="rId18"/>
    <p:sldId id="318" r:id="rId19"/>
    <p:sldId id="311" r:id="rId20"/>
    <p:sldId id="313" r:id="rId21"/>
    <p:sldId id="315" r:id="rId22"/>
    <p:sldId id="329" r:id="rId23"/>
    <p:sldId id="330" r:id="rId24"/>
    <p:sldId id="333" r:id="rId25"/>
    <p:sldId id="332" r:id="rId26"/>
    <p:sldId id="316" r:id="rId27"/>
    <p:sldId id="32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9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68F49F-C178-4010-8F09-0A2CE167562A}">
  <a:tblStyle styleId="{7568F49F-C178-4010-8F09-0A2CE16756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100" d="100"/>
          <a:sy n="100" d="100"/>
        </p:scale>
        <p:origin x="1938"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9"/>
        <p:cNvGrpSpPr/>
        <p:nvPr/>
      </p:nvGrpSpPr>
      <p:grpSpPr>
        <a:xfrm>
          <a:off x="0" y="0"/>
          <a:ext cx="0" cy="0"/>
          <a:chOff x="0" y="0"/>
          <a:chExt cx="0" cy="0"/>
        </a:xfrm>
      </p:grpSpPr>
      <p:sp>
        <p:nvSpPr>
          <p:cNvPr id="4410" name="Google Shape;4410;ge8a1f3d732_8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1" name="Google Shape;4411;ge8a1f3d732_8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4364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5405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533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6182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65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5"/>
        <p:cNvGrpSpPr/>
        <p:nvPr/>
      </p:nvGrpSpPr>
      <p:grpSpPr>
        <a:xfrm>
          <a:off x="0" y="0"/>
          <a:ext cx="0" cy="0"/>
          <a:chOff x="0" y="0"/>
          <a:chExt cx="0" cy="0"/>
        </a:xfrm>
      </p:grpSpPr>
      <p:sp>
        <p:nvSpPr>
          <p:cNvPr id="4126" name="Google Shape;4126;ge8a1f3d732_8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7" name="Google Shape;4127;ge8a1f3d732_8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0861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5"/>
        <p:cNvGrpSpPr/>
        <p:nvPr/>
      </p:nvGrpSpPr>
      <p:grpSpPr>
        <a:xfrm>
          <a:off x="0" y="0"/>
          <a:ext cx="0" cy="0"/>
          <a:chOff x="0" y="0"/>
          <a:chExt cx="0" cy="0"/>
        </a:xfrm>
      </p:grpSpPr>
      <p:sp>
        <p:nvSpPr>
          <p:cNvPr id="4126" name="Google Shape;4126;ge8a1f3d732_8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7" name="Google Shape;4127;ge8a1f3d732_8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7919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5"/>
        <p:cNvGrpSpPr/>
        <p:nvPr/>
      </p:nvGrpSpPr>
      <p:grpSpPr>
        <a:xfrm>
          <a:off x="0" y="0"/>
          <a:ext cx="0" cy="0"/>
          <a:chOff x="0" y="0"/>
          <a:chExt cx="0" cy="0"/>
        </a:xfrm>
      </p:grpSpPr>
      <p:sp>
        <p:nvSpPr>
          <p:cNvPr id="4126" name="Google Shape;4126;ge8a1f3d732_8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7" name="Google Shape;4127;ge8a1f3d732_8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930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6192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1"/>
        <p:cNvGrpSpPr/>
        <p:nvPr/>
      </p:nvGrpSpPr>
      <p:grpSpPr>
        <a:xfrm>
          <a:off x="0" y="0"/>
          <a:ext cx="0" cy="0"/>
          <a:chOff x="0" y="0"/>
          <a:chExt cx="0" cy="0"/>
        </a:xfrm>
      </p:grpSpPr>
      <p:sp>
        <p:nvSpPr>
          <p:cNvPr id="4112" name="Google Shape;4112;ge8a21f55f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3" name="Google Shape;4113;ge8a21f55f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1398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681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1"/>
        <p:cNvGrpSpPr/>
        <p:nvPr/>
      </p:nvGrpSpPr>
      <p:grpSpPr>
        <a:xfrm>
          <a:off x="0" y="0"/>
          <a:ext cx="0" cy="0"/>
          <a:chOff x="0" y="0"/>
          <a:chExt cx="0" cy="0"/>
        </a:xfrm>
      </p:grpSpPr>
      <p:sp>
        <p:nvSpPr>
          <p:cNvPr id="4082" name="Google Shape;4082;ge8a1f3d732_9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3" name="Google Shape;4083;ge8a1f3d732_9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5521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3929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1834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3024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7041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954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0748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9"/>
        <p:cNvGrpSpPr/>
        <p:nvPr/>
      </p:nvGrpSpPr>
      <p:grpSpPr>
        <a:xfrm>
          <a:off x="0" y="0"/>
          <a:ext cx="0" cy="0"/>
          <a:chOff x="0" y="0"/>
          <a:chExt cx="0" cy="0"/>
        </a:xfrm>
      </p:grpSpPr>
      <p:sp>
        <p:nvSpPr>
          <p:cNvPr id="4410" name="Google Shape;4410;ge8a1f3d732_8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1" name="Google Shape;4411;ge8a1f3d732_8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070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4"/>
        <p:cNvGrpSpPr/>
        <p:nvPr/>
      </p:nvGrpSpPr>
      <p:grpSpPr>
        <a:xfrm>
          <a:off x="0" y="0"/>
          <a:ext cx="0" cy="0"/>
          <a:chOff x="0" y="0"/>
          <a:chExt cx="0" cy="0"/>
        </a:xfrm>
      </p:grpSpPr>
      <p:sp>
        <p:nvSpPr>
          <p:cNvPr id="4095" name="Google Shape;4095;ge49cd861c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6" name="Google Shape;4096;ge49cd861c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1"/>
        <p:cNvGrpSpPr/>
        <p:nvPr/>
      </p:nvGrpSpPr>
      <p:grpSpPr>
        <a:xfrm>
          <a:off x="0" y="0"/>
          <a:ext cx="0" cy="0"/>
          <a:chOff x="0" y="0"/>
          <a:chExt cx="0" cy="0"/>
        </a:xfrm>
      </p:grpSpPr>
      <p:sp>
        <p:nvSpPr>
          <p:cNvPr id="4112" name="Google Shape;4112;ge8a21f55f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3" name="Google Shape;4113;ge8a21f55f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261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806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8"/>
        <p:cNvGrpSpPr/>
        <p:nvPr/>
      </p:nvGrpSpPr>
      <p:grpSpPr>
        <a:xfrm>
          <a:off x="0" y="0"/>
          <a:ext cx="0" cy="0"/>
          <a:chOff x="0" y="0"/>
          <a:chExt cx="0" cy="0"/>
        </a:xfrm>
      </p:grpSpPr>
      <p:sp>
        <p:nvSpPr>
          <p:cNvPr id="4119" name="Google Shape;4119;ge8a1f3d732_8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0" name="Google Shape;4120;ge8a1f3d732_8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818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1"/>
        <p:cNvGrpSpPr/>
        <p:nvPr/>
      </p:nvGrpSpPr>
      <p:grpSpPr>
        <a:xfrm>
          <a:off x="0" y="0"/>
          <a:ext cx="0" cy="0"/>
          <a:chOff x="0" y="0"/>
          <a:chExt cx="0" cy="0"/>
        </a:xfrm>
      </p:grpSpPr>
      <p:sp>
        <p:nvSpPr>
          <p:cNvPr id="4112" name="Google Shape;4112;ge8a21f55f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3" name="Google Shape;4113;ge8a21f55f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71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80808" y="-962358"/>
            <a:ext cx="9629148" cy="6843611"/>
            <a:chOff x="-700375" y="-1647525"/>
            <a:chExt cx="9020279" cy="6410877"/>
          </a:xfrm>
        </p:grpSpPr>
        <p:sp>
          <p:nvSpPr>
            <p:cNvPr id="10" name="Google Shape;10;p2"/>
            <p:cNvSpPr/>
            <p:nvPr/>
          </p:nvSpPr>
          <p:spPr>
            <a:xfrm>
              <a:off x="5969639" y="1568890"/>
              <a:ext cx="779463" cy="2711573"/>
            </a:xfrm>
            <a:custGeom>
              <a:avLst/>
              <a:gdLst/>
              <a:ahLst/>
              <a:cxnLst/>
              <a:rect l="l" t="t" r="r" b="b"/>
              <a:pathLst>
                <a:path w="12837" h="44657" extrusionOk="0">
                  <a:moveTo>
                    <a:pt x="1" y="0"/>
                  </a:moveTo>
                  <a:lnTo>
                    <a:pt x="1" y="44656"/>
                  </a:lnTo>
                  <a:lnTo>
                    <a:pt x="12836" y="44656"/>
                  </a:lnTo>
                  <a:lnTo>
                    <a:pt x="1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942469" y="-761329"/>
              <a:ext cx="377436" cy="4982562"/>
            </a:xfrm>
            <a:custGeom>
              <a:avLst/>
              <a:gdLst/>
              <a:ahLst/>
              <a:cxnLst/>
              <a:rect l="l" t="t" r="r" b="b"/>
              <a:pathLst>
                <a:path w="6216" h="82058" extrusionOk="0">
                  <a:moveTo>
                    <a:pt x="6215" y="1"/>
                  </a:moveTo>
                  <a:lnTo>
                    <a:pt x="1" y="31"/>
                  </a:lnTo>
                  <a:lnTo>
                    <a:pt x="1" y="82057"/>
                  </a:lnTo>
                  <a:lnTo>
                    <a:pt x="6215" y="82057"/>
                  </a:lnTo>
                  <a:lnTo>
                    <a:pt x="6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286047" y="2043046"/>
              <a:ext cx="1744668" cy="1770899"/>
            </a:xfrm>
            <a:custGeom>
              <a:avLst/>
              <a:gdLst/>
              <a:ahLst/>
              <a:cxnLst/>
              <a:rect l="l" t="t" r="r" b="b"/>
              <a:pathLst>
                <a:path w="28733" h="29165" extrusionOk="0">
                  <a:moveTo>
                    <a:pt x="28733" y="1"/>
                  </a:moveTo>
                  <a:lnTo>
                    <a:pt x="1" y="9998"/>
                  </a:lnTo>
                  <a:lnTo>
                    <a:pt x="1" y="29164"/>
                  </a:lnTo>
                  <a:lnTo>
                    <a:pt x="28733" y="26158"/>
                  </a:lnTo>
                  <a:lnTo>
                    <a:pt x="28733" y="1"/>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286047" y="-747606"/>
              <a:ext cx="1744668" cy="4945948"/>
            </a:xfrm>
            <a:custGeom>
              <a:avLst/>
              <a:gdLst/>
              <a:ahLst/>
              <a:cxnLst/>
              <a:rect l="l" t="t" r="r" b="b"/>
              <a:pathLst>
                <a:path w="28733" h="81455" extrusionOk="0">
                  <a:moveTo>
                    <a:pt x="4544" y="1"/>
                  </a:moveTo>
                  <a:lnTo>
                    <a:pt x="1" y="4626"/>
                  </a:lnTo>
                  <a:lnTo>
                    <a:pt x="1" y="81455"/>
                  </a:lnTo>
                  <a:lnTo>
                    <a:pt x="28733" y="81455"/>
                  </a:lnTo>
                  <a:lnTo>
                    <a:pt x="287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365893" y="2905137"/>
              <a:ext cx="694394" cy="1302323"/>
            </a:xfrm>
            <a:custGeom>
              <a:avLst/>
              <a:gdLst/>
              <a:ahLst/>
              <a:cxnLst/>
              <a:rect l="l" t="t" r="r" b="b"/>
              <a:pathLst>
                <a:path w="11436" h="21448" extrusionOk="0">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435538" y="3145281"/>
              <a:ext cx="219381" cy="1062175"/>
            </a:xfrm>
            <a:custGeom>
              <a:avLst/>
              <a:gdLst/>
              <a:ahLst/>
              <a:cxnLst/>
              <a:rect l="l" t="t" r="r" b="b"/>
              <a:pathLst>
                <a:path w="3613" h="17493" extrusionOk="0">
                  <a:moveTo>
                    <a:pt x="3613" y="1"/>
                  </a:moveTo>
                  <a:lnTo>
                    <a:pt x="0" y="846"/>
                  </a:lnTo>
                  <a:lnTo>
                    <a:pt x="0" y="17492"/>
                  </a:lnTo>
                  <a:lnTo>
                    <a:pt x="3613" y="17492"/>
                  </a:lnTo>
                  <a:lnTo>
                    <a:pt x="36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44660" y="3066042"/>
              <a:ext cx="249559" cy="1141415"/>
            </a:xfrm>
            <a:custGeom>
              <a:avLst/>
              <a:gdLst/>
              <a:ahLst/>
              <a:cxnLst/>
              <a:rect l="l" t="t" r="r" b="b"/>
              <a:pathLst>
                <a:path w="4110" h="18798" extrusionOk="0">
                  <a:moveTo>
                    <a:pt x="4109" y="1"/>
                  </a:moveTo>
                  <a:lnTo>
                    <a:pt x="1" y="960"/>
                  </a:lnTo>
                  <a:lnTo>
                    <a:pt x="1" y="18797"/>
                  </a:lnTo>
                  <a:lnTo>
                    <a:pt x="4109" y="18797"/>
                  </a:lnTo>
                  <a:lnTo>
                    <a:pt x="4109" y="1"/>
                  </a:lnTo>
                  <a:close/>
                </a:path>
              </a:pathLst>
            </a:custGeom>
            <a:solidFill>
              <a:srgbClr val="00A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3226" y="-747606"/>
              <a:ext cx="1271963" cy="4941394"/>
            </a:xfrm>
            <a:custGeom>
              <a:avLst/>
              <a:gdLst/>
              <a:ahLst/>
              <a:cxnLst/>
              <a:rect l="l" t="t" r="r" b="b"/>
              <a:pathLst>
                <a:path w="20948" h="81380" extrusionOk="0">
                  <a:moveTo>
                    <a:pt x="39" y="1"/>
                  </a:moveTo>
                  <a:lnTo>
                    <a:pt x="1" y="81379"/>
                  </a:lnTo>
                  <a:lnTo>
                    <a:pt x="20794" y="81379"/>
                  </a:lnTo>
                  <a:lnTo>
                    <a:pt x="20948" y="11316"/>
                  </a:lnTo>
                  <a:lnTo>
                    <a:pt x="101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9049" y="-747606"/>
              <a:ext cx="474648" cy="4941394"/>
            </a:xfrm>
            <a:custGeom>
              <a:avLst/>
              <a:gdLst/>
              <a:ahLst/>
              <a:cxnLst/>
              <a:rect l="l" t="t" r="r" b="b"/>
              <a:pathLst>
                <a:path w="7817" h="81380" extrusionOk="0">
                  <a:moveTo>
                    <a:pt x="1" y="1"/>
                  </a:moveTo>
                  <a:lnTo>
                    <a:pt x="1" y="81379"/>
                  </a:lnTo>
                  <a:lnTo>
                    <a:pt x="7779" y="81379"/>
                  </a:lnTo>
                  <a:lnTo>
                    <a:pt x="7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65893" y="-822412"/>
              <a:ext cx="694394" cy="3343729"/>
            </a:xfrm>
            <a:custGeom>
              <a:avLst/>
              <a:gdLst/>
              <a:ahLst/>
              <a:cxnLst/>
              <a:rect l="l" t="t" r="r" b="b"/>
              <a:pathLst>
                <a:path w="11436" h="55068" extrusionOk="0">
                  <a:moveTo>
                    <a:pt x="11436" y="0"/>
                  </a:moveTo>
                  <a:lnTo>
                    <a:pt x="0" y="10867"/>
                  </a:lnTo>
                  <a:lnTo>
                    <a:pt x="0" y="55067"/>
                  </a:lnTo>
                  <a:lnTo>
                    <a:pt x="11436" y="50712"/>
                  </a:lnTo>
                  <a:lnTo>
                    <a:pt x="11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435538" y="-302535"/>
              <a:ext cx="219381" cy="2716370"/>
            </a:xfrm>
            <a:custGeom>
              <a:avLst/>
              <a:gdLst/>
              <a:ahLst/>
              <a:cxnLst/>
              <a:rect l="l" t="t" r="r" b="b"/>
              <a:pathLst>
                <a:path w="3613" h="44736" extrusionOk="0">
                  <a:moveTo>
                    <a:pt x="3613" y="0"/>
                  </a:moveTo>
                  <a:lnTo>
                    <a:pt x="0" y="3336"/>
                  </a:lnTo>
                  <a:lnTo>
                    <a:pt x="0" y="44735"/>
                  </a:lnTo>
                  <a:lnTo>
                    <a:pt x="3613" y="43300"/>
                  </a:lnTo>
                  <a:lnTo>
                    <a:pt x="3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44660" y="-615846"/>
              <a:ext cx="249559" cy="2906849"/>
            </a:xfrm>
            <a:custGeom>
              <a:avLst/>
              <a:gdLst/>
              <a:ahLst/>
              <a:cxnLst/>
              <a:rect l="l" t="t" r="r" b="b"/>
              <a:pathLst>
                <a:path w="4110" h="47873" extrusionOk="0">
                  <a:moveTo>
                    <a:pt x="4109" y="1"/>
                  </a:moveTo>
                  <a:lnTo>
                    <a:pt x="1" y="3795"/>
                  </a:lnTo>
                  <a:lnTo>
                    <a:pt x="1" y="47872"/>
                  </a:lnTo>
                  <a:lnTo>
                    <a:pt x="4109" y="46239"/>
                  </a:lnTo>
                  <a:lnTo>
                    <a:pt x="4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085248" y="1980870"/>
              <a:ext cx="1984937" cy="944135"/>
            </a:xfrm>
            <a:custGeom>
              <a:avLst/>
              <a:gdLst/>
              <a:ahLst/>
              <a:cxnLst/>
              <a:rect l="l" t="t" r="r" b="b"/>
              <a:pathLst>
                <a:path w="32690" h="15549" extrusionOk="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85248" y="1892159"/>
              <a:ext cx="1984937" cy="959619"/>
            </a:xfrm>
            <a:custGeom>
              <a:avLst/>
              <a:gdLst/>
              <a:ahLst/>
              <a:cxnLst/>
              <a:rect l="l" t="t" r="r" b="b"/>
              <a:pathLst>
                <a:path w="32690" h="15804" extrusionOk="0">
                  <a:moveTo>
                    <a:pt x="32690" y="0"/>
                  </a:moveTo>
                  <a:lnTo>
                    <a:pt x="0" y="13161"/>
                  </a:lnTo>
                  <a:lnTo>
                    <a:pt x="0" y="15804"/>
                  </a:lnTo>
                  <a:lnTo>
                    <a:pt x="32690" y="3900"/>
                  </a:lnTo>
                  <a:lnTo>
                    <a:pt x="32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1575" y="-1000380"/>
              <a:ext cx="282591" cy="5194171"/>
            </a:xfrm>
            <a:custGeom>
              <a:avLst/>
              <a:gdLst/>
              <a:ahLst/>
              <a:cxnLst/>
              <a:rect l="l" t="t" r="r" b="b"/>
              <a:pathLst>
                <a:path w="4654" h="85543" extrusionOk="0">
                  <a:moveTo>
                    <a:pt x="4654" y="0"/>
                  </a:moveTo>
                  <a:lnTo>
                    <a:pt x="1" y="10542"/>
                  </a:lnTo>
                  <a:lnTo>
                    <a:pt x="1" y="85542"/>
                  </a:lnTo>
                  <a:lnTo>
                    <a:pt x="4654" y="85542"/>
                  </a:lnTo>
                  <a:lnTo>
                    <a:pt x="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97616" y="-752160"/>
              <a:ext cx="1411376" cy="4938236"/>
            </a:xfrm>
            <a:custGeom>
              <a:avLst/>
              <a:gdLst/>
              <a:ahLst/>
              <a:cxnLst/>
              <a:rect l="l" t="t" r="r" b="b"/>
              <a:pathLst>
                <a:path w="23244" h="81328" extrusionOk="0">
                  <a:moveTo>
                    <a:pt x="0" y="0"/>
                  </a:moveTo>
                  <a:lnTo>
                    <a:pt x="0" y="81328"/>
                  </a:lnTo>
                  <a:lnTo>
                    <a:pt x="23244" y="81328"/>
                  </a:lnTo>
                  <a:lnTo>
                    <a:pt x="232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97616" y="-672740"/>
              <a:ext cx="1411376" cy="108142"/>
            </a:xfrm>
            <a:custGeom>
              <a:avLst/>
              <a:gdLst/>
              <a:ahLst/>
              <a:cxnLst/>
              <a:rect l="l" t="t" r="r" b="b"/>
              <a:pathLst>
                <a:path w="23244" h="1781" extrusionOk="0">
                  <a:moveTo>
                    <a:pt x="0" y="0"/>
                  </a:moveTo>
                  <a:lnTo>
                    <a:pt x="0" y="1780"/>
                  </a:lnTo>
                  <a:lnTo>
                    <a:pt x="23244" y="1780"/>
                  </a:lnTo>
                  <a:lnTo>
                    <a:pt x="232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949354"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200489"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451624" y="-492707"/>
              <a:ext cx="103345" cy="166798"/>
            </a:xfrm>
            <a:custGeom>
              <a:avLst/>
              <a:gdLst/>
              <a:ahLst/>
              <a:cxnLst/>
              <a:rect l="l" t="t" r="r" b="b"/>
              <a:pathLst>
                <a:path w="1702" h="2747"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02516"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953651"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49354"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00489"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451624" y="-78238"/>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702516"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953651"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949354"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00489"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451624" y="375212"/>
              <a:ext cx="103345" cy="166737"/>
            </a:xfrm>
            <a:custGeom>
              <a:avLst/>
              <a:gdLst/>
              <a:ahLst/>
              <a:cxnLst/>
              <a:rect l="l" t="t" r="r" b="b"/>
              <a:pathLst>
                <a:path w="1702" h="2746"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702516"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953651"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949354"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00489"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51624" y="789681"/>
              <a:ext cx="103345" cy="166859"/>
            </a:xfrm>
            <a:custGeom>
              <a:avLst/>
              <a:gdLst/>
              <a:ahLst/>
              <a:cxnLst/>
              <a:rect l="l" t="t" r="r" b="b"/>
              <a:pathLst>
                <a:path w="1702" h="2748"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02516"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953651"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49354"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200489"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451624" y="120421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702516"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953651"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949354"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200489"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451624" y="1657662"/>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02516"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953651"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9354"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00489"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51624" y="207213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02516"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953651"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49354"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200489"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51624" y="2486721"/>
              <a:ext cx="103345" cy="166737"/>
            </a:xfrm>
            <a:custGeom>
              <a:avLst/>
              <a:gdLst/>
              <a:ahLst/>
              <a:cxnLst/>
              <a:rect l="l" t="t" r="r" b="b"/>
              <a:pathLst>
                <a:path w="1702" h="2746"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702516"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953651"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949354"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00489"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451624" y="2940111"/>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02516"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53651"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949354"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200489"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51624" y="3354580"/>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702516"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53651"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949354"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200489"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51624" y="3769170"/>
              <a:ext cx="103345" cy="166737"/>
            </a:xfrm>
            <a:custGeom>
              <a:avLst/>
              <a:gdLst/>
              <a:ahLst/>
              <a:cxnLst/>
              <a:rect l="l" t="t" r="r" b="b"/>
              <a:pathLst>
                <a:path w="1702" h="2746" extrusionOk="0">
                  <a:moveTo>
                    <a:pt x="0" y="0"/>
                  </a:moveTo>
                  <a:lnTo>
                    <a:pt x="0" y="2745"/>
                  </a:lnTo>
                  <a:lnTo>
                    <a:pt x="1702" y="2745"/>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702516"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53651"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863604" y="-325790"/>
              <a:ext cx="2310578" cy="4547017"/>
            </a:xfrm>
            <a:custGeom>
              <a:avLst/>
              <a:gdLst/>
              <a:ahLst/>
              <a:cxnLst/>
              <a:rect l="l" t="t" r="r" b="b"/>
              <a:pathLst>
                <a:path w="38053" h="74885" extrusionOk="0">
                  <a:moveTo>
                    <a:pt x="1" y="0"/>
                  </a:moveTo>
                  <a:lnTo>
                    <a:pt x="1" y="74884"/>
                  </a:lnTo>
                  <a:lnTo>
                    <a:pt x="38053" y="74884"/>
                  </a:lnTo>
                  <a:lnTo>
                    <a:pt x="380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003744" y="1269909"/>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03744" y="552087"/>
              <a:ext cx="2091622" cy="280284"/>
            </a:xfrm>
            <a:custGeom>
              <a:avLst/>
              <a:gdLst/>
              <a:ahLst/>
              <a:cxnLst/>
              <a:rect l="l" t="t" r="r" b="b"/>
              <a:pathLst>
                <a:path w="34447" h="4616" extrusionOk="0">
                  <a:moveTo>
                    <a:pt x="1" y="1"/>
                  </a:moveTo>
                  <a:lnTo>
                    <a:pt x="1" y="4616"/>
                  </a:lnTo>
                  <a:lnTo>
                    <a:pt x="34446" y="4616"/>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003744" y="2048632"/>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003744" y="2827598"/>
              <a:ext cx="2091622" cy="280101"/>
            </a:xfrm>
            <a:custGeom>
              <a:avLst/>
              <a:gdLst/>
              <a:ahLst/>
              <a:cxnLst/>
              <a:rect l="l" t="t" r="r" b="b"/>
              <a:pathLst>
                <a:path w="34447" h="4613" extrusionOk="0">
                  <a:moveTo>
                    <a:pt x="1" y="1"/>
                  </a:moveTo>
                  <a:lnTo>
                    <a:pt x="1" y="4612"/>
                  </a:lnTo>
                  <a:lnTo>
                    <a:pt x="34446" y="4612"/>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003744" y="3606564"/>
              <a:ext cx="2091622" cy="280101"/>
            </a:xfrm>
            <a:custGeom>
              <a:avLst/>
              <a:gdLst/>
              <a:ahLst/>
              <a:cxnLst/>
              <a:rect l="l" t="t" r="r" b="b"/>
              <a:pathLst>
                <a:path w="34447" h="4613" extrusionOk="0">
                  <a:moveTo>
                    <a:pt x="1" y="0"/>
                  </a:moveTo>
                  <a:lnTo>
                    <a:pt x="1" y="4612"/>
                  </a:lnTo>
                  <a:lnTo>
                    <a:pt x="34446" y="4612"/>
                  </a:lnTo>
                  <a:lnTo>
                    <a:pt x="34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939503"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680400"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421297" y="1010274"/>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939503"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80400"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421297" y="1762827"/>
              <a:ext cx="676967" cy="385086"/>
            </a:xfrm>
            <a:custGeom>
              <a:avLst/>
              <a:gdLst/>
              <a:ahLst/>
              <a:cxnLst/>
              <a:rect l="l" t="t" r="r" b="b"/>
              <a:pathLst>
                <a:path w="11149" h="6342" extrusionOk="0">
                  <a:moveTo>
                    <a:pt x="1" y="0"/>
                  </a:moveTo>
                  <a:lnTo>
                    <a:pt x="1" y="6341"/>
                  </a:lnTo>
                  <a:lnTo>
                    <a:pt x="11149" y="6341"/>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939503"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80400"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421297" y="2515623"/>
              <a:ext cx="676967" cy="385026"/>
            </a:xfrm>
            <a:custGeom>
              <a:avLst/>
              <a:gdLst/>
              <a:ahLst/>
              <a:cxnLst/>
              <a:rect l="l" t="t" r="r" b="b"/>
              <a:pathLst>
                <a:path w="11149" h="6341" extrusionOk="0">
                  <a:moveTo>
                    <a:pt x="1" y="0"/>
                  </a:moveTo>
                  <a:lnTo>
                    <a:pt x="1" y="6340"/>
                  </a:lnTo>
                  <a:lnTo>
                    <a:pt x="11149" y="6340"/>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939503"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80400"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421297" y="3268116"/>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939503"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680400"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421297" y="4020669"/>
              <a:ext cx="676967" cy="385268"/>
            </a:xfrm>
            <a:custGeom>
              <a:avLst/>
              <a:gdLst/>
              <a:ahLst/>
              <a:cxnLst/>
              <a:rect l="l" t="t" r="r" b="b"/>
              <a:pathLst>
                <a:path w="11149" h="6345" extrusionOk="0">
                  <a:moveTo>
                    <a:pt x="1" y="0"/>
                  </a:moveTo>
                  <a:lnTo>
                    <a:pt x="1" y="6345"/>
                  </a:lnTo>
                  <a:lnTo>
                    <a:pt x="11149" y="6345"/>
                  </a:lnTo>
                  <a:lnTo>
                    <a:pt x="11149" y="0"/>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939503"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680400"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421297" y="257478"/>
              <a:ext cx="676967" cy="385086"/>
            </a:xfrm>
            <a:custGeom>
              <a:avLst/>
              <a:gdLst/>
              <a:ahLst/>
              <a:cxnLst/>
              <a:rect l="l" t="t" r="r" b="b"/>
              <a:pathLst>
                <a:path w="11149" h="6342" extrusionOk="0">
                  <a:moveTo>
                    <a:pt x="1" y="1"/>
                  </a:moveTo>
                  <a:lnTo>
                    <a:pt x="1" y="6342"/>
                  </a:lnTo>
                  <a:lnTo>
                    <a:pt x="11149" y="6342"/>
                  </a:lnTo>
                  <a:lnTo>
                    <a:pt x="111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716164" y="1765985"/>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164" y="1042941"/>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466897" y="298888"/>
              <a:ext cx="349504" cy="312890"/>
            </a:xfrm>
            <a:custGeom>
              <a:avLst/>
              <a:gdLst/>
              <a:ahLst/>
              <a:cxnLst/>
              <a:rect l="l" t="t" r="r" b="b"/>
              <a:pathLst>
                <a:path w="5756" h="5153" extrusionOk="0">
                  <a:moveTo>
                    <a:pt x="0" y="1"/>
                  </a:moveTo>
                  <a:lnTo>
                    <a:pt x="0" y="5153"/>
                  </a:lnTo>
                  <a:lnTo>
                    <a:pt x="5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473880" y="1779889"/>
              <a:ext cx="349322" cy="312951"/>
            </a:xfrm>
            <a:custGeom>
              <a:avLst/>
              <a:gdLst/>
              <a:ahLst/>
              <a:cxnLst/>
              <a:rect l="l" t="t" r="r" b="b"/>
              <a:pathLst>
                <a:path w="5753" h="5154"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453174" y="2537604"/>
              <a:ext cx="349261" cy="312951"/>
            </a:xfrm>
            <a:custGeom>
              <a:avLst/>
              <a:gdLst/>
              <a:ahLst/>
              <a:cxnLst/>
              <a:rect l="l" t="t" r="r" b="b"/>
              <a:pathLst>
                <a:path w="5752" h="5154" extrusionOk="0">
                  <a:moveTo>
                    <a:pt x="0" y="0"/>
                  </a:moveTo>
                  <a:lnTo>
                    <a:pt x="0" y="5153"/>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716164" y="2522059"/>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923959" y="654399"/>
              <a:ext cx="567125" cy="1711150"/>
            </a:xfrm>
            <a:custGeom>
              <a:avLst/>
              <a:gdLst/>
              <a:ahLst/>
              <a:cxnLst/>
              <a:rect l="l" t="t" r="r" b="b"/>
              <a:pathLst>
                <a:path w="9340" h="28181" extrusionOk="0">
                  <a:moveTo>
                    <a:pt x="0" y="0"/>
                  </a:moveTo>
                  <a:lnTo>
                    <a:pt x="0" y="28181"/>
                  </a:lnTo>
                  <a:lnTo>
                    <a:pt x="9340" y="28181"/>
                  </a:lnTo>
                  <a:lnTo>
                    <a:pt x="9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51769" y="550023"/>
              <a:ext cx="567186" cy="1711211"/>
            </a:xfrm>
            <a:custGeom>
              <a:avLst/>
              <a:gdLst/>
              <a:ahLst/>
              <a:cxnLst/>
              <a:rect l="l" t="t" r="r" b="b"/>
              <a:pathLst>
                <a:path w="9341" h="28182" extrusionOk="0">
                  <a:moveTo>
                    <a:pt x="1" y="0"/>
                  </a:moveTo>
                  <a:lnTo>
                    <a:pt x="1" y="28181"/>
                  </a:lnTo>
                  <a:lnTo>
                    <a:pt x="9341" y="28181"/>
                  </a:lnTo>
                  <a:lnTo>
                    <a:pt x="9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010788" y="608617"/>
              <a:ext cx="438520" cy="234986"/>
            </a:xfrm>
            <a:custGeom>
              <a:avLst/>
              <a:gdLst/>
              <a:ahLst/>
              <a:cxnLst/>
              <a:rect l="l" t="t" r="r" b="b"/>
              <a:pathLst>
                <a:path w="7222" h="3870" extrusionOk="0">
                  <a:moveTo>
                    <a:pt x="1" y="1"/>
                  </a:moveTo>
                  <a:lnTo>
                    <a:pt x="1" y="3870"/>
                  </a:lnTo>
                  <a:lnTo>
                    <a:pt x="7222" y="3870"/>
                  </a:lnTo>
                  <a:lnTo>
                    <a:pt x="72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010788" y="937532"/>
              <a:ext cx="438520" cy="234986"/>
            </a:xfrm>
            <a:custGeom>
              <a:avLst/>
              <a:gdLst/>
              <a:ahLst/>
              <a:cxnLst/>
              <a:rect l="l" t="t" r="r" b="b"/>
              <a:pathLst>
                <a:path w="7222" h="3870" extrusionOk="0">
                  <a:moveTo>
                    <a:pt x="1" y="1"/>
                  </a:moveTo>
                  <a:lnTo>
                    <a:pt x="1" y="3869"/>
                  </a:lnTo>
                  <a:lnTo>
                    <a:pt x="7222" y="3869"/>
                  </a:lnTo>
                  <a:lnTo>
                    <a:pt x="72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38868" y="-234165"/>
              <a:ext cx="341186" cy="1371118"/>
            </a:xfrm>
            <a:custGeom>
              <a:avLst/>
              <a:gdLst/>
              <a:ahLst/>
              <a:cxnLst/>
              <a:rect l="l" t="t" r="r" b="b"/>
              <a:pathLst>
                <a:path w="5619" h="22581" extrusionOk="0">
                  <a:moveTo>
                    <a:pt x="0" y="1"/>
                  </a:moveTo>
                  <a:lnTo>
                    <a:pt x="0" y="22580"/>
                  </a:lnTo>
                  <a:lnTo>
                    <a:pt x="5618" y="22580"/>
                  </a:lnTo>
                  <a:lnTo>
                    <a:pt x="56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576266" y="-234165"/>
              <a:ext cx="341186" cy="1371118"/>
            </a:xfrm>
            <a:custGeom>
              <a:avLst/>
              <a:gdLst/>
              <a:ahLst/>
              <a:cxnLst/>
              <a:rect l="l" t="t" r="r" b="b"/>
              <a:pathLst>
                <a:path w="5619" h="22581" extrusionOk="0">
                  <a:moveTo>
                    <a:pt x="1" y="1"/>
                  </a:moveTo>
                  <a:lnTo>
                    <a:pt x="1" y="22580"/>
                  </a:lnTo>
                  <a:lnTo>
                    <a:pt x="5619" y="22580"/>
                  </a:lnTo>
                  <a:lnTo>
                    <a:pt x="5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653805" y="-52433"/>
              <a:ext cx="186957" cy="199647"/>
            </a:xfrm>
            <a:custGeom>
              <a:avLst/>
              <a:gdLst/>
              <a:ahLst/>
              <a:cxnLst/>
              <a:rect l="l" t="t" r="r" b="b"/>
              <a:pathLst>
                <a:path w="3079" h="3288" extrusionOk="0">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57570" y="226572"/>
              <a:ext cx="180278" cy="195458"/>
            </a:xfrm>
            <a:custGeom>
              <a:avLst/>
              <a:gdLst/>
              <a:ahLst/>
              <a:cxnLst/>
              <a:rect l="l" t="t" r="r" b="b"/>
              <a:pathLst>
                <a:path w="2969" h="3219" extrusionOk="0">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649858" y="492825"/>
              <a:ext cx="198979" cy="201955"/>
            </a:xfrm>
            <a:custGeom>
              <a:avLst/>
              <a:gdLst/>
              <a:ahLst/>
              <a:cxnLst/>
              <a:rect l="l" t="t" r="r" b="b"/>
              <a:pathLst>
                <a:path w="3277" h="3326" extrusionOk="0">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654230" y="765636"/>
              <a:ext cx="193211" cy="202501"/>
            </a:xfrm>
            <a:custGeom>
              <a:avLst/>
              <a:gdLst/>
              <a:ahLst/>
              <a:cxnLst/>
              <a:rect l="l" t="t" r="r" b="b"/>
              <a:pathLst>
                <a:path w="3182" h="3335" extrusionOk="0">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163450" y="2828448"/>
              <a:ext cx="932720" cy="1934904"/>
            </a:xfrm>
            <a:custGeom>
              <a:avLst/>
              <a:gdLst/>
              <a:ahLst/>
              <a:cxnLst/>
              <a:rect l="l" t="t" r="r" b="b"/>
              <a:pathLst>
                <a:path w="15361" h="31866" extrusionOk="0">
                  <a:moveTo>
                    <a:pt x="1" y="1"/>
                  </a:moveTo>
                  <a:lnTo>
                    <a:pt x="1" y="31865"/>
                  </a:lnTo>
                  <a:lnTo>
                    <a:pt x="15360" y="31865"/>
                  </a:lnTo>
                  <a:lnTo>
                    <a:pt x="15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107771" y="2717029"/>
              <a:ext cx="932659" cy="1934843"/>
            </a:xfrm>
            <a:custGeom>
              <a:avLst/>
              <a:gdLst/>
              <a:ahLst/>
              <a:cxnLst/>
              <a:rect l="l" t="t" r="r" b="b"/>
              <a:pathLst>
                <a:path w="15360" h="31865" extrusionOk="0">
                  <a:moveTo>
                    <a:pt x="0" y="0"/>
                  </a:moveTo>
                  <a:lnTo>
                    <a:pt x="0" y="31865"/>
                  </a:lnTo>
                  <a:lnTo>
                    <a:pt x="15359" y="31865"/>
                  </a:lnTo>
                  <a:lnTo>
                    <a:pt x="1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151610" y="2779387"/>
              <a:ext cx="844919" cy="1810367"/>
            </a:xfrm>
            <a:custGeom>
              <a:avLst/>
              <a:gdLst/>
              <a:ahLst/>
              <a:cxnLst/>
              <a:rect l="l" t="t" r="r" b="b"/>
              <a:pathLst>
                <a:path w="13915" h="29815" extrusionOk="0">
                  <a:moveTo>
                    <a:pt x="0" y="0"/>
                  </a:moveTo>
                  <a:lnTo>
                    <a:pt x="0" y="29815"/>
                  </a:lnTo>
                  <a:lnTo>
                    <a:pt x="1264" y="29815"/>
                  </a:lnTo>
                  <a:lnTo>
                    <a:pt x="1264" y="1285"/>
                  </a:lnTo>
                  <a:lnTo>
                    <a:pt x="13915" y="1285"/>
                  </a:lnTo>
                  <a:lnTo>
                    <a:pt x="13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139102" y="2769429"/>
              <a:ext cx="863013" cy="1844249"/>
            </a:xfrm>
            <a:custGeom>
              <a:avLst/>
              <a:gdLst/>
              <a:ahLst/>
              <a:cxnLst/>
              <a:rect l="l" t="t" r="r" b="b"/>
              <a:pathLst>
                <a:path w="14213" h="30373" extrusionOk="0">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419564" y="2934039"/>
              <a:ext cx="281376" cy="300078"/>
            </a:xfrm>
            <a:custGeom>
              <a:avLst/>
              <a:gdLst/>
              <a:ahLst/>
              <a:cxnLst/>
              <a:rect l="l" t="t" r="r" b="b"/>
              <a:pathLst>
                <a:path w="4634" h="4942" extrusionOk="0">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425393" y="3353973"/>
              <a:ext cx="271176" cy="293824"/>
            </a:xfrm>
            <a:custGeom>
              <a:avLst/>
              <a:gdLst/>
              <a:ahLst/>
              <a:cxnLst/>
              <a:rect l="l" t="t" r="r" b="b"/>
              <a:pathLst>
                <a:path w="4466" h="4839" extrusionOk="0">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413796" y="3754598"/>
              <a:ext cx="299167" cy="303782"/>
            </a:xfrm>
            <a:custGeom>
              <a:avLst/>
              <a:gdLst/>
              <a:ahLst/>
              <a:cxnLst/>
              <a:rect l="l" t="t" r="r" b="b"/>
              <a:pathLst>
                <a:path w="4927" h="5003" extrusionOk="0">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420232" y="4164756"/>
              <a:ext cx="290667" cy="304814"/>
            </a:xfrm>
            <a:custGeom>
              <a:avLst/>
              <a:gdLst/>
              <a:ahLst/>
              <a:cxnLst/>
              <a:rect l="l" t="t" r="r" b="b"/>
              <a:pathLst>
                <a:path w="4787" h="5020" extrusionOk="0">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60083" y="253349"/>
              <a:ext cx="883172" cy="3128780"/>
            </a:xfrm>
            <a:custGeom>
              <a:avLst/>
              <a:gdLst/>
              <a:ahLst/>
              <a:cxnLst/>
              <a:rect l="l" t="t" r="r" b="b"/>
              <a:pathLst>
                <a:path w="14545" h="51528" extrusionOk="0">
                  <a:moveTo>
                    <a:pt x="0" y="1"/>
                  </a:moveTo>
                  <a:lnTo>
                    <a:pt x="0" y="51528"/>
                  </a:lnTo>
                  <a:lnTo>
                    <a:pt x="14544" y="51528"/>
                  </a:lnTo>
                  <a:lnTo>
                    <a:pt x="14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57343" y="253349"/>
              <a:ext cx="274879" cy="3128780"/>
            </a:xfrm>
            <a:custGeom>
              <a:avLst/>
              <a:gdLst/>
              <a:ahLst/>
              <a:cxnLst/>
              <a:rect l="l" t="t" r="r" b="b"/>
              <a:pathLst>
                <a:path w="4527" h="51528" extrusionOk="0">
                  <a:moveTo>
                    <a:pt x="0" y="1"/>
                  </a:moveTo>
                  <a:lnTo>
                    <a:pt x="0" y="51528"/>
                  </a:lnTo>
                  <a:lnTo>
                    <a:pt x="4526" y="51528"/>
                  </a:lnTo>
                  <a:lnTo>
                    <a:pt x="4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60083" y="3367088"/>
              <a:ext cx="883172" cy="853480"/>
            </a:xfrm>
            <a:custGeom>
              <a:avLst/>
              <a:gdLst/>
              <a:ahLst/>
              <a:cxnLst/>
              <a:rect l="l" t="t" r="r" b="b"/>
              <a:pathLst>
                <a:path w="14545" h="14056" extrusionOk="0">
                  <a:moveTo>
                    <a:pt x="0" y="0"/>
                  </a:moveTo>
                  <a:lnTo>
                    <a:pt x="0" y="14055"/>
                  </a:lnTo>
                  <a:lnTo>
                    <a:pt x="14544" y="14055"/>
                  </a:lnTo>
                  <a:lnTo>
                    <a:pt x="1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03684" y="3505953"/>
              <a:ext cx="595906" cy="575686"/>
            </a:xfrm>
            <a:custGeom>
              <a:avLst/>
              <a:gdLst/>
              <a:ahLst/>
              <a:cxnLst/>
              <a:rect l="l" t="t" r="r" b="b"/>
              <a:pathLst>
                <a:path w="9814" h="9481" extrusionOk="0">
                  <a:moveTo>
                    <a:pt x="1" y="1"/>
                  </a:moveTo>
                  <a:lnTo>
                    <a:pt x="1" y="9481"/>
                  </a:lnTo>
                  <a:lnTo>
                    <a:pt x="98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15823" y="305567"/>
              <a:ext cx="765436" cy="695669"/>
            </a:xfrm>
            <a:custGeom>
              <a:avLst/>
              <a:gdLst/>
              <a:ahLst/>
              <a:cxnLst/>
              <a:rect l="l" t="t" r="r" b="b"/>
              <a:pathLst>
                <a:path w="12606" h="11457" extrusionOk="0">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15823" y="1032072"/>
              <a:ext cx="765436" cy="695669"/>
            </a:xfrm>
            <a:custGeom>
              <a:avLst/>
              <a:gdLst/>
              <a:ahLst/>
              <a:cxnLst/>
              <a:rect l="l" t="t" r="r" b="b"/>
              <a:pathLst>
                <a:path w="12606" h="11457" extrusionOk="0">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15823" y="1758698"/>
              <a:ext cx="765436" cy="695669"/>
            </a:xfrm>
            <a:custGeom>
              <a:avLst/>
              <a:gdLst/>
              <a:ahLst/>
              <a:cxnLst/>
              <a:rect l="l" t="t" r="r" b="b"/>
              <a:pathLst>
                <a:path w="12606" h="11457" extrusionOk="0">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15823" y="2675679"/>
              <a:ext cx="765436" cy="573804"/>
            </a:xfrm>
            <a:custGeom>
              <a:avLst/>
              <a:gdLst/>
              <a:ahLst/>
              <a:cxnLst/>
              <a:rect l="l" t="t" r="r" b="b"/>
              <a:pathLst>
                <a:path w="12606" h="9450" extrusionOk="0">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425968" y="363311"/>
              <a:ext cx="524135" cy="516059"/>
            </a:xfrm>
            <a:custGeom>
              <a:avLst/>
              <a:gdLst/>
              <a:ahLst/>
              <a:cxnLst/>
              <a:rect l="l" t="t" r="r" b="b"/>
              <a:pathLst>
                <a:path w="8632" h="8499" extrusionOk="0">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46794" y="1129162"/>
              <a:ext cx="439491" cy="486974"/>
            </a:xfrm>
            <a:custGeom>
              <a:avLst/>
              <a:gdLst/>
              <a:ahLst/>
              <a:cxnLst/>
              <a:rect l="l" t="t" r="r" b="b"/>
              <a:pathLst>
                <a:path w="7238" h="8020" extrusionOk="0">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29915" y="1864714"/>
              <a:ext cx="509137" cy="518549"/>
            </a:xfrm>
            <a:custGeom>
              <a:avLst/>
              <a:gdLst/>
              <a:ahLst/>
              <a:cxnLst/>
              <a:rect l="l" t="t" r="r" b="b"/>
              <a:pathLst>
                <a:path w="8385" h="8540" extrusionOk="0">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217140" y="-621007"/>
              <a:ext cx="410649" cy="3779274"/>
            </a:xfrm>
            <a:custGeom>
              <a:avLst/>
              <a:gdLst/>
              <a:ahLst/>
              <a:cxnLst/>
              <a:rect l="l" t="t" r="r" b="b"/>
              <a:pathLst>
                <a:path w="6763" h="62241" extrusionOk="0">
                  <a:moveTo>
                    <a:pt x="1" y="0"/>
                  </a:moveTo>
                  <a:lnTo>
                    <a:pt x="1" y="62241"/>
                  </a:lnTo>
                  <a:lnTo>
                    <a:pt x="6763" y="62241"/>
                  </a:lnTo>
                  <a:lnTo>
                    <a:pt x="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286603" y="-621007"/>
              <a:ext cx="410649" cy="3779274"/>
            </a:xfrm>
            <a:custGeom>
              <a:avLst/>
              <a:gdLst/>
              <a:ahLst/>
              <a:cxnLst/>
              <a:rect l="l" t="t" r="r" b="b"/>
              <a:pathLst>
                <a:path w="6763" h="62241" extrusionOk="0">
                  <a:moveTo>
                    <a:pt x="1" y="0"/>
                  </a:moveTo>
                  <a:lnTo>
                    <a:pt x="1" y="62241"/>
                  </a:lnTo>
                  <a:lnTo>
                    <a:pt x="6762" y="62241"/>
                  </a:lnTo>
                  <a:lnTo>
                    <a:pt x="6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318016" y="-554884"/>
              <a:ext cx="340943" cy="320177"/>
            </a:xfrm>
            <a:custGeom>
              <a:avLst/>
              <a:gdLst/>
              <a:ahLst/>
              <a:cxnLst/>
              <a:rect l="l" t="t" r="r" b="b"/>
              <a:pathLst>
                <a:path w="5615" h="5273"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318016" y="215946"/>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318016" y="866855"/>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318016" y="1559479"/>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318016" y="2757953"/>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318016" y="1998175"/>
              <a:ext cx="340943" cy="695669"/>
            </a:xfrm>
            <a:custGeom>
              <a:avLst/>
              <a:gdLst/>
              <a:ahLst/>
              <a:cxnLst/>
              <a:rect l="l" t="t" r="r" b="b"/>
              <a:pathLst>
                <a:path w="5615" h="11457" extrusionOk="0">
                  <a:moveTo>
                    <a:pt x="0" y="0"/>
                  </a:moveTo>
                  <a:lnTo>
                    <a:pt x="0" y="11456"/>
                  </a:lnTo>
                  <a:lnTo>
                    <a:pt x="5615" y="11456"/>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394947" y="-497060"/>
              <a:ext cx="210820" cy="224968"/>
            </a:xfrm>
            <a:custGeom>
              <a:avLst/>
              <a:gdLst/>
              <a:ahLst/>
              <a:cxnLst/>
              <a:rect l="l" t="t" r="r" b="b"/>
              <a:pathLst>
                <a:path w="3472" h="3705" extrusionOk="0">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394461" y="286604"/>
              <a:ext cx="173295" cy="193211"/>
            </a:xfrm>
            <a:custGeom>
              <a:avLst/>
              <a:gdLst/>
              <a:ahLst/>
              <a:cxnLst/>
              <a:rect l="l" t="t" r="r" b="b"/>
              <a:pathLst>
                <a:path w="2854" h="3182" extrusionOk="0">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370760" y="911545"/>
              <a:ext cx="240390" cy="236626"/>
            </a:xfrm>
            <a:custGeom>
              <a:avLst/>
              <a:gdLst/>
              <a:ahLst/>
              <a:cxnLst/>
              <a:rect l="l" t="t" r="r" b="b"/>
              <a:pathLst>
                <a:path w="3959" h="3897" extrusionOk="0">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394279" y="1621048"/>
              <a:ext cx="201530" cy="223328"/>
            </a:xfrm>
            <a:custGeom>
              <a:avLst/>
              <a:gdLst/>
              <a:ahLst/>
              <a:cxnLst/>
              <a:rect l="l" t="t" r="r" b="b"/>
              <a:pathLst>
                <a:path w="3319" h="3678" extrusionOk="0">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967023" y="-96090"/>
              <a:ext cx="849291" cy="2672712"/>
            </a:xfrm>
            <a:custGeom>
              <a:avLst/>
              <a:gdLst/>
              <a:ahLst/>
              <a:cxnLst/>
              <a:rect l="l" t="t" r="r" b="b"/>
              <a:pathLst>
                <a:path w="13987" h="44017" extrusionOk="0">
                  <a:moveTo>
                    <a:pt x="0" y="0"/>
                  </a:moveTo>
                  <a:lnTo>
                    <a:pt x="0" y="44016"/>
                  </a:lnTo>
                  <a:lnTo>
                    <a:pt x="13986" y="44016"/>
                  </a:lnTo>
                  <a:lnTo>
                    <a:pt x="13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897621" y="-96090"/>
              <a:ext cx="849048" cy="2672712"/>
            </a:xfrm>
            <a:custGeom>
              <a:avLst/>
              <a:gdLst/>
              <a:ahLst/>
              <a:cxnLst/>
              <a:rect l="l" t="t" r="r" b="b"/>
              <a:pathLst>
                <a:path w="13983" h="44017" extrusionOk="0">
                  <a:moveTo>
                    <a:pt x="0" y="0"/>
                  </a:moveTo>
                  <a:lnTo>
                    <a:pt x="0" y="44016"/>
                  </a:lnTo>
                  <a:lnTo>
                    <a:pt x="13982" y="44016"/>
                  </a:lnTo>
                  <a:lnTo>
                    <a:pt x="13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980989" y="-19584"/>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980989" y="627379"/>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980989" y="1274342"/>
              <a:ext cx="654258" cy="547816"/>
            </a:xfrm>
            <a:custGeom>
              <a:avLst/>
              <a:gdLst/>
              <a:ahLst/>
              <a:cxnLst/>
              <a:rect l="l" t="t" r="r" b="b"/>
              <a:pathLst>
                <a:path w="10775" h="9022" extrusionOk="0">
                  <a:moveTo>
                    <a:pt x="0" y="0"/>
                  </a:moveTo>
                  <a:lnTo>
                    <a:pt x="0" y="9021"/>
                  </a:lnTo>
                  <a:lnTo>
                    <a:pt x="10774" y="9021"/>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980989" y="1907278"/>
              <a:ext cx="654258" cy="547877"/>
            </a:xfrm>
            <a:custGeom>
              <a:avLst/>
              <a:gdLst/>
              <a:ahLst/>
              <a:cxnLst/>
              <a:rect l="l" t="t" r="r" b="b"/>
              <a:pathLst>
                <a:path w="10775" h="9023" extrusionOk="0">
                  <a:moveTo>
                    <a:pt x="0" y="1"/>
                  </a:moveTo>
                  <a:lnTo>
                    <a:pt x="0" y="9022"/>
                  </a:lnTo>
                  <a:lnTo>
                    <a:pt x="10774" y="9022"/>
                  </a:lnTo>
                  <a:lnTo>
                    <a:pt x="10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116271" y="66880"/>
              <a:ext cx="384661" cy="416721"/>
            </a:xfrm>
            <a:custGeom>
              <a:avLst/>
              <a:gdLst/>
              <a:ahLst/>
              <a:cxnLst/>
              <a:rect l="l" t="t" r="r" b="b"/>
              <a:pathLst>
                <a:path w="6335" h="6863" extrusionOk="0">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079536" y="855622"/>
              <a:ext cx="406217" cy="83247"/>
            </a:xfrm>
            <a:custGeom>
              <a:avLst/>
              <a:gdLst/>
              <a:ahLst/>
              <a:cxnLst/>
              <a:rect l="l" t="t" r="r" b="b"/>
              <a:pathLst>
                <a:path w="6690" h="1371" extrusionOk="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124833" y="1313566"/>
              <a:ext cx="391887" cy="433298"/>
            </a:xfrm>
            <a:custGeom>
              <a:avLst/>
              <a:gdLst/>
              <a:ahLst/>
              <a:cxnLst/>
              <a:rect l="l" t="t" r="r" b="b"/>
              <a:pathLst>
                <a:path w="6454" h="7136" extrusionOk="0">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115239" y="1971337"/>
              <a:ext cx="408099" cy="399173"/>
            </a:xfrm>
            <a:custGeom>
              <a:avLst/>
              <a:gdLst/>
              <a:ahLst/>
              <a:cxnLst/>
              <a:rect l="l" t="t" r="r" b="b"/>
              <a:pathLst>
                <a:path w="6721" h="6574" extrusionOk="0">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738555" y="-115459"/>
              <a:ext cx="208816" cy="208816"/>
            </a:xfrm>
            <a:custGeom>
              <a:avLst/>
              <a:gdLst/>
              <a:ahLst/>
              <a:cxnLst/>
              <a:rect l="l" t="t" r="r" b="b"/>
              <a:pathLst>
                <a:path w="3439" h="3439" extrusionOk="0">
                  <a:moveTo>
                    <a:pt x="0" y="1"/>
                  </a:moveTo>
                  <a:lnTo>
                    <a:pt x="0" y="3439"/>
                  </a:lnTo>
                  <a:lnTo>
                    <a:pt x="3438" y="3439"/>
                  </a:lnTo>
                  <a:lnTo>
                    <a:pt x="3438"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198018" y="1568890"/>
              <a:ext cx="779402" cy="2711573"/>
            </a:xfrm>
            <a:custGeom>
              <a:avLst/>
              <a:gdLst/>
              <a:ahLst/>
              <a:cxnLst/>
              <a:rect l="l" t="t" r="r" b="b"/>
              <a:pathLst>
                <a:path w="12836" h="44657" extrusionOk="0">
                  <a:moveTo>
                    <a:pt x="0" y="0"/>
                  </a:moveTo>
                  <a:lnTo>
                    <a:pt x="0" y="44656"/>
                  </a:lnTo>
                  <a:lnTo>
                    <a:pt x="12836" y="44656"/>
                  </a:lnTo>
                  <a:lnTo>
                    <a:pt x="128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297780" y="1790272"/>
              <a:ext cx="264314" cy="403363"/>
            </a:xfrm>
            <a:custGeom>
              <a:avLst/>
              <a:gdLst/>
              <a:ahLst/>
              <a:cxnLst/>
              <a:rect l="l" t="t" r="r" b="b"/>
              <a:pathLst>
                <a:path w="4353" h="6643" extrusionOk="0">
                  <a:moveTo>
                    <a:pt x="1" y="0"/>
                  </a:moveTo>
                  <a:lnTo>
                    <a:pt x="1" y="6643"/>
                  </a:lnTo>
                  <a:lnTo>
                    <a:pt x="4352" y="6643"/>
                  </a:lnTo>
                  <a:lnTo>
                    <a:pt x="43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659302" y="1790272"/>
              <a:ext cx="264253" cy="403363"/>
            </a:xfrm>
            <a:custGeom>
              <a:avLst/>
              <a:gdLst/>
              <a:ahLst/>
              <a:cxnLst/>
              <a:rect l="l" t="t" r="r" b="b"/>
              <a:pathLst>
                <a:path w="4352" h="6643" extrusionOk="0">
                  <a:moveTo>
                    <a:pt x="1" y="0"/>
                  </a:moveTo>
                  <a:lnTo>
                    <a:pt x="1" y="6643"/>
                  </a:lnTo>
                  <a:lnTo>
                    <a:pt x="4351" y="6643"/>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5297780" y="2485446"/>
              <a:ext cx="264314" cy="403363"/>
            </a:xfrm>
            <a:custGeom>
              <a:avLst/>
              <a:gdLst/>
              <a:ahLst/>
              <a:cxnLst/>
              <a:rect l="l" t="t" r="r" b="b"/>
              <a:pathLst>
                <a:path w="4353" h="6643" extrusionOk="0">
                  <a:moveTo>
                    <a:pt x="1" y="1"/>
                  </a:moveTo>
                  <a:lnTo>
                    <a:pt x="1" y="6643"/>
                  </a:lnTo>
                  <a:lnTo>
                    <a:pt x="4352" y="6643"/>
                  </a:lnTo>
                  <a:lnTo>
                    <a:pt x="43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659302" y="2485446"/>
              <a:ext cx="264253" cy="403363"/>
            </a:xfrm>
            <a:custGeom>
              <a:avLst/>
              <a:gdLst/>
              <a:ahLst/>
              <a:cxnLst/>
              <a:rect l="l" t="t" r="r" b="b"/>
              <a:pathLst>
                <a:path w="4352" h="6643" extrusionOk="0">
                  <a:moveTo>
                    <a:pt x="1" y="1"/>
                  </a:moveTo>
                  <a:lnTo>
                    <a:pt x="1" y="6643"/>
                  </a:lnTo>
                  <a:lnTo>
                    <a:pt x="4351" y="6643"/>
                  </a:lnTo>
                  <a:lnTo>
                    <a:pt x="43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297780" y="3180619"/>
              <a:ext cx="264314" cy="403363"/>
            </a:xfrm>
            <a:custGeom>
              <a:avLst/>
              <a:gdLst/>
              <a:ahLst/>
              <a:cxnLst/>
              <a:rect l="l" t="t" r="r" b="b"/>
              <a:pathLst>
                <a:path w="4353" h="6643" extrusionOk="0">
                  <a:moveTo>
                    <a:pt x="1" y="0"/>
                  </a:moveTo>
                  <a:lnTo>
                    <a:pt x="1" y="6642"/>
                  </a:lnTo>
                  <a:lnTo>
                    <a:pt x="4352" y="6642"/>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5659302" y="3180619"/>
              <a:ext cx="264253" cy="403363"/>
            </a:xfrm>
            <a:custGeom>
              <a:avLst/>
              <a:gdLst/>
              <a:ahLst/>
              <a:cxnLst/>
              <a:rect l="l" t="t" r="r" b="b"/>
              <a:pathLst>
                <a:path w="4352" h="6643" extrusionOk="0">
                  <a:moveTo>
                    <a:pt x="1" y="0"/>
                  </a:moveTo>
                  <a:lnTo>
                    <a:pt x="1" y="6642"/>
                  </a:lnTo>
                  <a:lnTo>
                    <a:pt x="4351" y="6642"/>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297780" y="3875975"/>
              <a:ext cx="264314" cy="403181"/>
            </a:xfrm>
            <a:custGeom>
              <a:avLst/>
              <a:gdLst/>
              <a:ahLst/>
              <a:cxnLst/>
              <a:rect l="l" t="t" r="r" b="b"/>
              <a:pathLst>
                <a:path w="4353" h="6640" extrusionOk="0">
                  <a:moveTo>
                    <a:pt x="1" y="0"/>
                  </a:moveTo>
                  <a:lnTo>
                    <a:pt x="1" y="6640"/>
                  </a:lnTo>
                  <a:lnTo>
                    <a:pt x="4352" y="6640"/>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659302" y="3875975"/>
              <a:ext cx="264253" cy="403181"/>
            </a:xfrm>
            <a:custGeom>
              <a:avLst/>
              <a:gdLst/>
              <a:ahLst/>
              <a:cxnLst/>
              <a:rect l="l" t="t" r="r" b="b"/>
              <a:pathLst>
                <a:path w="4352" h="6640" extrusionOk="0">
                  <a:moveTo>
                    <a:pt x="1" y="0"/>
                  </a:moveTo>
                  <a:lnTo>
                    <a:pt x="1" y="6640"/>
                  </a:lnTo>
                  <a:lnTo>
                    <a:pt x="4351" y="6640"/>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352320" y="2713750"/>
              <a:ext cx="2526498" cy="52158"/>
            </a:xfrm>
            <a:custGeom>
              <a:avLst/>
              <a:gdLst/>
              <a:ahLst/>
              <a:cxnLst/>
              <a:rect l="l" t="t" r="r" b="b"/>
              <a:pathLst>
                <a:path w="41609" h="859" extrusionOk="0">
                  <a:moveTo>
                    <a:pt x="0" y="0"/>
                  </a:moveTo>
                  <a:lnTo>
                    <a:pt x="0" y="859"/>
                  </a:lnTo>
                  <a:lnTo>
                    <a:pt x="41609" y="859"/>
                  </a:lnTo>
                  <a:lnTo>
                    <a:pt x="4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420265" y="2713750"/>
              <a:ext cx="1252836" cy="1625899"/>
            </a:xfrm>
            <a:custGeom>
              <a:avLst/>
              <a:gdLst/>
              <a:ahLst/>
              <a:cxnLst/>
              <a:rect l="l" t="t" r="r" b="b"/>
              <a:pathLst>
                <a:path w="20633" h="26777" extrusionOk="0">
                  <a:moveTo>
                    <a:pt x="1" y="0"/>
                  </a:moveTo>
                  <a:lnTo>
                    <a:pt x="1" y="26777"/>
                  </a:lnTo>
                  <a:lnTo>
                    <a:pt x="20633" y="26777"/>
                  </a:lnTo>
                  <a:lnTo>
                    <a:pt x="20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477644" y="2713750"/>
              <a:ext cx="1252836" cy="1625899"/>
            </a:xfrm>
            <a:custGeom>
              <a:avLst/>
              <a:gdLst/>
              <a:ahLst/>
              <a:cxnLst/>
              <a:rect l="l" t="t" r="r" b="b"/>
              <a:pathLst>
                <a:path w="20633" h="26777" extrusionOk="0">
                  <a:moveTo>
                    <a:pt x="1" y="0"/>
                  </a:moveTo>
                  <a:lnTo>
                    <a:pt x="1" y="26777"/>
                  </a:lnTo>
                  <a:lnTo>
                    <a:pt x="20632" y="26777"/>
                  </a:lnTo>
                  <a:lnTo>
                    <a:pt x="20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584328" y="2830331"/>
              <a:ext cx="1039284" cy="1529476"/>
            </a:xfrm>
            <a:custGeom>
              <a:avLst/>
              <a:gdLst/>
              <a:ahLst/>
              <a:cxnLst/>
              <a:rect l="l" t="t" r="r" b="b"/>
              <a:pathLst>
                <a:path w="17116" h="25189" extrusionOk="0">
                  <a:moveTo>
                    <a:pt x="0" y="0"/>
                  </a:moveTo>
                  <a:lnTo>
                    <a:pt x="0" y="25189"/>
                  </a:lnTo>
                  <a:lnTo>
                    <a:pt x="17115" y="25189"/>
                  </a:lnTo>
                  <a:lnTo>
                    <a:pt x="1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4764118" y="2939504"/>
              <a:ext cx="720200" cy="693301"/>
            </a:xfrm>
            <a:custGeom>
              <a:avLst/>
              <a:gdLst/>
              <a:ahLst/>
              <a:cxnLst/>
              <a:rect l="l" t="t" r="r" b="b"/>
              <a:pathLst>
                <a:path w="11861" h="11418" extrusionOk="0">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763268" y="3878283"/>
              <a:ext cx="637924" cy="706902"/>
            </a:xfrm>
            <a:custGeom>
              <a:avLst/>
              <a:gdLst/>
              <a:ahLst/>
              <a:cxnLst/>
              <a:rect l="l" t="t" r="r" b="b"/>
              <a:pathLst>
                <a:path w="10506" h="11642" extrusionOk="0">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4599508" y="-498354"/>
              <a:ext cx="1725966" cy="918754"/>
            </a:xfrm>
            <a:custGeom>
              <a:avLst/>
              <a:gdLst/>
              <a:ahLst/>
              <a:cxnLst/>
              <a:rect l="l" t="t" r="r" b="b"/>
              <a:pathLst>
                <a:path w="28425" h="15131" extrusionOk="0">
                  <a:moveTo>
                    <a:pt x="0" y="0"/>
                  </a:moveTo>
                  <a:lnTo>
                    <a:pt x="0" y="15130"/>
                  </a:lnTo>
                  <a:lnTo>
                    <a:pt x="28424" y="15130"/>
                  </a:lnTo>
                  <a:lnTo>
                    <a:pt x="28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641040" y="-539947"/>
              <a:ext cx="1726148" cy="918754"/>
            </a:xfrm>
            <a:custGeom>
              <a:avLst/>
              <a:gdLst/>
              <a:ahLst/>
              <a:cxnLst/>
              <a:rect l="l" t="t" r="r" b="b"/>
              <a:pathLst>
                <a:path w="28428" h="15131" extrusionOk="0">
                  <a:moveTo>
                    <a:pt x="1" y="1"/>
                  </a:moveTo>
                  <a:lnTo>
                    <a:pt x="1" y="15131"/>
                  </a:lnTo>
                  <a:lnTo>
                    <a:pt x="28428" y="15131"/>
                  </a:lnTo>
                  <a:lnTo>
                    <a:pt x="28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696780" y="-484389"/>
              <a:ext cx="1614727" cy="807455"/>
            </a:xfrm>
            <a:custGeom>
              <a:avLst/>
              <a:gdLst/>
              <a:ahLst/>
              <a:cxnLst/>
              <a:rect l="l" t="t" r="r" b="b"/>
              <a:pathLst>
                <a:path w="26593" h="13298" extrusionOk="0">
                  <a:moveTo>
                    <a:pt x="0" y="0"/>
                  </a:moveTo>
                  <a:lnTo>
                    <a:pt x="0" y="13298"/>
                  </a:lnTo>
                  <a:lnTo>
                    <a:pt x="26592" y="13298"/>
                  </a:lnTo>
                  <a:lnTo>
                    <a:pt x="26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731694" y="-477345"/>
              <a:ext cx="528932" cy="271540"/>
            </a:xfrm>
            <a:custGeom>
              <a:avLst/>
              <a:gdLst/>
              <a:ahLst/>
              <a:cxnLst/>
              <a:rect l="l" t="t" r="r" b="b"/>
              <a:pathLst>
                <a:path w="8711" h="4472" extrusionOk="0">
                  <a:moveTo>
                    <a:pt x="1" y="0"/>
                  </a:moveTo>
                  <a:lnTo>
                    <a:pt x="1" y="4472"/>
                  </a:lnTo>
                  <a:lnTo>
                    <a:pt x="8711" y="4472"/>
                  </a:lnTo>
                  <a:lnTo>
                    <a:pt x="87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5344109" y="-431017"/>
              <a:ext cx="348108" cy="178699"/>
            </a:xfrm>
            <a:custGeom>
              <a:avLst/>
              <a:gdLst/>
              <a:ahLst/>
              <a:cxnLst/>
              <a:rect l="l" t="t" r="r" b="b"/>
              <a:pathLst>
                <a:path w="5733" h="2943" extrusionOk="0">
                  <a:moveTo>
                    <a:pt x="1" y="0"/>
                  </a:moveTo>
                  <a:lnTo>
                    <a:pt x="1" y="2942"/>
                  </a:lnTo>
                  <a:lnTo>
                    <a:pt x="5732" y="2942"/>
                  </a:lnTo>
                  <a:lnTo>
                    <a:pt x="57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803328" y="-101494"/>
              <a:ext cx="389883" cy="389822"/>
            </a:xfrm>
            <a:custGeom>
              <a:avLst/>
              <a:gdLst/>
              <a:ahLst/>
              <a:cxnLst/>
              <a:rect l="l" t="t" r="r" b="b"/>
              <a:pathLst>
                <a:path w="6421" h="6420" extrusionOk="0">
                  <a:moveTo>
                    <a:pt x="1" y="1"/>
                  </a:moveTo>
                  <a:lnTo>
                    <a:pt x="1" y="6420"/>
                  </a:lnTo>
                  <a:lnTo>
                    <a:pt x="6421" y="6420"/>
                  </a:lnTo>
                  <a:lnTo>
                    <a:pt x="6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984393" y="-414805"/>
              <a:ext cx="208816" cy="208998"/>
            </a:xfrm>
            <a:custGeom>
              <a:avLst/>
              <a:gdLst/>
              <a:ahLst/>
              <a:cxnLst/>
              <a:rect l="l" t="t" r="r" b="b"/>
              <a:pathLst>
                <a:path w="3439" h="3442" extrusionOk="0">
                  <a:moveTo>
                    <a:pt x="1" y="0"/>
                  </a:moveTo>
                  <a:lnTo>
                    <a:pt x="1" y="3442"/>
                  </a:lnTo>
                  <a:lnTo>
                    <a:pt x="3439" y="3442"/>
                  </a:lnTo>
                  <a:lnTo>
                    <a:pt x="3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875673" y="739588"/>
              <a:ext cx="2373241" cy="1048877"/>
            </a:xfrm>
            <a:custGeom>
              <a:avLst/>
              <a:gdLst/>
              <a:ahLst/>
              <a:cxnLst/>
              <a:rect l="l" t="t" r="r" b="b"/>
              <a:pathLst>
                <a:path w="39085" h="17274" extrusionOk="0">
                  <a:moveTo>
                    <a:pt x="0" y="1"/>
                  </a:moveTo>
                  <a:lnTo>
                    <a:pt x="0" y="17274"/>
                  </a:lnTo>
                  <a:lnTo>
                    <a:pt x="39085" y="17274"/>
                  </a:lnTo>
                  <a:lnTo>
                    <a:pt x="39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3938214" y="737523"/>
              <a:ext cx="2310700" cy="918754"/>
            </a:xfrm>
            <a:custGeom>
              <a:avLst/>
              <a:gdLst/>
              <a:ahLst/>
              <a:cxnLst/>
              <a:rect l="l" t="t" r="r" b="b"/>
              <a:pathLst>
                <a:path w="38055" h="15131" extrusionOk="0">
                  <a:moveTo>
                    <a:pt x="0" y="0"/>
                  </a:moveTo>
                  <a:lnTo>
                    <a:pt x="0" y="15130"/>
                  </a:lnTo>
                  <a:lnTo>
                    <a:pt x="38055" y="15130"/>
                  </a:lnTo>
                  <a:lnTo>
                    <a:pt x="380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938214" y="737523"/>
              <a:ext cx="2310700" cy="153925"/>
            </a:xfrm>
            <a:custGeom>
              <a:avLst/>
              <a:gdLst/>
              <a:ahLst/>
              <a:cxnLst/>
              <a:rect l="l" t="t" r="r" b="b"/>
              <a:pathLst>
                <a:path w="38055" h="2535" extrusionOk="0">
                  <a:moveTo>
                    <a:pt x="0" y="0"/>
                  </a:moveTo>
                  <a:lnTo>
                    <a:pt x="0" y="2535"/>
                  </a:lnTo>
                  <a:lnTo>
                    <a:pt x="38055" y="2535"/>
                  </a:lnTo>
                  <a:lnTo>
                    <a:pt x="38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966266" y="754768"/>
              <a:ext cx="2245911" cy="862163"/>
            </a:xfrm>
            <a:custGeom>
              <a:avLst/>
              <a:gdLst/>
              <a:ahLst/>
              <a:cxnLst/>
              <a:rect l="l" t="t" r="r" b="b"/>
              <a:pathLst>
                <a:path w="36988" h="14199" extrusionOk="0">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116790" y="814455"/>
              <a:ext cx="467423" cy="474466"/>
            </a:xfrm>
            <a:custGeom>
              <a:avLst/>
              <a:gdLst/>
              <a:ahLst/>
              <a:cxnLst/>
              <a:rect l="l" t="t" r="r" b="b"/>
              <a:pathLst>
                <a:path w="7698" h="7814" extrusionOk="0">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637275" y="814455"/>
              <a:ext cx="467665" cy="474466"/>
            </a:xfrm>
            <a:custGeom>
              <a:avLst/>
              <a:gdLst/>
              <a:ahLst/>
              <a:cxnLst/>
              <a:rect l="l" t="t" r="r" b="b"/>
              <a:pathLst>
                <a:path w="7702" h="7814" extrusionOk="0">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5143310" y="814455"/>
              <a:ext cx="467423" cy="474466"/>
            </a:xfrm>
            <a:custGeom>
              <a:avLst/>
              <a:gdLst/>
              <a:ahLst/>
              <a:cxnLst/>
              <a:rect l="l" t="t" r="r" b="b"/>
              <a:pathLst>
                <a:path w="7698" h="7814" extrusionOk="0">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5664038" y="814455"/>
              <a:ext cx="467423" cy="474466"/>
            </a:xfrm>
            <a:custGeom>
              <a:avLst/>
              <a:gdLst/>
              <a:ahLst/>
              <a:cxnLst/>
              <a:rect l="l" t="t" r="r" b="b"/>
              <a:pathLst>
                <a:path w="7698" h="7814" extrusionOk="0">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612824" y="-427495"/>
              <a:ext cx="306029" cy="4648723"/>
            </a:xfrm>
            <a:custGeom>
              <a:avLst/>
              <a:gdLst/>
              <a:ahLst/>
              <a:cxnLst/>
              <a:rect l="l" t="t" r="r" b="b"/>
              <a:pathLst>
                <a:path w="5040" h="76560" extrusionOk="0">
                  <a:moveTo>
                    <a:pt x="0" y="1"/>
                  </a:moveTo>
                  <a:lnTo>
                    <a:pt x="0" y="76559"/>
                  </a:lnTo>
                  <a:lnTo>
                    <a:pt x="5040" y="76559"/>
                  </a:lnTo>
                  <a:lnTo>
                    <a:pt x="5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6627411" y="-355543"/>
              <a:ext cx="1192723" cy="4576770"/>
            </a:xfrm>
            <a:custGeom>
              <a:avLst/>
              <a:gdLst/>
              <a:ahLst/>
              <a:cxnLst/>
              <a:rect l="l" t="t" r="r" b="b"/>
              <a:pathLst>
                <a:path w="19643" h="75375" extrusionOk="0">
                  <a:moveTo>
                    <a:pt x="1" y="1"/>
                  </a:moveTo>
                  <a:lnTo>
                    <a:pt x="1" y="75374"/>
                  </a:lnTo>
                  <a:lnTo>
                    <a:pt x="19642" y="75374"/>
                  </a:lnTo>
                  <a:lnTo>
                    <a:pt x="19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6710778" y="-272175"/>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6844762" y="-139825"/>
              <a:ext cx="788146" cy="788146"/>
            </a:xfrm>
            <a:custGeom>
              <a:avLst/>
              <a:gdLst/>
              <a:ahLst/>
              <a:cxnLst/>
              <a:rect l="l" t="t" r="r" b="b"/>
              <a:pathLst>
                <a:path w="12980" h="12980" extrusionOk="0">
                  <a:moveTo>
                    <a:pt x="0" y="0"/>
                  </a:moveTo>
                  <a:lnTo>
                    <a:pt x="0" y="12980"/>
                  </a:lnTo>
                  <a:lnTo>
                    <a:pt x="12980" y="12980"/>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710778" y="843539"/>
              <a:ext cx="1038676" cy="1038676"/>
            </a:xfrm>
            <a:custGeom>
              <a:avLst/>
              <a:gdLst/>
              <a:ahLst/>
              <a:cxnLst/>
              <a:rect l="l" t="t" r="r" b="b"/>
              <a:pathLst>
                <a:path w="17106" h="17106" extrusionOk="0">
                  <a:moveTo>
                    <a:pt x="1" y="1"/>
                  </a:moveTo>
                  <a:lnTo>
                    <a:pt x="1" y="17106"/>
                  </a:lnTo>
                  <a:lnTo>
                    <a:pt x="17105" y="17106"/>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844762" y="975646"/>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6710778" y="1959071"/>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6844762" y="2091421"/>
              <a:ext cx="788146" cy="788085"/>
            </a:xfrm>
            <a:custGeom>
              <a:avLst/>
              <a:gdLst/>
              <a:ahLst/>
              <a:cxnLst/>
              <a:rect l="l" t="t" r="r" b="b"/>
              <a:pathLst>
                <a:path w="12980" h="12979" extrusionOk="0">
                  <a:moveTo>
                    <a:pt x="0" y="0"/>
                  </a:moveTo>
                  <a:lnTo>
                    <a:pt x="0" y="12979"/>
                  </a:lnTo>
                  <a:lnTo>
                    <a:pt x="12980" y="12979"/>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710778" y="3074604"/>
              <a:ext cx="1038676" cy="1038858"/>
            </a:xfrm>
            <a:custGeom>
              <a:avLst/>
              <a:gdLst/>
              <a:ahLst/>
              <a:cxnLst/>
              <a:rect l="l" t="t" r="r" b="b"/>
              <a:pathLst>
                <a:path w="17106" h="17109" extrusionOk="0">
                  <a:moveTo>
                    <a:pt x="1" y="0"/>
                  </a:moveTo>
                  <a:lnTo>
                    <a:pt x="1" y="17109"/>
                  </a:lnTo>
                  <a:lnTo>
                    <a:pt x="17105" y="17109"/>
                  </a:lnTo>
                  <a:lnTo>
                    <a:pt x="17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6844762" y="3206893"/>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6892249" y="-99854"/>
              <a:ext cx="672413" cy="716435"/>
            </a:xfrm>
            <a:custGeom>
              <a:avLst/>
              <a:gdLst/>
              <a:ahLst/>
              <a:cxnLst/>
              <a:rect l="l" t="t" r="r" b="b"/>
              <a:pathLst>
                <a:path w="11074" h="11799" extrusionOk="0">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6906215" y="1028532"/>
              <a:ext cx="647822" cy="701741"/>
            </a:xfrm>
            <a:custGeom>
              <a:avLst/>
              <a:gdLst/>
              <a:ahLst/>
              <a:cxnLst/>
              <a:rect l="l" t="t" r="r" b="b"/>
              <a:pathLst>
                <a:path w="10669" h="11557" extrusionOk="0">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878345" y="2129593"/>
              <a:ext cx="714978" cy="725604"/>
            </a:xfrm>
            <a:custGeom>
              <a:avLst/>
              <a:gdLst/>
              <a:ahLst/>
              <a:cxnLst/>
              <a:rect l="l" t="t" r="r" b="b"/>
              <a:pathLst>
                <a:path w="11775" h="11950" extrusionOk="0">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893889" y="3237456"/>
              <a:ext cx="694455" cy="728094"/>
            </a:xfrm>
            <a:custGeom>
              <a:avLst/>
              <a:gdLst/>
              <a:ahLst/>
              <a:cxnLst/>
              <a:rect l="l" t="t" r="r" b="b"/>
              <a:pathLst>
                <a:path w="11437" h="11991" extrusionOk="0">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440496" y="-1166933"/>
              <a:ext cx="133280" cy="1585217"/>
            </a:xfrm>
            <a:custGeom>
              <a:avLst/>
              <a:gdLst/>
              <a:ahLst/>
              <a:cxnLst/>
              <a:rect l="l" t="t" r="r" b="b"/>
              <a:pathLst>
                <a:path w="2195" h="26107" extrusionOk="0">
                  <a:moveTo>
                    <a:pt x="0" y="0"/>
                  </a:moveTo>
                  <a:lnTo>
                    <a:pt x="0" y="24826"/>
                  </a:lnTo>
                  <a:lnTo>
                    <a:pt x="2195" y="26107"/>
                  </a:lnTo>
                  <a:lnTo>
                    <a:pt x="2195" y="18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40496" y="1439133"/>
              <a:ext cx="133280" cy="1526379"/>
            </a:xfrm>
            <a:custGeom>
              <a:avLst/>
              <a:gdLst/>
              <a:ahLst/>
              <a:cxnLst/>
              <a:rect l="l" t="t" r="r" b="b"/>
              <a:pathLst>
                <a:path w="2195" h="25138" extrusionOk="0">
                  <a:moveTo>
                    <a:pt x="0" y="1"/>
                  </a:moveTo>
                  <a:lnTo>
                    <a:pt x="0" y="24826"/>
                  </a:lnTo>
                  <a:lnTo>
                    <a:pt x="2195" y="25137"/>
                  </a:lnTo>
                  <a:lnTo>
                    <a:pt x="2195" y="87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00375" y="-1647525"/>
              <a:ext cx="789239" cy="1494319"/>
            </a:xfrm>
            <a:custGeom>
              <a:avLst/>
              <a:gdLst/>
              <a:ahLst/>
              <a:cxnLst/>
              <a:rect l="l" t="t" r="r" b="b"/>
              <a:pathLst>
                <a:path w="12998" h="24610" extrusionOk="0">
                  <a:moveTo>
                    <a:pt x="1" y="0"/>
                  </a:moveTo>
                  <a:lnTo>
                    <a:pt x="1" y="24610"/>
                  </a:lnTo>
                  <a:lnTo>
                    <a:pt x="12997" y="24610"/>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658600" y="-1597675"/>
              <a:ext cx="705627" cy="1394617"/>
            </a:xfrm>
            <a:custGeom>
              <a:avLst/>
              <a:gdLst/>
              <a:ahLst/>
              <a:cxnLst/>
              <a:rect l="l" t="t" r="r" b="b"/>
              <a:pathLst>
                <a:path w="11621" h="22968" extrusionOk="0">
                  <a:moveTo>
                    <a:pt x="0" y="1"/>
                  </a:moveTo>
                  <a:lnTo>
                    <a:pt x="0" y="22967"/>
                  </a:lnTo>
                  <a:lnTo>
                    <a:pt x="11621" y="22967"/>
                  </a:lnTo>
                  <a:lnTo>
                    <a:pt x="116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58600" y="-1597675"/>
              <a:ext cx="125265" cy="1394617"/>
            </a:xfrm>
            <a:custGeom>
              <a:avLst/>
              <a:gdLst/>
              <a:ahLst/>
              <a:cxnLst/>
              <a:rect l="l" t="t" r="r" b="b"/>
              <a:pathLst>
                <a:path w="2063" h="22968" extrusionOk="0">
                  <a:moveTo>
                    <a:pt x="0" y="1"/>
                  </a:moveTo>
                  <a:lnTo>
                    <a:pt x="0" y="22967"/>
                  </a:lnTo>
                  <a:lnTo>
                    <a:pt x="2062" y="22967"/>
                  </a:lnTo>
                  <a:lnTo>
                    <a:pt x="20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12262" y="-1473322"/>
              <a:ext cx="244762" cy="260975"/>
            </a:xfrm>
            <a:custGeom>
              <a:avLst/>
              <a:gdLst/>
              <a:ahLst/>
              <a:cxnLst/>
              <a:rect l="l" t="t" r="r" b="b"/>
              <a:pathLst>
                <a:path w="4031" h="4298" extrusionOk="0">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12444" y="-1160254"/>
              <a:ext cx="200922" cy="223935"/>
            </a:xfrm>
            <a:custGeom>
              <a:avLst/>
              <a:gdLst/>
              <a:ahLst/>
              <a:cxnLst/>
              <a:rect l="l" t="t" r="r" b="b"/>
              <a:pathLst>
                <a:path w="3309" h="3688" extrusionOk="0">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23859" y="-890843"/>
              <a:ext cx="278826" cy="274272"/>
            </a:xfrm>
            <a:custGeom>
              <a:avLst/>
              <a:gdLst/>
              <a:ahLst/>
              <a:cxnLst/>
              <a:rect l="l" t="t" r="r" b="b"/>
              <a:pathLst>
                <a:path w="4592" h="4517" extrusionOk="0">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412626" y="-588765"/>
              <a:ext cx="233529" cy="258849"/>
            </a:xfrm>
            <a:custGeom>
              <a:avLst/>
              <a:gdLst/>
              <a:ahLst/>
              <a:cxnLst/>
              <a:rect l="l" t="t" r="r" b="b"/>
              <a:pathLst>
                <a:path w="3846" h="4263" extrusionOk="0">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55242" y="2930517"/>
              <a:ext cx="412714" cy="1523465"/>
            </a:xfrm>
            <a:custGeom>
              <a:avLst/>
              <a:gdLst/>
              <a:ahLst/>
              <a:cxnLst/>
              <a:rect l="l" t="t" r="r" b="b"/>
              <a:pathLst>
                <a:path w="6797" h="25090" extrusionOk="0">
                  <a:moveTo>
                    <a:pt x="0" y="0"/>
                  </a:moveTo>
                  <a:lnTo>
                    <a:pt x="0" y="25090"/>
                  </a:lnTo>
                  <a:lnTo>
                    <a:pt x="6796" y="25090"/>
                  </a:lnTo>
                  <a:lnTo>
                    <a:pt x="6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55242" y="2998523"/>
              <a:ext cx="353633" cy="1387452"/>
            </a:xfrm>
            <a:custGeom>
              <a:avLst/>
              <a:gdLst/>
              <a:ahLst/>
              <a:cxnLst/>
              <a:rect l="l" t="t" r="r" b="b"/>
              <a:pathLst>
                <a:path w="5824" h="22850" extrusionOk="0">
                  <a:moveTo>
                    <a:pt x="0" y="0"/>
                  </a:moveTo>
                  <a:lnTo>
                    <a:pt x="0" y="22850"/>
                  </a:lnTo>
                  <a:lnTo>
                    <a:pt x="5823" y="22850"/>
                  </a:lnTo>
                  <a:lnTo>
                    <a:pt x="5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09763" y="3282871"/>
              <a:ext cx="251199" cy="241848"/>
            </a:xfrm>
            <a:custGeom>
              <a:avLst/>
              <a:gdLst/>
              <a:ahLst/>
              <a:cxnLst/>
              <a:rect l="l" t="t" r="r" b="b"/>
              <a:pathLst>
                <a:path w="4137" h="3983" extrusionOk="0">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09945" y="3610268"/>
              <a:ext cx="222235" cy="246645"/>
            </a:xfrm>
            <a:custGeom>
              <a:avLst/>
              <a:gdLst/>
              <a:ahLst/>
              <a:cxnLst/>
              <a:rect l="l" t="t" r="r" b="b"/>
              <a:pathLst>
                <a:path w="3660" h="4062" extrusionOk="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19539" y="3936694"/>
              <a:ext cx="266014" cy="261157"/>
            </a:xfrm>
            <a:custGeom>
              <a:avLst/>
              <a:gdLst/>
              <a:ahLst/>
              <a:cxnLst/>
              <a:rect l="l" t="t" r="r" b="b"/>
              <a:pathLst>
                <a:path w="4381" h="4301" extrusionOk="0">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327182" y="2547197"/>
              <a:ext cx="243" cy="61"/>
            </a:xfrm>
            <a:custGeom>
              <a:avLst/>
              <a:gdLst/>
              <a:ahLst/>
              <a:cxnLst/>
              <a:rect l="l" t="t" r="r" b="b"/>
              <a:pathLst>
                <a:path w="4" h="1" extrusionOk="0">
                  <a:moveTo>
                    <a:pt x="0" y="0"/>
                  </a:moveTo>
                  <a:lnTo>
                    <a:pt x="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329429" y="2545922"/>
              <a:ext cx="1275" cy="1336"/>
            </a:xfrm>
            <a:custGeom>
              <a:avLst/>
              <a:gdLst/>
              <a:ahLst/>
              <a:cxnLst/>
              <a:rect l="l" t="t" r="r" b="b"/>
              <a:pathLst>
                <a:path w="21" h="22" extrusionOk="0">
                  <a:moveTo>
                    <a:pt x="0" y="1"/>
                  </a:moveTo>
                  <a:lnTo>
                    <a:pt x="0" y="21"/>
                  </a:lnTo>
                  <a:lnTo>
                    <a:pt x="21" y="21"/>
                  </a:lnTo>
                  <a:lnTo>
                    <a:pt x="21" y="1"/>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327364" y="2547197"/>
              <a:ext cx="2125" cy="2307"/>
            </a:xfrm>
            <a:custGeom>
              <a:avLst/>
              <a:gdLst/>
              <a:ahLst/>
              <a:cxnLst/>
              <a:rect l="l" t="t" r="r" b="b"/>
              <a:pathLst>
                <a:path w="35" h="38" extrusionOk="0">
                  <a:moveTo>
                    <a:pt x="1" y="0"/>
                  </a:moveTo>
                  <a:lnTo>
                    <a:pt x="34" y="38"/>
                  </a:lnTo>
                  <a:lnTo>
                    <a:pt x="3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531575" y="347949"/>
              <a:ext cx="342704" cy="261582"/>
            </a:xfrm>
            <a:custGeom>
              <a:avLst/>
              <a:gdLst/>
              <a:ahLst/>
              <a:cxnLst/>
              <a:rect l="l" t="t" r="r" b="b"/>
              <a:pathLst>
                <a:path w="5644" h="4308" extrusionOk="0">
                  <a:moveTo>
                    <a:pt x="1" y="1"/>
                  </a:moveTo>
                  <a:lnTo>
                    <a:pt x="1" y="1140"/>
                  </a:lnTo>
                  <a:lnTo>
                    <a:pt x="5643" y="4308"/>
                  </a:lnTo>
                  <a:lnTo>
                    <a:pt x="5643" y="32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531575" y="685123"/>
              <a:ext cx="342704" cy="242516"/>
            </a:xfrm>
            <a:custGeom>
              <a:avLst/>
              <a:gdLst/>
              <a:ahLst/>
              <a:cxnLst/>
              <a:rect l="l" t="t" r="r" b="b"/>
              <a:pathLst>
                <a:path w="5644" h="3994" extrusionOk="0">
                  <a:moveTo>
                    <a:pt x="1" y="1"/>
                  </a:moveTo>
                  <a:lnTo>
                    <a:pt x="1" y="1141"/>
                  </a:lnTo>
                  <a:lnTo>
                    <a:pt x="5643" y="3993"/>
                  </a:lnTo>
                  <a:lnTo>
                    <a:pt x="5643" y="291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531575" y="3071871"/>
              <a:ext cx="342704" cy="106139"/>
            </a:xfrm>
            <a:custGeom>
              <a:avLst/>
              <a:gdLst/>
              <a:ahLst/>
              <a:cxnLst/>
              <a:rect l="l" t="t" r="r" b="b"/>
              <a:pathLst>
                <a:path w="5644" h="1748" extrusionOk="0">
                  <a:moveTo>
                    <a:pt x="1" y="1"/>
                  </a:moveTo>
                  <a:lnTo>
                    <a:pt x="1" y="1141"/>
                  </a:lnTo>
                  <a:lnTo>
                    <a:pt x="5643" y="1747"/>
                  </a:lnTo>
                  <a:lnTo>
                    <a:pt x="5643" y="67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531575" y="3409288"/>
              <a:ext cx="342704" cy="86769"/>
            </a:xfrm>
            <a:custGeom>
              <a:avLst/>
              <a:gdLst/>
              <a:ahLst/>
              <a:cxnLst/>
              <a:rect l="l" t="t" r="r" b="b"/>
              <a:pathLst>
                <a:path w="5644" h="1429" extrusionOk="0">
                  <a:moveTo>
                    <a:pt x="1" y="0"/>
                  </a:moveTo>
                  <a:lnTo>
                    <a:pt x="1" y="1141"/>
                  </a:lnTo>
                  <a:lnTo>
                    <a:pt x="5643" y="1428"/>
                  </a:lnTo>
                  <a:lnTo>
                    <a:pt x="5643" y="35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2"/>
          <p:cNvSpPr txBox="1">
            <a:spLocks noGrp="1"/>
          </p:cNvSpPr>
          <p:nvPr>
            <p:ph type="ctrTitle"/>
          </p:nvPr>
        </p:nvSpPr>
        <p:spPr>
          <a:xfrm>
            <a:off x="1848000" y="1431325"/>
            <a:ext cx="5456100" cy="20565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2100">
                <a:solidFill>
                  <a:schemeClr val="accent2"/>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230" name="Google Shape;230;p2"/>
          <p:cNvSpPr txBox="1">
            <a:spLocks noGrp="1"/>
          </p:cNvSpPr>
          <p:nvPr>
            <p:ph type="subTitle" idx="1"/>
          </p:nvPr>
        </p:nvSpPr>
        <p:spPr>
          <a:xfrm>
            <a:off x="1848025" y="3869725"/>
            <a:ext cx="5456100" cy="5508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1" name="Google Shape;231;p2"/>
          <p:cNvSpPr/>
          <p:nvPr/>
        </p:nvSpPr>
        <p:spPr>
          <a:xfrm>
            <a:off x="7249300" y="4131100"/>
            <a:ext cx="449700" cy="120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249300" y="2399100"/>
            <a:ext cx="449700" cy="120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856"/>
        <p:cNvGrpSpPr/>
        <p:nvPr/>
      </p:nvGrpSpPr>
      <p:grpSpPr>
        <a:xfrm>
          <a:off x="0" y="0"/>
          <a:ext cx="0" cy="0"/>
          <a:chOff x="0" y="0"/>
          <a:chExt cx="0" cy="0"/>
        </a:xfrm>
      </p:grpSpPr>
      <p:grpSp>
        <p:nvGrpSpPr>
          <p:cNvPr id="3857" name="Google Shape;3857;p22"/>
          <p:cNvGrpSpPr/>
          <p:nvPr/>
        </p:nvGrpSpPr>
        <p:grpSpPr>
          <a:xfrm>
            <a:off x="-180808" y="-962358"/>
            <a:ext cx="9629148" cy="6843611"/>
            <a:chOff x="-700375" y="-1647525"/>
            <a:chExt cx="9020279" cy="6410877"/>
          </a:xfrm>
        </p:grpSpPr>
        <p:sp>
          <p:nvSpPr>
            <p:cNvPr id="3858" name="Google Shape;3858;p22"/>
            <p:cNvSpPr/>
            <p:nvPr/>
          </p:nvSpPr>
          <p:spPr>
            <a:xfrm>
              <a:off x="5969639" y="1568890"/>
              <a:ext cx="779463" cy="2711573"/>
            </a:xfrm>
            <a:custGeom>
              <a:avLst/>
              <a:gdLst/>
              <a:ahLst/>
              <a:cxnLst/>
              <a:rect l="l" t="t" r="r" b="b"/>
              <a:pathLst>
                <a:path w="12837" h="44657" extrusionOk="0">
                  <a:moveTo>
                    <a:pt x="1" y="0"/>
                  </a:moveTo>
                  <a:lnTo>
                    <a:pt x="1" y="44656"/>
                  </a:lnTo>
                  <a:lnTo>
                    <a:pt x="12836" y="44656"/>
                  </a:lnTo>
                  <a:lnTo>
                    <a:pt x="1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2"/>
            <p:cNvSpPr/>
            <p:nvPr/>
          </p:nvSpPr>
          <p:spPr>
            <a:xfrm>
              <a:off x="7942469" y="-761329"/>
              <a:ext cx="377436" cy="4982562"/>
            </a:xfrm>
            <a:custGeom>
              <a:avLst/>
              <a:gdLst/>
              <a:ahLst/>
              <a:cxnLst/>
              <a:rect l="l" t="t" r="r" b="b"/>
              <a:pathLst>
                <a:path w="6216" h="82058" extrusionOk="0">
                  <a:moveTo>
                    <a:pt x="6215" y="1"/>
                  </a:moveTo>
                  <a:lnTo>
                    <a:pt x="1" y="31"/>
                  </a:lnTo>
                  <a:lnTo>
                    <a:pt x="1" y="82057"/>
                  </a:lnTo>
                  <a:lnTo>
                    <a:pt x="6215" y="82057"/>
                  </a:lnTo>
                  <a:lnTo>
                    <a:pt x="6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2"/>
            <p:cNvSpPr/>
            <p:nvPr/>
          </p:nvSpPr>
          <p:spPr>
            <a:xfrm>
              <a:off x="6286047" y="2043046"/>
              <a:ext cx="1744668" cy="1770899"/>
            </a:xfrm>
            <a:custGeom>
              <a:avLst/>
              <a:gdLst/>
              <a:ahLst/>
              <a:cxnLst/>
              <a:rect l="l" t="t" r="r" b="b"/>
              <a:pathLst>
                <a:path w="28733" h="29165" extrusionOk="0">
                  <a:moveTo>
                    <a:pt x="28733" y="1"/>
                  </a:moveTo>
                  <a:lnTo>
                    <a:pt x="1" y="9998"/>
                  </a:lnTo>
                  <a:lnTo>
                    <a:pt x="1" y="29164"/>
                  </a:lnTo>
                  <a:lnTo>
                    <a:pt x="28733" y="26158"/>
                  </a:lnTo>
                  <a:lnTo>
                    <a:pt x="28733" y="1"/>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2"/>
            <p:cNvSpPr/>
            <p:nvPr/>
          </p:nvSpPr>
          <p:spPr>
            <a:xfrm>
              <a:off x="6286047" y="-747606"/>
              <a:ext cx="1744668" cy="4945948"/>
            </a:xfrm>
            <a:custGeom>
              <a:avLst/>
              <a:gdLst/>
              <a:ahLst/>
              <a:cxnLst/>
              <a:rect l="l" t="t" r="r" b="b"/>
              <a:pathLst>
                <a:path w="28733" h="81455" extrusionOk="0">
                  <a:moveTo>
                    <a:pt x="4544" y="1"/>
                  </a:moveTo>
                  <a:lnTo>
                    <a:pt x="1" y="4626"/>
                  </a:lnTo>
                  <a:lnTo>
                    <a:pt x="1" y="81455"/>
                  </a:lnTo>
                  <a:lnTo>
                    <a:pt x="28733" y="81455"/>
                  </a:lnTo>
                  <a:lnTo>
                    <a:pt x="287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2"/>
            <p:cNvSpPr/>
            <p:nvPr/>
          </p:nvSpPr>
          <p:spPr>
            <a:xfrm>
              <a:off x="6365893" y="2905137"/>
              <a:ext cx="694394" cy="1302323"/>
            </a:xfrm>
            <a:custGeom>
              <a:avLst/>
              <a:gdLst/>
              <a:ahLst/>
              <a:cxnLst/>
              <a:rect l="l" t="t" r="r" b="b"/>
              <a:pathLst>
                <a:path w="11436" h="21448" extrusionOk="0">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2"/>
            <p:cNvSpPr/>
            <p:nvPr/>
          </p:nvSpPr>
          <p:spPr>
            <a:xfrm>
              <a:off x="6435538" y="3145281"/>
              <a:ext cx="219381" cy="1062175"/>
            </a:xfrm>
            <a:custGeom>
              <a:avLst/>
              <a:gdLst/>
              <a:ahLst/>
              <a:cxnLst/>
              <a:rect l="l" t="t" r="r" b="b"/>
              <a:pathLst>
                <a:path w="3613" h="17493" extrusionOk="0">
                  <a:moveTo>
                    <a:pt x="3613" y="1"/>
                  </a:moveTo>
                  <a:lnTo>
                    <a:pt x="0" y="846"/>
                  </a:lnTo>
                  <a:lnTo>
                    <a:pt x="0" y="17492"/>
                  </a:lnTo>
                  <a:lnTo>
                    <a:pt x="3613" y="17492"/>
                  </a:lnTo>
                  <a:lnTo>
                    <a:pt x="36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2"/>
            <p:cNvSpPr/>
            <p:nvPr/>
          </p:nvSpPr>
          <p:spPr>
            <a:xfrm>
              <a:off x="6744660" y="3066042"/>
              <a:ext cx="249559" cy="1141415"/>
            </a:xfrm>
            <a:custGeom>
              <a:avLst/>
              <a:gdLst/>
              <a:ahLst/>
              <a:cxnLst/>
              <a:rect l="l" t="t" r="r" b="b"/>
              <a:pathLst>
                <a:path w="4110" h="18798" extrusionOk="0">
                  <a:moveTo>
                    <a:pt x="4109" y="1"/>
                  </a:moveTo>
                  <a:lnTo>
                    <a:pt x="1" y="960"/>
                  </a:lnTo>
                  <a:lnTo>
                    <a:pt x="1" y="18797"/>
                  </a:lnTo>
                  <a:lnTo>
                    <a:pt x="4109" y="18797"/>
                  </a:lnTo>
                  <a:lnTo>
                    <a:pt x="4109" y="1"/>
                  </a:lnTo>
                  <a:close/>
                </a:path>
              </a:pathLst>
            </a:custGeom>
            <a:solidFill>
              <a:srgbClr val="00A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2"/>
            <p:cNvSpPr/>
            <p:nvPr/>
          </p:nvSpPr>
          <p:spPr>
            <a:xfrm>
              <a:off x="223226" y="-747606"/>
              <a:ext cx="1271963" cy="4941394"/>
            </a:xfrm>
            <a:custGeom>
              <a:avLst/>
              <a:gdLst/>
              <a:ahLst/>
              <a:cxnLst/>
              <a:rect l="l" t="t" r="r" b="b"/>
              <a:pathLst>
                <a:path w="20948" h="81380" extrusionOk="0">
                  <a:moveTo>
                    <a:pt x="39" y="1"/>
                  </a:moveTo>
                  <a:lnTo>
                    <a:pt x="1" y="81379"/>
                  </a:lnTo>
                  <a:lnTo>
                    <a:pt x="20794" y="81379"/>
                  </a:lnTo>
                  <a:lnTo>
                    <a:pt x="20948" y="11316"/>
                  </a:lnTo>
                  <a:lnTo>
                    <a:pt x="101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2"/>
            <p:cNvSpPr/>
            <p:nvPr/>
          </p:nvSpPr>
          <p:spPr>
            <a:xfrm>
              <a:off x="-249049" y="-747606"/>
              <a:ext cx="474648" cy="4941394"/>
            </a:xfrm>
            <a:custGeom>
              <a:avLst/>
              <a:gdLst/>
              <a:ahLst/>
              <a:cxnLst/>
              <a:rect l="l" t="t" r="r" b="b"/>
              <a:pathLst>
                <a:path w="7817" h="81380" extrusionOk="0">
                  <a:moveTo>
                    <a:pt x="1" y="1"/>
                  </a:moveTo>
                  <a:lnTo>
                    <a:pt x="1" y="81379"/>
                  </a:lnTo>
                  <a:lnTo>
                    <a:pt x="7779" y="81379"/>
                  </a:lnTo>
                  <a:lnTo>
                    <a:pt x="7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2"/>
            <p:cNvSpPr/>
            <p:nvPr/>
          </p:nvSpPr>
          <p:spPr>
            <a:xfrm>
              <a:off x="6365893" y="-822412"/>
              <a:ext cx="694394" cy="3343729"/>
            </a:xfrm>
            <a:custGeom>
              <a:avLst/>
              <a:gdLst/>
              <a:ahLst/>
              <a:cxnLst/>
              <a:rect l="l" t="t" r="r" b="b"/>
              <a:pathLst>
                <a:path w="11436" h="55068" extrusionOk="0">
                  <a:moveTo>
                    <a:pt x="11436" y="0"/>
                  </a:moveTo>
                  <a:lnTo>
                    <a:pt x="0" y="10867"/>
                  </a:lnTo>
                  <a:lnTo>
                    <a:pt x="0" y="55067"/>
                  </a:lnTo>
                  <a:lnTo>
                    <a:pt x="11436" y="50712"/>
                  </a:lnTo>
                  <a:lnTo>
                    <a:pt x="11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2"/>
            <p:cNvSpPr/>
            <p:nvPr/>
          </p:nvSpPr>
          <p:spPr>
            <a:xfrm>
              <a:off x="6435538" y="-302535"/>
              <a:ext cx="219381" cy="2716370"/>
            </a:xfrm>
            <a:custGeom>
              <a:avLst/>
              <a:gdLst/>
              <a:ahLst/>
              <a:cxnLst/>
              <a:rect l="l" t="t" r="r" b="b"/>
              <a:pathLst>
                <a:path w="3613" h="44736" extrusionOk="0">
                  <a:moveTo>
                    <a:pt x="3613" y="0"/>
                  </a:moveTo>
                  <a:lnTo>
                    <a:pt x="0" y="3336"/>
                  </a:lnTo>
                  <a:lnTo>
                    <a:pt x="0" y="44735"/>
                  </a:lnTo>
                  <a:lnTo>
                    <a:pt x="3613" y="43300"/>
                  </a:lnTo>
                  <a:lnTo>
                    <a:pt x="3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2"/>
            <p:cNvSpPr/>
            <p:nvPr/>
          </p:nvSpPr>
          <p:spPr>
            <a:xfrm>
              <a:off x="6744660" y="-615846"/>
              <a:ext cx="249559" cy="2906849"/>
            </a:xfrm>
            <a:custGeom>
              <a:avLst/>
              <a:gdLst/>
              <a:ahLst/>
              <a:cxnLst/>
              <a:rect l="l" t="t" r="r" b="b"/>
              <a:pathLst>
                <a:path w="4110" h="47873" extrusionOk="0">
                  <a:moveTo>
                    <a:pt x="4109" y="1"/>
                  </a:moveTo>
                  <a:lnTo>
                    <a:pt x="1" y="3795"/>
                  </a:lnTo>
                  <a:lnTo>
                    <a:pt x="1" y="47872"/>
                  </a:lnTo>
                  <a:lnTo>
                    <a:pt x="4109" y="46239"/>
                  </a:lnTo>
                  <a:lnTo>
                    <a:pt x="4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2"/>
            <p:cNvSpPr/>
            <p:nvPr/>
          </p:nvSpPr>
          <p:spPr>
            <a:xfrm>
              <a:off x="6085248" y="1980870"/>
              <a:ext cx="1984937" cy="944135"/>
            </a:xfrm>
            <a:custGeom>
              <a:avLst/>
              <a:gdLst/>
              <a:ahLst/>
              <a:cxnLst/>
              <a:rect l="l" t="t" r="r" b="b"/>
              <a:pathLst>
                <a:path w="32690" h="15549" extrusionOk="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2"/>
            <p:cNvSpPr/>
            <p:nvPr/>
          </p:nvSpPr>
          <p:spPr>
            <a:xfrm>
              <a:off x="6085248" y="1892159"/>
              <a:ext cx="1984937" cy="959619"/>
            </a:xfrm>
            <a:custGeom>
              <a:avLst/>
              <a:gdLst/>
              <a:ahLst/>
              <a:cxnLst/>
              <a:rect l="l" t="t" r="r" b="b"/>
              <a:pathLst>
                <a:path w="32690" h="15804" extrusionOk="0">
                  <a:moveTo>
                    <a:pt x="32690" y="0"/>
                  </a:moveTo>
                  <a:lnTo>
                    <a:pt x="0" y="13161"/>
                  </a:lnTo>
                  <a:lnTo>
                    <a:pt x="0" y="15804"/>
                  </a:lnTo>
                  <a:lnTo>
                    <a:pt x="32690" y="3900"/>
                  </a:lnTo>
                  <a:lnTo>
                    <a:pt x="32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2"/>
            <p:cNvSpPr/>
            <p:nvPr/>
          </p:nvSpPr>
          <p:spPr>
            <a:xfrm>
              <a:off x="-531575" y="-1000380"/>
              <a:ext cx="282591" cy="5194171"/>
            </a:xfrm>
            <a:custGeom>
              <a:avLst/>
              <a:gdLst/>
              <a:ahLst/>
              <a:cxnLst/>
              <a:rect l="l" t="t" r="r" b="b"/>
              <a:pathLst>
                <a:path w="4654" h="85543" extrusionOk="0">
                  <a:moveTo>
                    <a:pt x="4654" y="0"/>
                  </a:moveTo>
                  <a:lnTo>
                    <a:pt x="1" y="10542"/>
                  </a:lnTo>
                  <a:lnTo>
                    <a:pt x="1" y="85542"/>
                  </a:lnTo>
                  <a:lnTo>
                    <a:pt x="4654" y="85542"/>
                  </a:lnTo>
                  <a:lnTo>
                    <a:pt x="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2"/>
            <p:cNvSpPr/>
            <p:nvPr/>
          </p:nvSpPr>
          <p:spPr>
            <a:xfrm>
              <a:off x="1797616" y="-752160"/>
              <a:ext cx="1411376" cy="4938236"/>
            </a:xfrm>
            <a:custGeom>
              <a:avLst/>
              <a:gdLst/>
              <a:ahLst/>
              <a:cxnLst/>
              <a:rect l="l" t="t" r="r" b="b"/>
              <a:pathLst>
                <a:path w="23244" h="81328" extrusionOk="0">
                  <a:moveTo>
                    <a:pt x="0" y="0"/>
                  </a:moveTo>
                  <a:lnTo>
                    <a:pt x="0" y="81328"/>
                  </a:lnTo>
                  <a:lnTo>
                    <a:pt x="23244" y="81328"/>
                  </a:lnTo>
                  <a:lnTo>
                    <a:pt x="232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2"/>
            <p:cNvSpPr/>
            <p:nvPr/>
          </p:nvSpPr>
          <p:spPr>
            <a:xfrm>
              <a:off x="1797616" y="-672740"/>
              <a:ext cx="1411376" cy="108142"/>
            </a:xfrm>
            <a:custGeom>
              <a:avLst/>
              <a:gdLst/>
              <a:ahLst/>
              <a:cxnLst/>
              <a:rect l="l" t="t" r="r" b="b"/>
              <a:pathLst>
                <a:path w="23244" h="1781" extrusionOk="0">
                  <a:moveTo>
                    <a:pt x="0" y="0"/>
                  </a:moveTo>
                  <a:lnTo>
                    <a:pt x="0" y="1780"/>
                  </a:lnTo>
                  <a:lnTo>
                    <a:pt x="23244" y="1780"/>
                  </a:lnTo>
                  <a:lnTo>
                    <a:pt x="232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2"/>
            <p:cNvSpPr/>
            <p:nvPr/>
          </p:nvSpPr>
          <p:spPr>
            <a:xfrm>
              <a:off x="1949354"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2"/>
            <p:cNvSpPr/>
            <p:nvPr/>
          </p:nvSpPr>
          <p:spPr>
            <a:xfrm>
              <a:off x="2200489"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2"/>
            <p:cNvSpPr/>
            <p:nvPr/>
          </p:nvSpPr>
          <p:spPr>
            <a:xfrm>
              <a:off x="2451624" y="-492707"/>
              <a:ext cx="103345" cy="166798"/>
            </a:xfrm>
            <a:custGeom>
              <a:avLst/>
              <a:gdLst/>
              <a:ahLst/>
              <a:cxnLst/>
              <a:rect l="l" t="t" r="r" b="b"/>
              <a:pathLst>
                <a:path w="1702" h="2747"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2"/>
            <p:cNvSpPr/>
            <p:nvPr/>
          </p:nvSpPr>
          <p:spPr>
            <a:xfrm>
              <a:off x="2702516"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22"/>
            <p:cNvSpPr/>
            <p:nvPr/>
          </p:nvSpPr>
          <p:spPr>
            <a:xfrm>
              <a:off x="2953651"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22"/>
            <p:cNvSpPr/>
            <p:nvPr/>
          </p:nvSpPr>
          <p:spPr>
            <a:xfrm>
              <a:off x="1949354"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2"/>
            <p:cNvSpPr/>
            <p:nvPr/>
          </p:nvSpPr>
          <p:spPr>
            <a:xfrm>
              <a:off x="2200489"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2"/>
            <p:cNvSpPr/>
            <p:nvPr/>
          </p:nvSpPr>
          <p:spPr>
            <a:xfrm>
              <a:off x="2451624" y="-78238"/>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2"/>
            <p:cNvSpPr/>
            <p:nvPr/>
          </p:nvSpPr>
          <p:spPr>
            <a:xfrm>
              <a:off x="2702516"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2"/>
            <p:cNvSpPr/>
            <p:nvPr/>
          </p:nvSpPr>
          <p:spPr>
            <a:xfrm>
              <a:off x="2953651"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2"/>
            <p:cNvSpPr/>
            <p:nvPr/>
          </p:nvSpPr>
          <p:spPr>
            <a:xfrm>
              <a:off x="1949354"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2"/>
            <p:cNvSpPr/>
            <p:nvPr/>
          </p:nvSpPr>
          <p:spPr>
            <a:xfrm>
              <a:off x="2200489"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22"/>
            <p:cNvSpPr/>
            <p:nvPr/>
          </p:nvSpPr>
          <p:spPr>
            <a:xfrm>
              <a:off x="2451624" y="375212"/>
              <a:ext cx="103345" cy="166737"/>
            </a:xfrm>
            <a:custGeom>
              <a:avLst/>
              <a:gdLst/>
              <a:ahLst/>
              <a:cxnLst/>
              <a:rect l="l" t="t" r="r" b="b"/>
              <a:pathLst>
                <a:path w="1702" h="2746"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2"/>
            <p:cNvSpPr/>
            <p:nvPr/>
          </p:nvSpPr>
          <p:spPr>
            <a:xfrm>
              <a:off x="2702516"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2"/>
            <p:cNvSpPr/>
            <p:nvPr/>
          </p:nvSpPr>
          <p:spPr>
            <a:xfrm>
              <a:off x="2953651"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2"/>
            <p:cNvSpPr/>
            <p:nvPr/>
          </p:nvSpPr>
          <p:spPr>
            <a:xfrm>
              <a:off x="1949354"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2"/>
            <p:cNvSpPr/>
            <p:nvPr/>
          </p:nvSpPr>
          <p:spPr>
            <a:xfrm>
              <a:off x="2200489"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2"/>
            <p:cNvSpPr/>
            <p:nvPr/>
          </p:nvSpPr>
          <p:spPr>
            <a:xfrm>
              <a:off x="2451624" y="789681"/>
              <a:ext cx="103345" cy="166859"/>
            </a:xfrm>
            <a:custGeom>
              <a:avLst/>
              <a:gdLst/>
              <a:ahLst/>
              <a:cxnLst/>
              <a:rect l="l" t="t" r="r" b="b"/>
              <a:pathLst>
                <a:path w="1702" h="2748"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2"/>
            <p:cNvSpPr/>
            <p:nvPr/>
          </p:nvSpPr>
          <p:spPr>
            <a:xfrm>
              <a:off x="2702516"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2"/>
            <p:cNvSpPr/>
            <p:nvPr/>
          </p:nvSpPr>
          <p:spPr>
            <a:xfrm>
              <a:off x="2953651"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22"/>
            <p:cNvSpPr/>
            <p:nvPr/>
          </p:nvSpPr>
          <p:spPr>
            <a:xfrm>
              <a:off x="1949354"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22"/>
            <p:cNvSpPr/>
            <p:nvPr/>
          </p:nvSpPr>
          <p:spPr>
            <a:xfrm>
              <a:off x="2200489"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22"/>
            <p:cNvSpPr/>
            <p:nvPr/>
          </p:nvSpPr>
          <p:spPr>
            <a:xfrm>
              <a:off x="2451624" y="120421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2"/>
            <p:cNvSpPr/>
            <p:nvPr/>
          </p:nvSpPr>
          <p:spPr>
            <a:xfrm>
              <a:off x="2702516"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2"/>
            <p:cNvSpPr/>
            <p:nvPr/>
          </p:nvSpPr>
          <p:spPr>
            <a:xfrm>
              <a:off x="2953651"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2"/>
            <p:cNvSpPr/>
            <p:nvPr/>
          </p:nvSpPr>
          <p:spPr>
            <a:xfrm>
              <a:off x="1949354"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2"/>
            <p:cNvSpPr/>
            <p:nvPr/>
          </p:nvSpPr>
          <p:spPr>
            <a:xfrm>
              <a:off x="2200489"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2"/>
            <p:cNvSpPr/>
            <p:nvPr/>
          </p:nvSpPr>
          <p:spPr>
            <a:xfrm>
              <a:off x="2451624" y="1657662"/>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2"/>
            <p:cNvSpPr/>
            <p:nvPr/>
          </p:nvSpPr>
          <p:spPr>
            <a:xfrm>
              <a:off x="2702516"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2"/>
            <p:cNvSpPr/>
            <p:nvPr/>
          </p:nvSpPr>
          <p:spPr>
            <a:xfrm>
              <a:off x="2953651"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2"/>
            <p:cNvSpPr/>
            <p:nvPr/>
          </p:nvSpPr>
          <p:spPr>
            <a:xfrm>
              <a:off x="1949354"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2"/>
            <p:cNvSpPr/>
            <p:nvPr/>
          </p:nvSpPr>
          <p:spPr>
            <a:xfrm>
              <a:off x="2200489"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2"/>
            <p:cNvSpPr/>
            <p:nvPr/>
          </p:nvSpPr>
          <p:spPr>
            <a:xfrm>
              <a:off x="2451624" y="207213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2"/>
            <p:cNvSpPr/>
            <p:nvPr/>
          </p:nvSpPr>
          <p:spPr>
            <a:xfrm>
              <a:off x="2702516"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2"/>
            <p:cNvSpPr/>
            <p:nvPr/>
          </p:nvSpPr>
          <p:spPr>
            <a:xfrm>
              <a:off x="2953651"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2"/>
            <p:cNvSpPr/>
            <p:nvPr/>
          </p:nvSpPr>
          <p:spPr>
            <a:xfrm>
              <a:off x="1949354"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2"/>
            <p:cNvSpPr/>
            <p:nvPr/>
          </p:nvSpPr>
          <p:spPr>
            <a:xfrm>
              <a:off x="2200489"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2"/>
            <p:cNvSpPr/>
            <p:nvPr/>
          </p:nvSpPr>
          <p:spPr>
            <a:xfrm>
              <a:off x="2451624" y="2486721"/>
              <a:ext cx="103345" cy="166737"/>
            </a:xfrm>
            <a:custGeom>
              <a:avLst/>
              <a:gdLst/>
              <a:ahLst/>
              <a:cxnLst/>
              <a:rect l="l" t="t" r="r" b="b"/>
              <a:pathLst>
                <a:path w="1702" h="2746"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2"/>
            <p:cNvSpPr/>
            <p:nvPr/>
          </p:nvSpPr>
          <p:spPr>
            <a:xfrm>
              <a:off x="2702516"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2"/>
            <p:cNvSpPr/>
            <p:nvPr/>
          </p:nvSpPr>
          <p:spPr>
            <a:xfrm>
              <a:off x="2953651"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2"/>
            <p:cNvSpPr/>
            <p:nvPr/>
          </p:nvSpPr>
          <p:spPr>
            <a:xfrm>
              <a:off x="1949354"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2"/>
            <p:cNvSpPr/>
            <p:nvPr/>
          </p:nvSpPr>
          <p:spPr>
            <a:xfrm>
              <a:off x="2200489"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2"/>
            <p:cNvSpPr/>
            <p:nvPr/>
          </p:nvSpPr>
          <p:spPr>
            <a:xfrm>
              <a:off x="2451624" y="2940111"/>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2"/>
            <p:cNvSpPr/>
            <p:nvPr/>
          </p:nvSpPr>
          <p:spPr>
            <a:xfrm>
              <a:off x="2702516"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2"/>
            <p:cNvSpPr/>
            <p:nvPr/>
          </p:nvSpPr>
          <p:spPr>
            <a:xfrm>
              <a:off x="2953651"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2"/>
            <p:cNvSpPr/>
            <p:nvPr/>
          </p:nvSpPr>
          <p:spPr>
            <a:xfrm>
              <a:off x="1949354"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2"/>
            <p:cNvSpPr/>
            <p:nvPr/>
          </p:nvSpPr>
          <p:spPr>
            <a:xfrm>
              <a:off x="2200489"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2"/>
            <p:cNvSpPr/>
            <p:nvPr/>
          </p:nvSpPr>
          <p:spPr>
            <a:xfrm>
              <a:off x="2451624" y="3354580"/>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2"/>
            <p:cNvSpPr/>
            <p:nvPr/>
          </p:nvSpPr>
          <p:spPr>
            <a:xfrm>
              <a:off x="2702516"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2"/>
            <p:cNvSpPr/>
            <p:nvPr/>
          </p:nvSpPr>
          <p:spPr>
            <a:xfrm>
              <a:off x="2953651"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2"/>
            <p:cNvSpPr/>
            <p:nvPr/>
          </p:nvSpPr>
          <p:spPr>
            <a:xfrm>
              <a:off x="1949354"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2"/>
            <p:cNvSpPr/>
            <p:nvPr/>
          </p:nvSpPr>
          <p:spPr>
            <a:xfrm>
              <a:off x="2200489"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2"/>
            <p:cNvSpPr/>
            <p:nvPr/>
          </p:nvSpPr>
          <p:spPr>
            <a:xfrm>
              <a:off x="2451624" y="3769170"/>
              <a:ext cx="103345" cy="166737"/>
            </a:xfrm>
            <a:custGeom>
              <a:avLst/>
              <a:gdLst/>
              <a:ahLst/>
              <a:cxnLst/>
              <a:rect l="l" t="t" r="r" b="b"/>
              <a:pathLst>
                <a:path w="1702" h="2746" extrusionOk="0">
                  <a:moveTo>
                    <a:pt x="0" y="0"/>
                  </a:moveTo>
                  <a:lnTo>
                    <a:pt x="0" y="2745"/>
                  </a:lnTo>
                  <a:lnTo>
                    <a:pt x="1702" y="2745"/>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2"/>
            <p:cNvSpPr/>
            <p:nvPr/>
          </p:nvSpPr>
          <p:spPr>
            <a:xfrm>
              <a:off x="2702516"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2"/>
            <p:cNvSpPr/>
            <p:nvPr/>
          </p:nvSpPr>
          <p:spPr>
            <a:xfrm>
              <a:off x="2953651"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2"/>
            <p:cNvSpPr/>
            <p:nvPr/>
          </p:nvSpPr>
          <p:spPr>
            <a:xfrm>
              <a:off x="2863604" y="-325790"/>
              <a:ext cx="2310578" cy="4547017"/>
            </a:xfrm>
            <a:custGeom>
              <a:avLst/>
              <a:gdLst/>
              <a:ahLst/>
              <a:cxnLst/>
              <a:rect l="l" t="t" r="r" b="b"/>
              <a:pathLst>
                <a:path w="38053" h="74885" extrusionOk="0">
                  <a:moveTo>
                    <a:pt x="1" y="0"/>
                  </a:moveTo>
                  <a:lnTo>
                    <a:pt x="1" y="74884"/>
                  </a:lnTo>
                  <a:lnTo>
                    <a:pt x="38053" y="74884"/>
                  </a:lnTo>
                  <a:lnTo>
                    <a:pt x="380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2"/>
            <p:cNvSpPr/>
            <p:nvPr/>
          </p:nvSpPr>
          <p:spPr>
            <a:xfrm>
              <a:off x="3003744" y="1269909"/>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2"/>
            <p:cNvSpPr/>
            <p:nvPr/>
          </p:nvSpPr>
          <p:spPr>
            <a:xfrm>
              <a:off x="3003744" y="552087"/>
              <a:ext cx="2091622" cy="280284"/>
            </a:xfrm>
            <a:custGeom>
              <a:avLst/>
              <a:gdLst/>
              <a:ahLst/>
              <a:cxnLst/>
              <a:rect l="l" t="t" r="r" b="b"/>
              <a:pathLst>
                <a:path w="34447" h="4616" extrusionOk="0">
                  <a:moveTo>
                    <a:pt x="1" y="1"/>
                  </a:moveTo>
                  <a:lnTo>
                    <a:pt x="1" y="4616"/>
                  </a:lnTo>
                  <a:lnTo>
                    <a:pt x="34446" y="4616"/>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2"/>
            <p:cNvSpPr/>
            <p:nvPr/>
          </p:nvSpPr>
          <p:spPr>
            <a:xfrm>
              <a:off x="3003744" y="2048632"/>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2"/>
            <p:cNvSpPr/>
            <p:nvPr/>
          </p:nvSpPr>
          <p:spPr>
            <a:xfrm>
              <a:off x="3003744" y="2827598"/>
              <a:ext cx="2091622" cy="280101"/>
            </a:xfrm>
            <a:custGeom>
              <a:avLst/>
              <a:gdLst/>
              <a:ahLst/>
              <a:cxnLst/>
              <a:rect l="l" t="t" r="r" b="b"/>
              <a:pathLst>
                <a:path w="34447" h="4613" extrusionOk="0">
                  <a:moveTo>
                    <a:pt x="1" y="1"/>
                  </a:moveTo>
                  <a:lnTo>
                    <a:pt x="1" y="4612"/>
                  </a:lnTo>
                  <a:lnTo>
                    <a:pt x="34446" y="4612"/>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2"/>
            <p:cNvSpPr/>
            <p:nvPr/>
          </p:nvSpPr>
          <p:spPr>
            <a:xfrm>
              <a:off x="3003744" y="3606564"/>
              <a:ext cx="2091622" cy="280101"/>
            </a:xfrm>
            <a:custGeom>
              <a:avLst/>
              <a:gdLst/>
              <a:ahLst/>
              <a:cxnLst/>
              <a:rect l="l" t="t" r="r" b="b"/>
              <a:pathLst>
                <a:path w="34447" h="4613" extrusionOk="0">
                  <a:moveTo>
                    <a:pt x="1" y="0"/>
                  </a:moveTo>
                  <a:lnTo>
                    <a:pt x="1" y="4612"/>
                  </a:lnTo>
                  <a:lnTo>
                    <a:pt x="34446" y="4612"/>
                  </a:lnTo>
                  <a:lnTo>
                    <a:pt x="34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2"/>
            <p:cNvSpPr/>
            <p:nvPr/>
          </p:nvSpPr>
          <p:spPr>
            <a:xfrm>
              <a:off x="2939503"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2"/>
            <p:cNvSpPr/>
            <p:nvPr/>
          </p:nvSpPr>
          <p:spPr>
            <a:xfrm>
              <a:off x="3680400"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2"/>
            <p:cNvSpPr/>
            <p:nvPr/>
          </p:nvSpPr>
          <p:spPr>
            <a:xfrm>
              <a:off x="4421297" y="1010274"/>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2"/>
            <p:cNvSpPr/>
            <p:nvPr/>
          </p:nvSpPr>
          <p:spPr>
            <a:xfrm>
              <a:off x="2939503"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2"/>
            <p:cNvSpPr/>
            <p:nvPr/>
          </p:nvSpPr>
          <p:spPr>
            <a:xfrm>
              <a:off x="3680400"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2"/>
            <p:cNvSpPr/>
            <p:nvPr/>
          </p:nvSpPr>
          <p:spPr>
            <a:xfrm>
              <a:off x="4421297" y="1762827"/>
              <a:ext cx="676967" cy="385086"/>
            </a:xfrm>
            <a:custGeom>
              <a:avLst/>
              <a:gdLst/>
              <a:ahLst/>
              <a:cxnLst/>
              <a:rect l="l" t="t" r="r" b="b"/>
              <a:pathLst>
                <a:path w="11149" h="6342" extrusionOk="0">
                  <a:moveTo>
                    <a:pt x="1" y="0"/>
                  </a:moveTo>
                  <a:lnTo>
                    <a:pt x="1" y="6341"/>
                  </a:lnTo>
                  <a:lnTo>
                    <a:pt x="11149" y="6341"/>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2"/>
            <p:cNvSpPr/>
            <p:nvPr/>
          </p:nvSpPr>
          <p:spPr>
            <a:xfrm>
              <a:off x="2939503"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2"/>
            <p:cNvSpPr/>
            <p:nvPr/>
          </p:nvSpPr>
          <p:spPr>
            <a:xfrm>
              <a:off x="3680400"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2"/>
            <p:cNvSpPr/>
            <p:nvPr/>
          </p:nvSpPr>
          <p:spPr>
            <a:xfrm>
              <a:off x="4421297" y="2515623"/>
              <a:ext cx="676967" cy="385026"/>
            </a:xfrm>
            <a:custGeom>
              <a:avLst/>
              <a:gdLst/>
              <a:ahLst/>
              <a:cxnLst/>
              <a:rect l="l" t="t" r="r" b="b"/>
              <a:pathLst>
                <a:path w="11149" h="6341" extrusionOk="0">
                  <a:moveTo>
                    <a:pt x="1" y="0"/>
                  </a:moveTo>
                  <a:lnTo>
                    <a:pt x="1" y="6340"/>
                  </a:lnTo>
                  <a:lnTo>
                    <a:pt x="11149" y="6340"/>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2"/>
            <p:cNvSpPr/>
            <p:nvPr/>
          </p:nvSpPr>
          <p:spPr>
            <a:xfrm>
              <a:off x="2939503"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2"/>
            <p:cNvSpPr/>
            <p:nvPr/>
          </p:nvSpPr>
          <p:spPr>
            <a:xfrm>
              <a:off x="3680400"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2"/>
            <p:cNvSpPr/>
            <p:nvPr/>
          </p:nvSpPr>
          <p:spPr>
            <a:xfrm>
              <a:off x="4421297" y="3268116"/>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2"/>
            <p:cNvSpPr/>
            <p:nvPr/>
          </p:nvSpPr>
          <p:spPr>
            <a:xfrm>
              <a:off x="2939503"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2"/>
            <p:cNvSpPr/>
            <p:nvPr/>
          </p:nvSpPr>
          <p:spPr>
            <a:xfrm>
              <a:off x="3680400"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2"/>
            <p:cNvSpPr/>
            <p:nvPr/>
          </p:nvSpPr>
          <p:spPr>
            <a:xfrm>
              <a:off x="4421297" y="4020669"/>
              <a:ext cx="676967" cy="385268"/>
            </a:xfrm>
            <a:custGeom>
              <a:avLst/>
              <a:gdLst/>
              <a:ahLst/>
              <a:cxnLst/>
              <a:rect l="l" t="t" r="r" b="b"/>
              <a:pathLst>
                <a:path w="11149" h="6345" extrusionOk="0">
                  <a:moveTo>
                    <a:pt x="1" y="0"/>
                  </a:moveTo>
                  <a:lnTo>
                    <a:pt x="1" y="6345"/>
                  </a:lnTo>
                  <a:lnTo>
                    <a:pt x="11149" y="6345"/>
                  </a:lnTo>
                  <a:lnTo>
                    <a:pt x="11149" y="0"/>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2"/>
            <p:cNvSpPr/>
            <p:nvPr/>
          </p:nvSpPr>
          <p:spPr>
            <a:xfrm>
              <a:off x="2939503"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2"/>
            <p:cNvSpPr/>
            <p:nvPr/>
          </p:nvSpPr>
          <p:spPr>
            <a:xfrm>
              <a:off x="3680400"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2"/>
            <p:cNvSpPr/>
            <p:nvPr/>
          </p:nvSpPr>
          <p:spPr>
            <a:xfrm>
              <a:off x="4421297" y="257478"/>
              <a:ext cx="676967" cy="385086"/>
            </a:xfrm>
            <a:custGeom>
              <a:avLst/>
              <a:gdLst/>
              <a:ahLst/>
              <a:cxnLst/>
              <a:rect l="l" t="t" r="r" b="b"/>
              <a:pathLst>
                <a:path w="11149" h="6342" extrusionOk="0">
                  <a:moveTo>
                    <a:pt x="1" y="1"/>
                  </a:moveTo>
                  <a:lnTo>
                    <a:pt x="1" y="6342"/>
                  </a:lnTo>
                  <a:lnTo>
                    <a:pt x="11149" y="6342"/>
                  </a:lnTo>
                  <a:lnTo>
                    <a:pt x="111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2"/>
            <p:cNvSpPr/>
            <p:nvPr/>
          </p:nvSpPr>
          <p:spPr>
            <a:xfrm>
              <a:off x="3716164" y="1765985"/>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2"/>
            <p:cNvSpPr/>
            <p:nvPr/>
          </p:nvSpPr>
          <p:spPr>
            <a:xfrm>
              <a:off x="3716164" y="1042941"/>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2"/>
            <p:cNvSpPr/>
            <p:nvPr/>
          </p:nvSpPr>
          <p:spPr>
            <a:xfrm>
              <a:off x="4466897" y="298888"/>
              <a:ext cx="349504" cy="312890"/>
            </a:xfrm>
            <a:custGeom>
              <a:avLst/>
              <a:gdLst/>
              <a:ahLst/>
              <a:cxnLst/>
              <a:rect l="l" t="t" r="r" b="b"/>
              <a:pathLst>
                <a:path w="5756" h="5153" extrusionOk="0">
                  <a:moveTo>
                    <a:pt x="0" y="1"/>
                  </a:moveTo>
                  <a:lnTo>
                    <a:pt x="0" y="5153"/>
                  </a:lnTo>
                  <a:lnTo>
                    <a:pt x="5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2"/>
            <p:cNvSpPr/>
            <p:nvPr/>
          </p:nvSpPr>
          <p:spPr>
            <a:xfrm>
              <a:off x="4473880" y="1779889"/>
              <a:ext cx="349322" cy="312951"/>
            </a:xfrm>
            <a:custGeom>
              <a:avLst/>
              <a:gdLst/>
              <a:ahLst/>
              <a:cxnLst/>
              <a:rect l="l" t="t" r="r" b="b"/>
              <a:pathLst>
                <a:path w="5753" h="5154"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2"/>
            <p:cNvSpPr/>
            <p:nvPr/>
          </p:nvSpPr>
          <p:spPr>
            <a:xfrm>
              <a:off x="4453174" y="2537604"/>
              <a:ext cx="349261" cy="312951"/>
            </a:xfrm>
            <a:custGeom>
              <a:avLst/>
              <a:gdLst/>
              <a:ahLst/>
              <a:cxnLst/>
              <a:rect l="l" t="t" r="r" b="b"/>
              <a:pathLst>
                <a:path w="5752" h="5154" extrusionOk="0">
                  <a:moveTo>
                    <a:pt x="0" y="0"/>
                  </a:moveTo>
                  <a:lnTo>
                    <a:pt x="0" y="5153"/>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2"/>
            <p:cNvSpPr/>
            <p:nvPr/>
          </p:nvSpPr>
          <p:spPr>
            <a:xfrm>
              <a:off x="3716164" y="2522059"/>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2"/>
            <p:cNvSpPr/>
            <p:nvPr/>
          </p:nvSpPr>
          <p:spPr>
            <a:xfrm>
              <a:off x="2923959" y="654399"/>
              <a:ext cx="567125" cy="1711150"/>
            </a:xfrm>
            <a:custGeom>
              <a:avLst/>
              <a:gdLst/>
              <a:ahLst/>
              <a:cxnLst/>
              <a:rect l="l" t="t" r="r" b="b"/>
              <a:pathLst>
                <a:path w="9340" h="28181" extrusionOk="0">
                  <a:moveTo>
                    <a:pt x="0" y="0"/>
                  </a:moveTo>
                  <a:lnTo>
                    <a:pt x="0" y="28181"/>
                  </a:lnTo>
                  <a:lnTo>
                    <a:pt x="9340" y="28181"/>
                  </a:lnTo>
                  <a:lnTo>
                    <a:pt x="9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2"/>
            <p:cNvSpPr/>
            <p:nvPr/>
          </p:nvSpPr>
          <p:spPr>
            <a:xfrm>
              <a:off x="2951769" y="550023"/>
              <a:ext cx="567186" cy="1711211"/>
            </a:xfrm>
            <a:custGeom>
              <a:avLst/>
              <a:gdLst/>
              <a:ahLst/>
              <a:cxnLst/>
              <a:rect l="l" t="t" r="r" b="b"/>
              <a:pathLst>
                <a:path w="9341" h="28182" extrusionOk="0">
                  <a:moveTo>
                    <a:pt x="1" y="0"/>
                  </a:moveTo>
                  <a:lnTo>
                    <a:pt x="1" y="28181"/>
                  </a:lnTo>
                  <a:lnTo>
                    <a:pt x="9341" y="28181"/>
                  </a:lnTo>
                  <a:lnTo>
                    <a:pt x="9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2"/>
            <p:cNvSpPr/>
            <p:nvPr/>
          </p:nvSpPr>
          <p:spPr>
            <a:xfrm>
              <a:off x="3010788" y="608617"/>
              <a:ext cx="438520" cy="234986"/>
            </a:xfrm>
            <a:custGeom>
              <a:avLst/>
              <a:gdLst/>
              <a:ahLst/>
              <a:cxnLst/>
              <a:rect l="l" t="t" r="r" b="b"/>
              <a:pathLst>
                <a:path w="7222" h="3870" extrusionOk="0">
                  <a:moveTo>
                    <a:pt x="1" y="1"/>
                  </a:moveTo>
                  <a:lnTo>
                    <a:pt x="1" y="3870"/>
                  </a:lnTo>
                  <a:lnTo>
                    <a:pt x="7222" y="3870"/>
                  </a:lnTo>
                  <a:lnTo>
                    <a:pt x="72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2"/>
            <p:cNvSpPr/>
            <p:nvPr/>
          </p:nvSpPr>
          <p:spPr>
            <a:xfrm>
              <a:off x="3010788" y="937532"/>
              <a:ext cx="438520" cy="234986"/>
            </a:xfrm>
            <a:custGeom>
              <a:avLst/>
              <a:gdLst/>
              <a:ahLst/>
              <a:cxnLst/>
              <a:rect l="l" t="t" r="r" b="b"/>
              <a:pathLst>
                <a:path w="7222" h="3870" extrusionOk="0">
                  <a:moveTo>
                    <a:pt x="1" y="1"/>
                  </a:moveTo>
                  <a:lnTo>
                    <a:pt x="1" y="3869"/>
                  </a:lnTo>
                  <a:lnTo>
                    <a:pt x="7222" y="3869"/>
                  </a:lnTo>
                  <a:lnTo>
                    <a:pt x="72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2"/>
            <p:cNvSpPr/>
            <p:nvPr/>
          </p:nvSpPr>
          <p:spPr>
            <a:xfrm>
              <a:off x="3638868" y="-234165"/>
              <a:ext cx="341186" cy="1371118"/>
            </a:xfrm>
            <a:custGeom>
              <a:avLst/>
              <a:gdLst/>
              <a:ahLst/>
              <a:cxnLst/>
              <a:rect l="l" t="t" r="r" b="b"/>
              <a:pathLst>
                <a:path w="5619" h="22581" extrusionOk="0">
                  <a:moveTo>
                    <a:pt x="0" y="1"/>
                  </a:moveTo>
                  <a:lnTo>
                    <a:pt x="0" y="22580"/>
                  </a:lnTo>
                  <a:lnTo>
                    <a:pt x="5618" y="22580"/>
                  </a:lnTo>
                  <a:lnTo>
                    <a:pt x="56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2"/>
            <p:cNvSpPr/>
            <p:nvPr/>
          </p:nvSpPr>
          <p:spPr>
            <a:xfrm>
              <a:off x="3576266" y="-234165"/>
              <a:ext cx="341186" cy="1371118"/>
            </a:xfrm>
            <a:custGeom>
              <a:avLst/>
              <a:gdLst/>
              <a:ahLst/>
              <a:cxnLst/>
              <a:rect l="l" t="t" r="r" b="b"/>
              <a:pathLst>
                <a:path w="5619" h="22581" extrusionOk="0">
                  <a:moveTo>
                    <a:pt x="1" y="1"/>
                  </a:moveTo>
                  <a:lnTo>
                    <a:pt x="1" y="22580"/>
                  </a:lnTo>
                  <a:lnTo>
                    <a:pt x="5619" y="22580"/>
                  </a:lnTo>
                  <a:lnTo>
                    <a:pt x="5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2"/>
            <p:cNvSpPr/>
            <p:nvPr/>
          </p:nvSpPr>
          <p:spPr>
            <a:xfrm>
              <a:off x="3653805" y="-52433"/>
              <a:ext cx="186957" cy="199647"/>
            </a:xfrm>
            <a:custGeom>
              <a:avLst/>
              <a:gdLst/>
              <a:ahLst/>
              <a:cxnLst/>
              <a:rect l="l" t="t" r="r" b="b"/>
              <a:pathLst>
                <a:path w="3079" h="3288" extrusionOk="0">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2"/>
            <p:cNvSpPr/>
            <p:nvPr/>
          </p:nvSpPr>
          <p:spPr>
            <a:xfrm>
              <a:off x="3657570" y="226572"/>
              <a:ext cx="180278" cy="195458"/>
            </a:xfrm>
            <a:custGeom>
              <a:avLst/>
              <a:gdLst/>
              <a:ahLst/>
              <a:cxnLst/>
              <a:rect l="l" t="t" r="r" b="b"/>
              <a:pathLst>
                <a:path w="2969" h="3219" extrusionOk="0">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2"/>
            <p:cNvSpPr/>
            <p:nvPr/>
          </p:nvSpPr>
          <p:spPr>
            <a:xfrm>
              <a:off x="3649858" y="492825"/>
              <a:ext cx="198979" cy="201955"/>
            </a:xfrm>
            <a:custGeom>
              <a:avLst/>
              <a:gdLst/>
              <a:ahLst/>
              <a:cxnLst/>
              <a:rect l="l" t="t" r="r" b="b"/>
              <a:pathLst>
                <a:path w="3277" h="3326" extrusionOk="0">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2"/>
            <p:cNvSpPr/>
            <p:nvPr/>
          </p:nvSpPr>
          <p:spPr>
            <a:xfrm>
              <a:off x="3654230" y="765636"/>
              <a:ext cx="193211" cy="202501"/>
            </a:xfrm>
            <a:custGeom>
              <a:avLst/>
              <a:gdLst/>
              <a:ahLst/>
              <a:cxnLst/>
              <a:rect l="l" t="t" r="r" b="b"/>
              <a:pathLst>
                <a:path w="3182" h="3335" extrusionOk="0">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2"/>
            <p:cNvSpPr/>
            <p:nvPr/>
          </p:nvSpPr>
          <p:spPr>
            <a:xfrm>
              <a:off x="2163450" y="2828448"/>
              <a:ext cx="932720" cy="1934904"/>
            </a:xfrm>
            <a:custGeom>
              <a:avLst/>
              <a:gdLst/>
              <a:ahLst/>
              <a:cxnLst/>
              <a:rect l="l" t="t" r="r" b="b"/>
              <a:pathLst>
                <a:path w="15361" h="31866" extrusionOk="0">
                  <a:moveTo>
                    <a:pt x="1" y="1"/>
                  </a:moveTo>
                  <a:lnTo>
                    <a:pt x="1" y="31865"/>
                  </a:lnTo>
                  <a:lnTo>
                    <a:pt x="15360" y="31865"/>
                  </a:lnTo>
                  <a:lnTo>
                    <a:pt x="15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2"/>
            <p:cNvSpPr/>
            <p:nvPr/>
          </p:nvSpPr>
          <p:spPr>
            <a:xfrm>
              <a:off x="2107771" y="2717029"/>
              <a:ext cx="932659" cy="1934843"/>
            </a:xfrm>
            <a:custGeom>
              <a:avLst/>
              <a:gdLst/>
              <a:ahLst/>
              <a:cxnLst/>
              <a:rect l="l" t="t" r="r" b="b"/>
              <a:pathLst>
                <a:path w="15360" h="31865" extrusionOk="0">
                  <a:moveTo>
                    <a:pt x="0" y="0"/>
                  </a:moveTo>
                  <a:lnTo>
                    <a:pt x="0" y="31865"/>
                  </a:lnTo>
                  <a:lnTo>
                    <a:pt x="15359" y="31865"/>
                  </a:lnTo>
                  <a:lnTo>
                    <a:pt x="1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2"/>
            <p:cNvSpPr/>
            <p:nvPr/>
          </p:nvSpPr>
          <p:spPr>
            <a:xfrm>
              <a:off x="2151610" y="2779387"/>
              <a:ext cx="844919" cy="1810367"/>
            </a:xfrm>
            <a:custGeom>
              <a:avLst/>
              <a:gdLst/>
              <a:ahLst/>
              <a:cxnLst/>
              <a:rect l="l" t="t" r="r" b="b"/>
              <a:pathLst>
                <a:path w="13915" h="29815" extrusionOk="0">
                  <a:moveTo>
                    <a:pt x="0" y="0"/>
                  </a:moveTo>
                  <a:lnTo>
                    <a:pt x="0" y="29815"/>
                  </a:lnTo>
                  <a:lnTo>
                    <a:pt x="1264" y="29815"/>
                  </a:lnTo>
                  <a:lnTo>
                    <a:pt x="1264" y="1285"/>
                  </a:lnTo>
                  <a:lnTo>
                    <a:pt x="13915" y="1285"/>
                  </a:lnTo>
                  <a:lnTo>
                    <a:pt x="13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2"/>
            <p:cNvSpPr/>
            <p:nvPr/>
          </p:nvSpPr>
          <p:spPr>
            <a:xfrm>
              <a:off x="2139102" y="2769429"/>
              <a:ext cx="863013" cy="1844249"/>
            </a:xfrm>
            <a:custGeom>
              <a:avLst/>
              <a:gdLst/>
              <a:ahLst/>
              <a:cxnLst/>
              <a:rect l="l" t="t" r="r" b="b"/>
              <a:pathLst>
                <a:path w="14213" h="30373" extrusionOk="0">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2"/>
            <p:cNvSpPr/>
            <p:nvPr/>
          </p:nvSpPr>
          <p:spPr>
            <a:xfrm>
              <a:off x="2419564" y="2934039"/>
              <a:ext cx="281376" cy="300078"/>
            </a:xfrm>
            <a:custGeom>
              <a:avLst/>
              <a:gdLst/>
              <a:ahLst/>
              <a:cxnLst/>
              <a:rect l="l" t="t" r="r" b="b"/>
              <a:pathLst>
                <a:path w="4634" h="4942" extrusionOk="0">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2"/>
            <p:cNvSpPr/>
            <p:nvPr/>
          </p:nvSpPr>
          <p:spPr>
            <a:xfrm>
              <a:off x="2425393" y="3353973"/>
              <a:ext cx="271176" cy="293824"/>
            </a:xfrm>
            <a:custGeom>
              <a:avLst/>
              <a:gdLst/>
              <a:ahLst/>
              <a:cxnLst/>
              <a:rect l="l" t="t" r="r" b="b"/>
              <a:pathLst>
                <a:path w="4466" h="4839" extrusionOk="0">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2"/>
            <p:cNvSpPr/>
            <p:nvPr/>
          </p:nvSpPr>
          <p:spPr>
            <a:xfrm>
              <a:off x="2413796" y="3754598"/>
              <a:ext cx="299167" cy="303782"/>
            </a:xfrm>
            <a:custGeom>
              <a:avLst/>
              <a:gdLst/>
              <a:ahLst/>
              <a:cxnLst/>
              <a:rect l="l" t="t" r="r" b="b"/>
              <a:pathLst>
                <a:path w="4927" h="5003" extrusionOk="0">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2"/>
            <p:cNvSpPr/>
            <p:nvPr/>
          </p:nvSpPr>
          <p:spPr>
            <a:xfrm>
              <a:off x="2420232" y="4164756"/>
              <a:ext cx="290667" cy="304814"/>
            </a:xfrm>
            <a:custGeom>
              <a:avLst/>
              <a:gdLst/>
              <a:ahLst/>
              <a:cxnLst/>
              <a:rect l="l" t="t" r="r" b="b"/>
              <a:pathLst>
                <a:path w="4787" h="5020" extrusionOk="0">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2"/>
            <p:cNvSpPr/>
            <p:nvPr/>
          </p:nvSpPr>
          <p:spPr>
            <a:xfrm>
              <a:off x="260083" y="253349"/>
              <a:ext cx="883172" cy="3128780"/>
            </a:xfrm>
            <a:custGeom>
              <a:avLst/>
              <a:gdLst/>
              <a:ahLst/>
              <a:cxnLst/>
              <a:rect l="l" t="t" r="r" b="b"/>
              <a:pathLst>
                <a:path w="14545" h="51528" extrusionOk="0">
                  <a:moveTo>
                    <a:pt x="0" y="1"/>
                  </a:moveTo>
                  <a:lnTo>
                    <a:pt x="0" y="51528"/>
                  </a:lnTo>
                  <a:lnTo>
                    <a:pt x="14544" y="51528"/>
                  </a:lnTo>
                  <a:lnTo>
                    <a:pt x="14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2"/>
            <p:cNvSpPr/>
            <p:nvPr/>
          </p:nvSpPr>
          <p:spPr>
            <a:xfrm>
              <a:off x="257343" y="253349"/>
              <a:ext cx="274879" cy="3128780"/>
            </a:xfrm>
            <a:custGeom>
              <a:avLst/>
              <a:gdLst/>
              <a:ahLst/>
              <a:cxnLst/>
              <a:rect l="l" t="t" r="r" b="b"/>
              <a:pathLst>
                <a:path w="4527" h="51528" extrusionOk="0">
                  <a:moveTo>
                    <a:pt x="0" y="1"/>
                  </a:moveTo>
                  <a:lnTo>
                    <a:pt x="0" y="51528"/>
                  </a:lnTo>
                  <a:lnTo>
                    <a:pt x="4526" y="51528"/>
                  </a:lnTo>
                  <a:lnTo>
                    <a:pt x="4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2"/>
            <p:cNvSpPr/>
            <p:nvPr/>
          </p:nvSpPr>
          <p:spPr>
            <a:xfrm>
              <a:off x="260083" y="3367088"/>
              <a:ext cx="883172" cy="853480"/>
            </a:xfrm>
            <a:custGeom>
              <a:avLst/>
              <a:gdLst/>
              <a:ahLst/>
              <a:cxnLst/>
              <a:rect l="l" t="t" r="r" b="b"/>
              <a:pathLst>
                <a:path w="14545" h="14056" extrusionOk="0">
                  <a:moveTo>
                    <a:pt x="0" y="0"/>
                  </a:moveTo>
                  <a:lnTo>
                    <a:pt x="0" y="14055"/>
                  </a:lnTo>
                  <a:lnTo>
                    <a:pt x="14544" y="14055"/>
                  </a:lnTo>
                  <a:lnTo>
                    <a:pt x="1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2"/>
            <p:cNvSpPr/>
            <p:nvPr/>
          </p:nvSpPr>
          <p:spPr>
            <a:xfrm>
              <a:off x="403684" y="3505953"/>
              <a:ext cx="595906" cy="575686"/>
            </a:xfrm>
            <a:custGeom>
              <a:avLst/>
              <a:gdLst/>
              <a:ahLst/>
              <a:cxnLst/>
              <a:rect l="l" t="t" r="r" b="b"/>
              <a:pathLst>
                <a:path w="9814" h="9481" extrusionOk="0">
                  <a:moveTo>
                    <a:pt x="1" y="1"/>
                  </a:moveTo>
                  <a:lnTo>
                    <a:pt x="1" y="9481"/>
                  </a:lnTo>
                  <a:lnTo>
                    <a:pt x="98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2"/>
            <p:cNvSpPr/>
            <p:nvPr/>
          </p:nvSpPr>
          <p:spPr>
            <a:xfrm>
              <a:off x="315823" y="305567"/>
              <a:ext cx="765436" cy="695669"/>
            </a:xfrm>
            <a:custGeom>
              <a:avLst/>
              <a:gdLst/>
              <a:ahLst/>
              <a:cxnLst/>
              <a:rect l="l" t="t" r="r" b="b"/>
              <a:pathLst>
                <a:path w="12606" h="11457" extrusionOk="0">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2"/>
            <p:cNvSpPr/>
            <p:nvPr/>
          </p:nvSpPr>
          <p:spPr>
            <a:xfrm>
              <a:off x="315823" y="1032072"/>
              <a:ext cx="765436" cy="695669"/>
            </a:xfrm>
            <a:custGeom>
              <a:avLst/>
              <a:gdLst/>
              <a:ahLst/>
              <a:cxnLst/>
              <a:rect l="l" t="t" r="r" b="b"/>
              <a:pathLst>
                <a:path w="12606" h="11457" extrusionOk="0">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2"/>
            <p:cNvSpPr/>
            <p:nvPr/>
          </p:nvSpPr>
          <p:spPr>
            <a:xfrm>
              <a:off x="315823" y="1758698"/>
              <a:ext cx="765436" cy="695669"/>
            </a:xfrm>
            <a:custGeom>
              <a:avLst/>
              <a:gdLst/>
              <a:ahLst/>
              <a:cxnLst/>
              <a:rect l="l" t="t" r="r" b="b"/>
              <a:pathLst>
                <a:path w="12606" h="11457" extrusionOk="0">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2"/>
            <p:cNvSpPr/>
            <p:nvPr/>
          </p:nvSpPr>
          <p:spPr>
            <a:xfrm>
              <a:off x="315823" y="2675679"/>
              <a:ext cx="765436" cy="573804"/>
            </a:xfrm>
            <a:custGeom>
              <a:avLst/>
              <a:gdLst/>
              <a:ahLst/>
              <a:cxnLst/>
              <a:rect l="l" t="t" r="r" b="b"/>
              <a:pathLst>
                <a:path w="12606" h="9450" extrusionOk="0">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2"/>
            <p:cNvSpPr/>
            <p:nvPr/>
          </p:nvSpPr>
          <p:spPr>
            <a:xfrm>
              <a:off x="425968" y="363311"/>
              <a:ext cx="524135" cy="516059"/>
            </a:xfrm>
            <a:custGeom>
              <a:avLst/>
              <a:gdLst/>
              <a:ahLst/>
              <a:cxnLst/>
              <a:rect l="l" t="t" r="r" b="b"/>
              <a:pathLst>
                <a:path w="8632" h="8499" extrusionOk="0">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2"/>
            <p:cNvSpPr/>
            <p:nvPr/>
          </p:nvSpPr>
          <p:spPr>
            <a:xfrm>
              <a:off x="446794" y="1129162"/>
              <a:ext cx="439491" cy="486974"/>
            </a:xfrm>
            <a:custGeom>
              <a:avLst/>
              <a:gdLst/>
              <a:ahLst/>
              <a:cxnLst/>
              <a:rect l="l" t="t" r="r" b="b"/>
              <a:pathLst>
                <a:path w="7238" h="8020" extrusionOk="0">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2"/>
            <p:cNvSpPr/>
            <p:nvPr/>
          </p:nvSpPr>
          <p:spPr>
            <a:xfrm>
              <a:off x="429915" y="1864714"/>
              <a:ext cx="509137" cy="518549"/>
            </a:xfrm>
            <a:custGeom>
              <a:avLst/>
              <a:gdLst/>
              <a:ahLst/>
              <a:cxnLst/>
              <a:rect l="l" t="t" r="r" b="b"/>
              <a:pathLst>
                <a:path w="8385" h="8540" extrusionOk="0">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2"/>
            <p:cNvSpPr/>
            <p:nvPr/>
          </p:nvSpPr>
          <p:spPr>
            <a:xfrm>
              <a:off x="1217140" y="-621007"/>
              <a:ext cx="410649" cy="3779274"/>
            </a:xfrm>
            <a:custGeom>
              <a:avLst/>
              <a:gdLst/>
              <a:ahLst/>
              <a:cxnLst/>
              <a:rect l="l" t="t" r="r" b="b"/>
              <a:pathLst>
                <a:path w="6763" h="62241" extrusionOk="0">
                  <a:moveTo>
                    <a:pt x="1" y="0"/>
                  </a:moveTo>
                  <a:lnTo>
                    <a:pt x="1" y="62241"/>
                  </a:lnTo>
                  <a:lnTo>
                    <a:pt x="6763" y="62241"/>
                  </a:lnTo>
                  <a:lnTo>
                    <a:pt x="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2"/>
            <p:cNvSpPr/>
            <p:nvPr/>
          </p:nvSpPr>
          <p:spPr>
            <a:xfrm>
              <a:off x="1286603" y="-621007"/>
              <a:ext cx="410649" cy="3779274"/>
            </a:xfrm>
            <a:custGeom>
              <a:avLst/>
              <a:gdLst/>
              <a:ahLst/>
              <a:cxnLst/>
              <a:rect l="l" t="t" r="r" b="b"/>
              <a:pathLst>
                <a:path w="6763" h="62241" extrusionOk="0">
                  <a:moveTo>
                    <a:pt x="1" y="0"/>
                  </a:moveTo>
                  <a:lnTo>
                    <a:pt x="1" y="62241"/>
                  </a:lnTo>
                  <a:lnTo>
                    <a:pt x="6762" y="62241"/>
                  </a:lnTo>
                  <a:lnTo>
                    <a:pt x="6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2"/>
            <p:cNvSpPr/>
            <p:nvPr/>
          </p:nvSpPr>
          <p:spPr>
            <a:xfrm>
              <a:off x="1318016" y="-554884"/>
              <a:ext cx="340943" cy="320177"/>
            </a:xfrm>
            <a:custGeom>
              <a:avLst/>
              <a:gdLst/>
              <a:ahLst/>
              <a:cxnLst/>
              <a:rect l="l" t="t" r="r" b="b"/>
              <a:pathLst>
                <a:path w="5615" h="5273"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2"/>
            <p:cNvSpPr/>
            <p:nvPr/>
          </p:nvSpPr>
          <p:spPr>
            <a:xfrm>
              <a:off x="1318016" y="215946"/>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2"/>
            <p:cNvSpPr/>
            <p:nvPr/>
          </p:nvSpPr>
          <p:spPr>
            <a:xfrm>
              <a:off x="1318016" y="866855"/>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2"/>
            <p:cNvSpPr/>
            <p:nvPr/>
          </p:nvSpPr>
          <p:spPr>
            <a:xfrm>
              <a:off x="1318016" y="1559479"/>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2"/>
            <p:cNvSpPr/>
            <p:nvPr/>
          </p:nvSpPr>
          <p:spPr>
            <a:xfrm>
              <a:off x="1318016" y="2757953"/>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2"/>
            <p:cNvSpPr/>
            <p:nvPr/>
          </p:nvSpPr>
          <p:spPr>
            <a:xfrm>
              <a:off x="1318016" y="1998175"/>
              <a:ext cx="340943" cy="695669"/>
            </a:xfrm>
            <a:custGeom>
              <a:avLst/>
              <a:gdLst/>
              <a:ahLst/>
              <a:cxnLst/>
              <a:rect l="l" t="t" r="r" b="b"/>
              <a:pathLst>
                <a:path w="5615" h="11457" extrusionOk="0">
                  <a:moveTo>
                    <a:pt x="0" y="0"/>
                  </a:moveTo>
                  <a:lnTo>
                    <a:pt x="0" y="11456"/>
                  </a:lnTo>
                  <a:lnTo>
                    <a:pt x="5615" y="11456"/>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2"/>
            <p:cNvSpPr/>
            <p:nvPr/>
          </p:nvSpPr>
          <p:spPr>
            <a:xfrm>
              <a:off x="1394947" y="-497060"/>
              <a:ext cx="210820" cy="224968"/>
            </a:xfrm>
            <a:custGeom>
              <a:avLst/>
              <a:gdLst/>
              <a:ahLst/>
              <a:cxnLst/>
              <a:rect l="l" t="t" r="r" b="b"/>
              <a:pathLst>
                <a:path w="3472" h="3705" extrusionOk="0">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2"/>
            <p:cNvSpPr/>
            <p:nvPr/>
          </p:nvSpPr>
          <p:spPr>
            <a:xfrm>
              <a:off x="1394461" y="286604"/>
              <a:ext cx="173295" cy="193211"/>
            </a:xfrm>
            <a:custGeom>
              <a:avLst/>
              <a:gdLst/>
              <a:ahLst/>
              <a:cxnLst/>
              <a:rect l="l" t="t" r="r" b="b"/>
              <a:pathLst>
                <a:path w="2854" h="3182" extrusionOk="0">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2"/>
            <p:cNvSpPr/>
            <p:nvPr/>
          </p:nvSpPr>
          <p:spPr>
            <a:xfrm>
              <a:off x="1370760" y="911545"/>
              <a:ext cx="240390" cy="236626"/>
            </a:xfrm>
            <a:custGeom>
              <a:avLst/>
              <a:gdLst/>
              <a:ahLst/>
              <a:cxnLst/>
              <a:rect l="l" t="t" r="r" b="b"/>
              <a:pathLst>
                <a:path w="3959" h="3897" extrusionOk="0">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2"/>
            <p:cNvSpPr/>
            <p:nvPr/>
          </p:nvSpPr>
          <p:spPr>
            <a:xfrm>
              <a:off x="1394279" y="1621048"/>
              <a:ext cx="201530" cy="223328"/>
            </a:xfrm>
            <a:custGeom>
              <a:avLst/>
              <a:gdLst/>
              <a:ahLst/>
              <a:cxnLst/>
              <a:rect l="l" t="t" r="r" b="b"/>
              <a:pathLst>
                <a:path w="3319" h="3678" extrusionOk="0">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2"/>
            <p:cNvSpPr/>
            <p:nvPr/>
          </p:nvSpPr>
          <p:spPr>
            <a:xfrm>
              <a:off x="1967023" y="-96090"/>
              <a:ext cx="849291" cy="2672712"/>
            </a:xfrm>
            <a:custGeom>
              <a:avLst/>
              <a:gdLst/>
              <a:ahLst/>
              <a:cxnLst/>
              <a:rect l="l" t="t" r="r" b="b"/>
              <a:pathLst>
                <a:path w="13987" h="44017" extrusionOk="0">
                  <a:moveTo>
                    <a:pt x="0" y="0"/>
                  </a:moveTo>
                  <a:lnTo>
                    <a:pt x="0" y="44016"/>
                  </a:lnTo>
                  <a:lnTo>
                    <a:pt x="13986" y="44016"/>
                  </a:lnTo>
                  <a:lnTo>
                    <a:pt x="13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2"/>
            <p:cNvSpPr/>
            <p:nvPr/>
          </p:nvSpPr>
          <p:spPr>
            <a:xfrm>
              <a:off x="1897621" y="-96090"/>
              <a:ext cx="849048" cy="2672712"/>
            </a:xfrm>
            <a:custGeom>
              <a:avLst/>
              <a:gdLst/>
              <a:ahLst/>
              <a:cxnLst/>
              <a:rect l="l" t="t" r="r" b="b"/>
              <a:pathLst>
                <a:path w="13983" h="44017" extrusionOk="0">
                  <a:moveTo>
                    <a:pt x="0" y="0"/>
                  </a:moveTo>
                  <a:lnTo>
                    <a:pt x="0" y="44016"/>
                  </a:lnTo>
                  <a:lnTo>
                    <a:pt x="13982" y="44016"/>
                  </a:lnTo>
                  <a:lnTo>
                    <a:pt x="13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2"/>
            <p:cNvSpPr/>
            <p:nvPr/>
          </p:nvSpPr>
          <p:spPr>
            <a:xfrm>
              <a:off x="1980989" y="-19584"/>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2"/>
            <p:cNvSpPr/>
            <p:nvPr/>
          </p:nvSpPr>
          <p:spPr>
            <a:xfrm>
              <a:off x="1980989" y="627379"/>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2"/>
            <p:cNvSpPr/>
            <p:nvPr/>
          </p:nvSpPr>
          <p:spPr>
            <a:xfrm>
              <a:off x="1980989" y="1274342"/>
              <a:ext cx="654258" cy="547816"/>
            </a:xfrm>
            <a:custGeom>
              <a:avLst/>
              <a:gdLst/>
              <a:ahLst/>
              <a:cxnLst/>
              <a:rect l="l" t="t" r="r" b="b"/>
              <a:pathLst>
                <a:path w="10775" h="9022" extrusionOk="0">
                  <a:moveTo>
                    <a:pt x="0" y="0"/>
                  </a:moveTo>
                  <a:lnTo>
                    <a:pt x="0" y="9021"/>
                  </a:lnTo>
                  <a:lnTo>
                    <a:pt x="10774" y="9021"/>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2"/>
            <p:cNvSpPr/>
            <p:nvPr/>
          </p:nvSpPr>
          <p:spPr>
            <a:xfrm>
              <a:off x="1980989" y="1907278"/>
              <a:ext cx="654258" cy="547877"/>
            </a:xfrm>
            <a:custGeom>
              <a:avLst/>
              <a:gdLst/>
              <a:ahLst/>
              <a:cxnLst/>
              <a:rect l="l" t="t" r="r" b="b"/>
              <a:pathLst>
                <a:path w="10775" h="9023" extrusionOk="0">
                  <a:moveTo>
                    <a:pt x="0" y="1"/>
                  </a:moveTo>
                  <a:lnTo>
                    <a:pt x="0" y="9022"/>
                  </a:lnTo>
                  <a:lnTo>
                    <a:pt x="10774" y="9022"/>
                  </a:lnTo>
                  <a:lnTo>
                    <a:pt x="10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2"/>
            <p:cNvSpPr/>
            <p:nvPr/>
          </p:nvSpPr>
          <p:spPr>
            <a:xfrm>
              <a:off x="2116271" y="66880"/>
              <a:ext cx="384661" cy="416721"/>
            </a:xfrm>
            <a:custGeom>
              <a:avLst/>
              <a:gdLst/>
              <a:ahLst/>
              <a:cxnLst/>
              <a:rect l="l" t="t" r="r" b="b"/>
              <a:pathLst>
                <a:path w="6335" h="6863" extrusionOk="0">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2"/>
            <p:cNvSpPr/>
            <p:nvPr/>
          </p:nvSpPr>
          <p:spPr>
            <a:xfrm>
              <a:off x="2079536" y="855622"/>
              <a:ext cx="406217" cy="83247"/>
            </a:xfrm>
            <a:custGeom>
              <a:avLst/>
              <a:gdLst/>
              <a:ahLst/>
              <a:cxnLst/>
              <a:rect l="l" t="t" r="r" b="b"/>
              <a:pathLst>
                <a:path w="6690" h="1371" extrusionOk="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2"/>
            <p:cNvSpPr/>
            <p:nvPr/>
          </p:nvSpPr>
          <p:spPr>
            <a:xfrm>
              <a:off x="2124833" y="1313566"/>
              <a:ext cx="391887" cy="433298"/>
            </a:xfrm>
            <a:custGeom>
              <a:avLst/>
              <a:gdLst/>
              <a:ahLst/>
              <a:cxnLst/>
              <a:rect l="l" t="t" r="r" b="b"/>
              <a:pathLst>
                <a:path w="6454" h="7136" extrusionOk="0">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2"/>
            <p:cNvSpPr/>
            <p:nvPr/>
          </p:nvSpPr>
          <p:spPr>
            <a:xfrm>
              <a:off x="2115239" y="1971337"/>
              <a:ext cx="408099" cy="399173"/>
            </a:xfrm>
            <a:custGeom>
              <a:avLst/>
              <a:gdLst/>
              <a:ahLst/>
              <a:cxnLst/>
              <a:rect l="l" t="t" r="r" b="b"/>
              <a:pathLst>
                <a:path w="6721" h="6574" extrusionOk="0">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2"/>
            <p:cNvSpPr/>
            <p:nvPr/>
          </p:nvSpPr>
          <p:spPr>
            <a:xfrm>
              <a:off x="4738555" y="-115459"/>
              <a:ext cx="208816" cy="208816"/>
            </a:xfrm>
            <a:custGeom>
              <a:avLst/>
              <a:gdLst/>
              <a:ahLst/>
              <a:cxnLst/>
              <a:rect l="l" t="t" r="r" b="b"/>
              <a:pathLst>
                <a:path w="3439" h="3439" extrusionOk="0">
                  <a:moveTo>
                    <a:pt x="0" y="1"/>
                  </a:moveTo>
                  <a:lnTo>
                    <a:pt x="0" y="3439"/>
                  </a:lnTo>
                  <a:lnTo>
                    <a:pt x="3438" y="3439"/>
                  </a:lnTo>
                  <a:lnTo>
                    <a:pt x="3438"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2"/>
            <p:cNvSpPr/>
            <p:nvPr/>
          </p:nvSpPr>
          <p:spPr>
            <a:xfrm>
              <a:off x="5198018" y="1568890"/>
              <a:ext cx="779402" cy="2711573"/>
            </a:xfrm>
            <a:custGeom>
              <a:avLst/>
              <a:gdLst/>
              <a:ahLst/>
              <a:cxnLst/>
              <a:rect l="l" t="t" r="r" b="b"/>
              <a:pathLst>
                <a:path w="12836" h="44657" extrusionOk="0">
                  <a:moveTo>
                    <a:pt x="0" y="0"/>
                  </a:moveTo>
                  <a:lnTo>
                    <a:pt x="0" y="44656"/>
                  </a:lnTo>
                  <a:lnTo>
                    <a:pt x="12836" y="44656"/>
                  </a:lnTo>
                  <a:lnTo>
                    <a:pt x="128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2"/>
            <p:cNvSpPr/>
            <p:nvPr/>
          </p:nvSpPr>
          <p:spPr>
            <a:xfrm>
              <a:off x="5297780" y="1790272"/>
              <a:ext cx="264314" cy="403363"/>
            </a:xfrm>
            <a:custGeom>
              <a:avLst/>
              <a:gdLst/>
              <a:ahLst/>
              <a:cxnLst/>
              <a:rect l="l" t="t" r="r" b="b"/>
              <a:pathLst>
                <a:path w="4353" h="6643" extrusionOk="0">
                  <a:moveTo>
                    <a:pt x="1" y="0"/>
                  </a:moveTo>
                  <a:lnTo>
                    <a:pt x="1" y="6643"/>
                  </a:lnTo>
                  <a:lnTo>
                    <a:pt x="4352" y="6643"/>
                  </a:lnTo>
                  <a:lnTo>
                    <a:pt x="43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2"/>
            <p:cNvSpPr/>
            <p:nvPr/>
          </p:nvSpPr>
          <p:spPr>
            <a:xfrm>
              <a:off x="5659302" y="1790272"/>
              <a:ext cx="264253" cy="403363"/>
            </a:xfrm>
            <a:custGeom>
              <a:avLst/>
              <a:gdLst/>
              <a:ahLst/>
              <a:cxnLst/>
              <a:rect l="l" t="t" r="r" b="b"/>
              <a:pathLst>
                <a:path w="4352" h="6643" extrusionOk="0">
                  <a:moveTo>
                    <a:pt x="1" y="0"/>
                  </a:moveTo>
                  <a:lnTo>
                    <a:pt x="1" y="6643"/>
                  </a:lnTo>
                  <a:lnTo>
                    <a:pt x="4351" y="6643"/>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2"/>
            <p:cNvSpPr/>
            <p:nvPr/>
          </p:nvSpPr>
          <p:spPr>
            <a:xfrm>
              <a:off x="5297780" y="2485446"/>
              <a:ext cx="264314" cy="403363"/>
            </a:xfrm>
            <a:custGeom>
              <a:avLst/>
              <a:gdLst/>
              <a:ahLst/>
              <a:cxnLst/>
              <a:rect l="l" t="t" r="r" b="b"/>
              <a:pathLst>
                <a:path w="4353" h="6643" extrusionOk="0">
                  <a:moveTo>
                    <a:pt x="1" y="1"/>
                  </a:moveTo>
                  <a:lnTo>
                    <a:pt x="1" y="6643"/>
                  </a:lnTo>
                  <a:lnTo>
                    <a:pt x="4352" y="6643"/>
                  </a:lnTo>
                  <a:lnTo>
                    <a:pt x="43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2"/>
            <p:cNvSpPr/>
            <p:nvPr/>
          </p:nvSpPr>
          <p:spPr>
            <a:xfrm>
              <a:off x="5659302" y="2485446"/>
              <a:ext cx="264253" cy="403363"/>
            </a:xfrm>
            <a:custGeom>
              <a:avLst/>
              <a:gdLst/>
              <a:ahLst/>
              <a:cxnLst/>
              <a:rect l="l" t="t" r="r" b="b"/>
              <a:pathLst>
                <a:path w="4352" h="6643" extrusionOk="0">
                  <a:moveTo>
                    <a:pt x="1" y="1"/>
                  </a:moveTo>
                  <a:lnTo>
                    <a:pt x="1" y="6643"/>
                  </a:lnTo>
                  <a:lnTo>
                    <a:pt x="4351" y="6643"/>
                  </a:lnTo>
                  <a:lnTo>
                    <a:pt x="43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2"/>
            <p:cNvSpPr/>
            <p:nvPr/>
          </p:nvSpPr>
          <p:spPr>
            <a:xfrm>
              <a:off x="5297780" y="3180619"/>
              <a:ext cx="264314" cy="403363"/>
            </a:xfrm>
            <a:custGeom>
              <a:avLst/>
              <a:gdLst/>
              <a:ahLst/>
              <a:cxnLst/>
              <a:rect l="l" t="t" r="r" b="b"/>
              <a:pathLst>
                <a:path w="4353" h="6643" extrusionOk="0">
                  <a:moveTo>
                    <a:pt x="1" y="0"/>
                  </a:moveTo>
                  <a:lnTo>
                    <a:pt x="1" y="6642"/>
                  </a:lnTo>
                  <a:lnTo>
                    <a:pt x="4352" y="6642"/>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2"/>
            <p:cNvSpPr/>
            <p:nvPr/>
          </p:nvSpPr>
          <p:spPr>
            <a:xfrm>
              <a:off x="5659302" y="3180619"/>
              <a:ext cx="264253" cy="403363"/>
            </a:xfrm>
            <a:custGeom>
              <a:avLst/>
              <a:gdLst/>
              <a:ahLst/>
              <a:cxnLst/>
              <a:rect l="l" t="t" r="r" b="b"/>
              <a:pathLst>
                <a:path w="4352" h="6643" extrusionOk="0">
                  <a:moveTo>
                    <a:pt x="1" y="0"/>
                  </a:moveTo>
                  <a:lnTo>
                    <a:pt x="1" y="6642"/>
                  </a:lnTo>
                  <a:lnTo>
                    <a:pt x="4351" y="6642"/>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2"/>
            <p:cNvSpPr/>
            <p:nvPr/>
          </p:nvSpPr>
          <p:spPr>
            <a:xfrm>
              <a:off x="5297780" y="3875975"/>
              <a:ext cx="264314" cy="403181"/>
            </a:xfrm>
            <a:custGeom>
              <a:avLst/>
              <a:gdLst/>
              <a:ahLst/>
              <a:cxnLst/>
              <a:rect l="l" t="t" r="r" b="b"/>
              <a:pathLst>
                <a:path w="4353" h="6640" extrusionOk="0">
                  <a:moveTo>
                    <a:pt x="1" y="0"/>
                  </a:moveTo>
                  <a:lnTo>
                    <a:pt x="1" y="6640"/>
                  </a:lnTo>
                  <a:lnTo>
                    <a:pt x="4352" y="6640"/>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2"/>
            <p:cNvSpPr/>
            <p:nvPr/>
          </p:nvSpPr>
          <p:spPr>
            <a:xfrm>
              <a:off x="5659302" y="3875975"/>
              <a:ext cx="264253" cy="403181"/>
            </a:xfrm>
            <a:custGeom>
              <a:avLst/>
              <a:gdLst/>
              <a:ahLst/>
              <a:cxnLst/>
              <a:rect l="l" t="t" r="r" b="b"/>
              <a:pathLst>
                <a:path w="4352" h="6640" extrusionOk="0">
                  <a:moveTo>
                    <a:pt x="1" y="0"/>
                  </a:moveTo>
                  <a:lnTo>
                    <a:pt x="1" y="6640"/>
                  </a:lnTo>
                  <a:lnTo>
                    <a:pt x="4351" y="6640"/>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2"/>
            <p:cNvSpPr/>
            <p:nvPr/>
          </p:nvSpPr>
          <p:spPr>
            <a:xfrm>
              <a:off x="4352320" y="2713750"/>
              <a:ext cx="2526498" cy="52158"/>
            </a:xfrm>
            <a:custGeom>
              <a:avLst/>
              <a:gdLst/>
              <a:ahLst/>
              <a:cxnLst/>
              <a:rect l="l" t="t" r="r" b="b"/>
              <a:pathLst>
                <a:path w="41609" h="859" extrusionOk="0">
                  <a:moveTo>
                    <a:pt x="0" y="0"/>
                  </a:moveTo>
                  <a:lnTo>
                    <a:pt x="0" y="859"/>
                  </a:lnTo>
                  <a:lnTo>
                    <a:pt x="41609" y="859"/>
                  </a:lnTo>
                  <a:lnTo>
                    <a:pt x="4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2"/>
            <p:cNvSpPr/>
            <p:nvPr/>
          </p:nvSpPr>
          <p:spPr>
            <a:xfrm>
              <a:off x="4420265" y="2713750"/>
              <a:ext cx="1252836" cy="1625899"/>
            </a:xfrm>
            <a:custGeom>
              <a:avLst/>
              <a:gdLst/>
              <a:ahLst/>
              <a:cxnLst/>
              <a:rect l="l" t="t" r="r" b="b"/>
              <a:pathLst>
                <a:path w="20633" h="26777" extrusionOk="0">
                  <a:moveTo>
                    <a:pt x="1" y="0"/>
                  </a:moveTo>
                  <a:lnTo>
                    <a:pt x="1" y="26777"/>
                  </a:lnTo>
                  <a:lnTo>
                    <a:pt x="20633" y="26777"/>
                  </a:lnTo>
                  <a:lnTo>
                    <a:pt x="20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2"/>
            <p:cNvSpPr/>
            <p:nvPr/>
          </p:nvSpPr>
          <p:spPr>
            <a:xfrm>
              <a:off x="4477644" y="2713750"/>
              <a:ext cx="1252836" cy="1625899"/>
            </a:xfrm>
            <a:custGeom>
              <a:avLst/>
              <a:gdLst/>
              <a:ahLst/>
              <a:cxnLst/>
              <a:rect l="l" t="t" r="r" b="b"/>
              <a:pathLst>
                <a:path w="20633" h="26777" extrusionOk="0">
                  <a:moveTo>
                    <a:pt x="1" y="0"/>
                  </a:moveTo>
                  <a:lnTo>
                    <a:pt x="1" y="26777"/>
                  </a:lnTo>
                  <a:lnTo>
                    <a:pt x="20632" y="26777"/>
                  </a:lnTo>
                  <a:lnTo>
                    <a:pt x="20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2"/>
            <p:cNvSpPr/>
            <p:nvPr/>
          </p:nvSpPr>
          <p:spPr>
            <a:xfrm>
              <a:off x="4584328" y="2830331"/>
              <a:ext cx="1039284" cy="1529476"/>
            </a:xfrm>
            <a:custGeom>
              <a:avLst/>
              <a:gdLst/>
              <a:ahLst/>
              <a:cxnLst/>
              <a:rect l="l" t="t" r="r" b="b"/>
              <a:pathLst>
                <a:path w="17116" h="25189" extrusionOk="0">
                  <a:moveTo>
                    <a:pt x="0" y="0"/>
                  </a:moveTo>
                  <a:lnTo>
                    <a:pt x="0" y="25189"/>
                  </a:lnTo>
                  <a:lnTo>
                    <a:pt x="17115" y="25189"/>
                  </a:lnTo>
                  <a:lnTo>
                    <a:pt x="1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2"/>
            <p:cNvSpPr/>
            <p:nvPr/>
          </p:nvSpPr>
          <p:spPr>
            <a:xfrm>
              <a:off x="4764118" y="2939504"/>
              <a:ext cx="720200" cy="693301"/>
            </a:xfrm>
            <a:custGeom>
              <a:avLst/>
              <a:gdLst/>
              <a:ahLst/>
              <a:cxnLst/>
              <a:rect l="l" t="t" r="r" b="b"/>
              <a:pathLst>
                <a:path w="11861" h="11418" extrusionOk="0">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2"/>
            <p:cNvSpPr/>
            <p:nvPr/>
          </p:nvSpPr>
          <p:spPr>
            <a:xfrm>
              <a:off x="4763268" y="3878283"/>
              <a:ext cx="637924" cy="706902"/>
            </a:xfrm>
            <a:custGeom>
              <a:avLst/>
              <a:gdLst/>
              <a:ahLst/>
              <a:cxnLst/>
              <a:rect l="l" t="t" r="r" b="b"/>
              <a:pathLst>
                <a:path w="10506" h="11642" extrusionOk="0">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2"/>
            <p:cNvSpPr/>
            <p:nvPr/>
          </p:nvSpPr>
          <p:spPr>
            <a:xfrm>
              <a:off x="4599508" y="-498354"/>
              <a:ext cx="1725966" cy="918754"/>
            </a:xfrm>
            <a:custGeom>
              <a:avLst/>
              <a:gdLst/>
              <a:ahLst/>
              <a:cxnLst/>
              <a:rect l="l" t="t" r="r" b="b"/>
              <a:pathLst>
                <a:path w="28425" h="15131" extrusionOk="0">
                  <a:moveTo>
                    <a:pt x="0" y="0"/>
                  </a:moveTo>
                  <a:lnTo>
                    <a:pt x="0" y="15130"/>
                  </a:lnTo>
                  <a:lnTo>
                    <a:pt x="28424" y="15130"/>
                  </a:lnTo>
                  <a:lnTo>
                    <a:pt x="28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2"/>
            <p:cNvSpPr/>
            <p:nvPr/>
          </p:nvSpPr>
          <p:spPr>
            <a:xfrm>
              <a:off x="4641040" y="-539947"/>
              <a:ext cx="1726148" cy="918754"/>
            </a:xfrm>
            <a:custGeom>
              <a:avLst/>
              <a:gdLst/>
              <a:ahLst/>
              <a:cxnLst/>
              <a:rect l="l" t="t" r="r" b="b"/>
              <a:pathLst>
                <a:path w="28428" h="15131" extrusionOk="0">
                  <a:moveTo>
                    <a:pt x="1" y="1"/>
                  </a:moveTo>
                  <a:lnTo>
                    <a:pt x="1" y="15131"/>
                  </a:lnTo>
                  <a:lnTo>
                    <a:pt x="28428" y="15131"/>
                  </a:lnTo>
                  <a:lnTo>
                    <a:pt x="28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2"/>
            <p:cNvSpPr/>
            <p:nvPr/>
          </p:nvSpPr>
          <p:spPr>
            <a:xfrm>
              <a:off x="4696780" y="-484389"/>
              <a:ext cx="1614727" cy="807455"/>
            </a:xfrm>
            <a:custGeom>
              <a:avLst/>
              <a:gdLst/>
              <a:ahLst/>
              <a:cxnLst/>
              <a:rect l="l" t="t" r="r" b="b"/>
              <a:pathLst>
                <a:path w="26593" h="13298" extrusionOk="0">
                  <a:moveTo>
                    <a:pt x="0" y="0"/>
                  </a:moveTo>
                  <a:lnTo>
                    <a:pt x="0" y="13298"/>
                  </a:lnTo>
                  <a:lnTo>
                    <a:pt x="26592" y="13298"/>
                  </a:lnTo>
                  <a:lnTo>
                    <a:pt x="26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2"/>
            <p:cNvSpPr/>
            <p:nvPr/>
          </p:nvSpPr>
          <p:spPr>
            <a:xfrm>
              <a:off x="4731694" y="-477345"/>
              <a:ext cx="528932" cy="271540"/>
            </a:xfrm>
            <a:custGeom>
              <a:avLst/>
              <a:gdLst/>
              <a:ahLst/>
              <a:cxnLst/>
              <a:rect l="l" t="t" r="r" b="b"/>
              <a:pathLst>
                <a:path w="8711" h="4472" extrusionOk="0">
                  <a:moveTo>
                    <a:pt x="1" y="0"/>
                  </a:moveTo>
                  <a:lnTo>
                    <a:pt x="1" y="4472"/>
                  </a:lnTo>
                  <a:lnTo>
                    <a:pt x="8711" y="4472"/>
                  </a:lnTo>
                  <a:lnTo>
                    <a:pt x="87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2"/>
            <p:cNvSpPr/>
            <p:nvPr/>
          </p:nvSpPr>
          <p:spPr>
            <a:xfrm>
              <a:off x="5344109" y="-431017"/>
              <a:ext cx="348108" cy="178699"/>
            </a:xfrm>
            <a:custGeom>
              <a:avLst/>
              <a:gdLst/>
              <a:ahLst/>
              <a:cxnLst/>
              <a:rect l="l" t="t" r="r" b="b"/>
              <a:pathLst>
                <a:path w="5733" h="2943" extrusionOk="0">
                  <a:moveTo>
                    <a:pt x="1" y="0"/>
                  </a:moveTo>
                  <a:lnTo>
                    <a:pt x="1" y="2942"/>
                  </a:lnTo>
                  <a:lnTo>
                    <a:pt x="5732" y="2942"/>
                  </a:lnTo>
                  <a:lnTo>
                    <a:pt x="57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2"/>
            <p:cNvSpPr/>
            <p:nvPr/>
          </p:nvSpPr>
          <p:spPr>
            <a:xfrm>
              <a:off x="5803328" y="-101494"/>
              <a:ext cx="389883" cy="389822"/>
            </a:xfrm>
            <a:custGeom>
              <a:avLst/>
              <a:gdLst/>
              <a:ahLst/>
              <a:cxnLst/>
              <a:rect l="l" t="t" r="r" b="b"/>
              <a:pathLst>
                <a:path w="6421" h="6420" extrusionOk="0">
                  <a:moveTo>
                    <a:pt x="1" y="1"/>
                  </a:moveTo>
                  <a:lnTo>
                    <a:pt x="1" y="6420"/>
                  </a:lnTo>
                  <a:lnTo>
                    <a:pt x="6421" y="6420"/>
                  </a:lnTo>
                  <a:lnTo>
                    <a:pt x="6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2"/>
            <p:cNvSpPr/>
            <p:nvPr/>
          </p:nvSpPr>
          <p:spPr>
            <a:xfrm>
              <a:off x="5984393" y="-414805"/>
              <a:ext cx="208816" cy="208998"/>
            </a:xfrm>
            <a:custGeom>
              <a:avLst/>
              <a:gdLst/>
              <a:ahLst/>
              <a:cxnLst/>
              <a:rect l="l" t="t" r="r" b="b"/>
              <a:pathLst>
                <a:path w="3439" h="3442" extrusionOk="0">
                  <a:moveTo>
                    <a:pt x="1" y="0"/>
                  </a:moveTo>
                  <a:lnTo>
                    <a:pt x="1" y="3442"/>
                  </a:lnTo>
                  <a:lnTo>
                    <a:pt x="3439" y="3442"/>
                  </a:lnTo>
                  <a:lnTo>
                    <a:pt x="3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2"/>
            <p:cNvSpPr/>
            <p:nvPr/>
          </p:nvSpPr>
          <p:spPr>
            <a:xfrm>
              <a:off x="3875673" y="739588"/>
              <a:ext cx="2373241" cy="1048877"/>
            </a:xfrm>
            <a:custGeom>
              <a:avLst/>
              <a:gdLst/>
              <a:ahLst/>
              <a:cxnLst/>
              <a:rect l="l" t="t" r="r" b="b"/>
              <a:pathLst>
                <a:path w="39085" h="17274" extrusionOk="0">
                  <a:moveTo>
                    <a:pt x="0" y="1"/>
                  </a:moveTo>
                  <a:lnTo>
                    <a:pt x="0" y="17274"/>
                  </a:lnTo>
                  <a:lnTo>
                    <a:pt x="39085" y="17274"/>
                  </a:lnTo>
                  <a:lnTo>
                    <a:pt x="39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2"/>
            <p:cNvSpPr/>
            <p:nvPr/>
          </p:nvSpPr>
          <p:spPr>
            <a:xfrm>
              <a:off x="3938214" y="737523"/>
              <a:ext cx="2310700" cy="918754"/>
            </a:xfrm>
            <a:custGeom>
              <a:avLst/>
              <a:gdLst/>
              <a:ahLst/>
              <a:cxnLst/>
              <a:rect l="l" t="t" r="r" b="b"/>
              <a:pathLst>
                <a:path w="38055" h="15131" extrusionOk="0">
                  <a:moveTo>
                    <a:pt x="0" y="0"/>
                  </a:moveTo>
                  <a:lnTo>
                    <a:pt x="0" y="15130"/>
                  </a:lnTo>
                  <a:lnTo>
                    <a:pt x="38055" y="15130"/>
                  </a:lnTo>
                  <a:lnTo>
                    <a:pt x="380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2"/>
            <p:cNvSpPr/>
            <p:nvPr/>
          </p:nvSpPr>
          <p:spPr>
            <a:xfrm>
              <a:off x="3938214" y="737523"/>
              <a:ext cx="2310700" cy="153925"/>
            </a:xfrm>
            <a:custGeom>
              <a:avLst/>
              <a:gdLst/>
              <a:ahLst/>
              <a:cxnLst/>
              <a:rect l="l" t="t" r="r" b="b"/>
              <a:pathLst>
                <a:path w="38055" h="2535" extrusionOk="0">
                  <a:moveTo>
                    <a:pt x="0" y="0"/>
                  </a:moveTo>
                  <a:lnTo>
                    <a:pt x="0" y="2535"/>
                  </a:lnTo>
                  <a:lnTo>
                    <a:pt x="38055" y="2535"/>
                  </a:lnTo>
                  <a:lnTo>
                    <a:pt x="38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2"/>
            <p:cNvSpPr/>
            <p:nvPr/>
          </p:nvSpPr>
          <p:spPr>
            <a:xfrm>
              <a:off x="3966266" y="754768"/>
              <a:ext cx="2245911" cy="862163"/>
            </a:xfrm>
            <a:custGeom>
              <a:avLst/>
              <a:gdLst/>
              <a:ahLst/>
              <a:cxnLst/>
              <a:rect l="l" t="t" r="r" b="b"/>
              <a:pathLst>
                <a:path w="36988" h="14199" extrusionOk="0">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2"/>
            <p:cNvSpPr/>
            <p:nvPr/>
          </p:nvSpPr>
          <p:spPr>
            <a:xfrm>
              <a:off x="4116790" y="814455"/>
              <a:ext cx="467423" cy="474466"/>
            </a:xfrm>
            <a:custGeom>
              <a:avLst/>
              <a:gdLst/>
              <a:ahLst/>
              <a:cxnLst/>
              <a:rect l="l" t="t" r="r" b="b"/>
              <a:pathLst>
                <a:path w="7698" h="7814" extrusionOk="0">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2"/>
            <p:cNvSpPr/>
            <p:nvPr/>
          </p:nvSpPr>
          <p:spPr>
            <a:xfrm>
              <a:off x="4637275" y="814455"/>
              <a:ext cx="467665" cy="474466"/>
            </a:xfrm>
            <a:custGeom>
              <a:avLst/>
              <a:gdLst/>
              <a:ahLst/>
              <a:cxnLst/>
              <a:rect l="l" t="t" r="r" b="b"/>
              <a:pathLst>
                <a:path w="7702" h="7814" extrusionOk="0">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2"/>
            <p:cNvSpPr/>
            <p:nvPr/>
          </p:nvSpPr>
          <p:spPr>
            <a:xfrm>
              <a:off x="5143310" y="814455"/>
              <a:ext cx="467423" cy="474466"/>
            </a:xfrm>
            <a:custGeom>
              <a:avLst/>
              <a:gdLst/>
              <a:ahLst/>
              <a:cxnLst/>
              <a:rect l="l" t="t" r="r" b="b"/>
              <a:pathLst>
                <a:path w="7698" h="7814" extrusionOk="0">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2"/>
            <p:cNvSpPr/>
            <p:nvPr/>
          </p:nvSpPr>
          <p:spPr>
            <a:xfrm>
              <a:off x="5664038" y="814455"/>
              <a:ext cx="467423" cy="474466"/>
            </a:xfrm>
            <a:custGeom>
              <a:avLst/>
              <a:gdLst/>
              <a:ahLst/>
              <a:cxnLst/>
              <a:rect l="l" t="t" r="r" b="b"/>
              <a:pathLst>
                <a:path w="7698" h="7814" extrusionOk="0">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2"/>
            <p:cNvSpPr/>
            <p:nvPr/>
          </p:nvSpPr>
          <p:spPr>
            <a:xfrm>
              <a:off x="7612824" y="-427495"/>
              <a:ext cx="306029" cy="4648723"/>
            </a:xfrm>
            <a:custGeom>
              <a:avLst/>
              <a:gdLst/>
              <a:ahLst/>
              <a:cxnLst/>
              <a:rect l="l" t="t" r="r" b="b"/>
              <a:pathLst>
                <a:path w="5040" h="76560" extrusionOk="0">
                  <a:moveTo>
                    <a:pt x="0" y="1"/>
                  </a:moveTo>
                  <a:lnTo>
                    <a:pt x="0" y="76559"/>
                  </a:lnTo>
                  <a:lnTo>
                    <a:pt x="5040" y="76559"/>
                  </a:lnTo>
                  <a:lnTo>
                    <a:pt x="5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2"/>
            <p:cNvSpPr/>
            <p:nvPr/>
          </p:nvSpPr>
          <p:spPr>
            <a:xfrm>
              <a:off x="6627411" y="-355543"/>
              <a:ext cx="1192723" cy="4576770"/>
            </a:xfrm>
            <a:custGeom>
              <a:avLst/>
              <a:gdLst/>
              <a:ahLst/>
              <a:cxnLst/>
              <a:rect l="l" t="t" r="r" b="b"/>
              <a:pathLst>
                <a:path w="19643" h="75375" extrusionOk="0">
                  <a:moveTo>
                    <a:pt x="1" y="1"/>
                  </a:moveTo>
                  <a:lnTo>
                    <a:pt x="1" y="75374"/>
                  </a:lnTo>
                  <a:lnTo>
                    <a:pt x="19642" y="75374"/>
                  </a:lnTo>
                  <a:lnTo>
                    <a:pt x="19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2"/>
            <p:cNvSpPr/>
            <p:nvPr/>
          </p:nvSpPr>
          <p:spPr>
            <a:xfrm>
              <a:off x="6710778" y="-272175"/>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2"/>
            <p:cNvSpPr/>
            <p:nvPr/>
          </p:nvSpPr>
          <p:spPr>
            <a:xfrm>
              <a:off x="6844762" y="-139825"/>
              <a:ext cx="788146" cy="788146"/>
            </a:xfrm>
            <a:custGeom>
              <a:avLst/>
              <a:gdLst/>
              <a:ahLst/>
              <a:cxnLst/>
              <a:rect l="l" t="t" r="r" b="b"/>
              <a:pathLst>
                <a:path w="12980" h="12980" extrusionOk="0">
                  <a:moveTo>
                    <a:pt x="0" y="0"/>
                  </a:moveTo>
                  <a:lnTo>
                    <a:pt x="0" y="12980"/>
                  </a:lnTo>
                  <a:lnTo>
                    <a:pt x="12980" y="12980"/>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2"/>
            <p:cNvSpPr/>
            <p:nvPr/>
          </p:nvSpPr>
          <p:spPr>
            <a:xfrm>
              <a:off x="6710778" y="843539"/>
              <a:ext cx="1038676" cy="1038676"/>
            </a:xfrm>
            <a:custGeom>
              <a:avLst/>
              <a:gdLst/>
              <a:ahLst/>
              <a:cxnLst/>
              <a:rect l="l" t="t" r="r" b="b"/>
              <a:pathLst>
                <a:path w="17106" h="17106" extrusionOk="0">
                  <a:moveTo>
                    <a:pt x="1" y="1"/>
                  </a:moveTo>
                  <a:lnTo>
                    <a:pt x="1" y="17106"/>
                  </a:lnTo>
                  <a:lnTo>
                    <a:pt x="17105" y="17106"/>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2"/>
            <p:cNvSpPr/>
            <p:nvPr/>
          </p:nvSpPr>
          <p:spPr>
            <a:xfrm>
              <a:off x="6844762" y="975646"/>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2"/>
            <p:cNvSpPr/>
            <p:nvPr/>
          </p:nvSpPr>
          <p:spPr>
            <a:xfrm>
              <a:off x="6710778" y="1959071"/>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2"/>
            <p:cNvSpPr/>
            <p:nvPr/>
          </p:nvSpPr>
          <p:spPr>
            <a:xfrm>
              <a:off x="6844762" y="2091421"/>
              <a:ext cx="788146" cy="788085"/>
            </a:xfrm>
            <a:custGeom>
              <a:avLst/>
              <a:gdLst/>
              <a:ahLst/>
              <a:cxnLst/>
              <a:rect l="l" t="t" r="r" b="b"/>
              <a:pathLst>
                <a:path w="12980" h="12979" extrusionOk="0">
                  <a:moveTo>
                    <a:pt x="0" y="0"/>
                  </a:moveTo>
                  <a:lnTo>
                    <a:pt x="0" y="12979"/>
                  </a:lnTo>
                  <a:lnTo>
                    <a:pt x="12980" y="12979"/>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22"/>
            <p:cNvSpPr/>
            <p:nvPr/>
          </p:nvSpPr>
          <p:spPr>
            <a:xfrm>
              <a:off x="6710778" y="3074604"/>
              <a:ext cx="1038676" cy="1038858"/>
            </a:xfrm>
            <a:custGeom>
              <a:avLst/>
              <a:gdLst/>
              <a:ahLst/>
              <a:cxnLst/>
              <a:rect l="l" t="t" r="r" b="b"/>
              <a:pathLst>
                <a:path w="17106" h="17109" extrusionOk="0">
                  <a:moveTo>
                    <a:pt x="1" y="0"/>
                  </a:moveTo>
                  <a:lnTo>
                    <a:pt x="1" y="17109"/>
                  </a:lnTo>
                  <a:lnTo>
                    <a:pt x="17105" y="17109"/>
                  </a:lnTo>
                  <a:lnTo>
                    <a:pt x="17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22"/>
            <p:cNvSpPr/>
            <p:nvPr/>
          </p:nvSpPr>
          <p:spPr>
            <a:xfrm>
              <a:off x="6844762" y="3206893"/>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2"/>
            <p:cNvSpPr/>
            <p:nvPr/>
          </p:nvSpPr>
          <p:spPr>
            <a:xfrm>
              <a:off x="6892249" y="-99854"/>
              <a:ext cx="672413" cy="716435"/>
            </a:xfrm>
            <a:custGeom>
              <a:avLst/>
              <a:gdLst/>
              <a:ahLst/>
              <a:cxnLst/>
              <a:rect l="l" t="t" r="r" b="b"/>
              <a:pathLst>
                <a:path w="11074" h="11799" extrusionOk="0">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2"/>
            <p:cNvSpPr/>
            <p:nvPr/>
          </p:nvSpPr>
          <p:spPr>
            <a:xfrm>
              <a:off x="6906215" y="1028532"/>
              <a:ext cx="647822" cy="701741"/>
            </a:xfrm>
            <a:custGeom>
              <a:avLst/>
              <a:gdLst/>
              <a:ahLst/>
              <a:cxnLst/>
              <a:rect l="l" t="t" r="r" b="b"/>
              <a:pathLst>
                <a:path w="10669" h="11557" extrusionOk="0">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2"/>
            <p:cNvSpPr/>
            <p:nvPr/>
          </p:nvSpPr>
          <p:spPr>
            <a:xfrm>
              <a:off x="6878345" y="2129593"/>
              <a:ext cx="714978" cy="725604"/>
            </a:xfrm>
            <a:custGeom>
              <a:avLst/>
              <a:gdLst/>
              <a:ahLst/>
              <a:cxnLst/>
              <a:rect l="l" t="t" r="r" b="b"/>
              <a:pathLst>
                <a:path w="11775" h="11950" extrusionOk="0">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2"/>
            <p:cNvSpPr/>
            <p:nvPr/>
          </p:nvSpPr>
          <p:spPr>
            <a:xfrm>
              <a:off x="6893889" y="3237456"/>
              <a:ext cx="694455" cy="728094"/>
            </a:xfrm>
            <a:custGeom>
              <a:avLst/>
              <a:gdLst/>
              <a:ahLst/>
              <a:cxnLst/>
              <a:rect l="l" t="t" r="r" b="b"/>
              <a:pathLst>
                <a:path w="11437" h="11991" extrusionOk="0">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2"/>
            <p:cNvSpPr/>
            <p:nvPr/>
          </p:nvSpPr>
          <p:spPr>
            <a:xfrm>
              <a:off x="-440496" y="-1166933"/>
              <a:ext cx="133280" cy="1585217"/>
            </a:xfrm>
            <a:custGeom>
              <a:avLst/>
              <a:gdLst/>
              <a:ahLst/>
              <a:cxnLst/>
              <a:rect l="l" t="t" r="r" b="b"/>
              <a:pathLst>
                <a:path w="2195" h="26107" extrusionOk="0">
                  <a:moveTo>
                    <a:pt x="0" y="0"/>
                  </a:moveTo>
                  <a:lnTo>
                    <a:pt x="0" y="24826"/>
                  </a:lnTo>
                  <a:lnTo>
                    <a:pt x="2195" y="26107"/>
                  </a:lnTo>
                  <a:lnTo>
                    <a:pt x="2195" y="18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22"/>
            <p:cNvSpPr/>
            <p:nvPr/>
          </p:nvSpPr>
          <p:spPr>
            <a:xfrm>
              <a:off x="-440496" y="1439133"/>
              <a:ext cx="133280" cy="1526379"/>
            </a:xfrm>
            <a:custGeom>
              <a:avLst/>
              <a:gdLst/>
              <a:ahLst/>
              <a:cxnLst/>
              <a:rect l="l" t="t" r="r" b="b"/>
              <a:pathLst>
                <a:path w="2195" h="25138" extrusionOk="0">
                  <a:moveTo>
                    <a:pt x="0" y="1"/>
                  </a:moveTo>
                  <a:lnTo>
                    <a:pt x="0" y="24826"/>
                  </a:lnTo>
                  <a:lnTo>
                    <a:pt x="2195" y="25137"/>
                  </a:lnTo>
                  <a:lnTo>
                    <a:pt x="2195" y="87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22"/>
            <p:cNvSpPr/>
            <p:nvPr/>
          </p:nvSpPr>
          <p:spPr>
            <a:xfrm>
              <a:off x="-700375" y="-1647525"/>
              <a:ext cx="789239" cy="1494319"/>
            </a:xfrm>
            <a:custGeom>
              <a:avLst/>
              <a:gdLst/>
              <a:ahLst/>
              <a:cxnLst/>
              <a:rect l="l" t="t" r="r" b="b"/>
              <a:pathLst>
                <a:path w="12998" h="24610" extrusionOk="0">
                  <a:moveTo>
                    <a:pt x="1" y="0"/>
                  </a:moveTo>
                  <a:lnTo>
                    <a:pt x="1" y="24610"/>
                  </a:lnTo>
                  <a:lnTo>
                    <a:pt x="12997" y="24610"/>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2"/>
            <p:cNvSpPr/>
            <p:nvPr/>
          </p:nvSpPr>
          <p:spPr>
            <a:xfrm>
              <a:off x="-658600" y="-1597675"/>
              <a:ext cx="705627" cy="1394617"/>
            </a:xfrm>
            <a:custGeom>
              <a:avLst/>
              <a:gdLst/>
              <a:ahLst/>
              <a:cxnLst/>
              <a:rect l="l" t="t" r="r" b="b"/>
              <a:pathLst>
                <a:path w="11621" h="22968" extrusionOk="0">
                  <a:moveTo>
                    <a:pt x="0" y="1"/>
                  </a:moveTo>
                  <a:lnTo>
                    <a:pt x="0" y="22967"/>
                  </a:lnTo>
                  <a:lnTo>
                    <a:pt x="11621" y="22967"/>
                  </a:lnTo>
                  <a:lnTo>
                    <a:pt x="116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2"/>
            <p:cNvSpPr/>
            <p:nvPr/>
          </p:nvSpPr>
          <p:spPr>
            <a:xfrm>
              <a:off x="-658600" y="-1597675"/>
              <a:ext cx="125265" cy="1394617"/>
            </a:xfrm>
            <a:custGeom>
              <a:avLst/>
              <a:gdLst/>
              <a:ahLst/>
              <a:cxnLst/>
              <a:rect l="l" t="t" r="r" b="b"/>
              <a:pathLst>
                <a:path w="2063" h="22968" extrusionOk="0">
                  <a:moveTo>
                    <a:pt x="0" y="1"/>
                  </a:moveTo>
                  <a:lnTo>
                    <a:pt x="0" y="22967"/>
                  </a:lnTo>
                  <a:lnTo>
                    <a:pt x="2062" y="22967"/>
                  </a:lnTo>
                  <a:lnTo>
                    <a:pt x="20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2"/>
            <p:cNvSpPr/>
            <p:nvPr/>
          </p:nvSpPr>
          <p:spPr>
            <a:xfrm>
              <a:off x="-412262" y="-1473322"/>
              <a:ext cx="244762" cy="260975"/>
            </a:xfrm>
            <a:custGeom>
              <a:avLst/>
              <a:gdLst/>
              <a:ahLst/>
              <a:cxnLst/>
              <a:rect l="l" t="t" r="r" b="b"/>
              <a:pathLst>
                <a:path w="4031" h="4298" extrusionOk="0">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2"/>
            <p:cNvSpPr/>
            <p:nvPr/>
          </p:nvSpPr>
          <p:spPr>
            <a:xfrm>
              <a:off x="-412444" y="-1160254"/>
              <a:ext cx="200922" cy="223935"/>
            </a:xfrm>
            <a:custGeom>
              <a:avLst/>
              <a:gdLst/>
              <a:ahLst/>
              <a:cxnLst/>
              <a:rect l="l" t="t" r="r" b="b"/>
              <a:pathLst>
                <a:path w="3309" h="3688" extrusionOk="0">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2"/>
            <p:cNvSpPr/>
            <p:nvPr/>
          </p:nvSpPr>
          <p:spPr>
            <a:xfrm>
              <a:off x="-423859" y="-890843"/>
              <a:ext cx="278826" cy="274272"/>
            </a:xfrm>
            <a:custGeom>
              <a:avLst/>
              <a:gdLst/>
              <a:ahLst/>
              <a:cxnLst/>
              <a:rect l="l" t="t" r="r" b="b"/>
              <a:pathLst>
                <a:path w="4592" h="4517" extrusionOk="0">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2"/>
            <p:cNvSpPr/>
            <p:nvPr/>
          </p:nvSpPr>
          <p:spPr>
            <a:xfrm>
              <a:off x="-412626" y="-588765"/>
              <a:ext cx="233529" cy="258849"/>
            </a:xfrm>
            <a:custGeom>
              <a:avLst/>
              <a:gdLst/>
              <a:ahLst/>
              <a:cxnLst/>
              <a:rect l="l" t="t" r="r" b="b"/>
              <a:pathLst>
                <a:path w="3846" h="4263" extrusionOk="0">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2"/>
            <p:cNvSpPr/>
            <p:nvPr/>
          </p:nvSpPr>
          <p:spPr>
            <a:xfrm>
              <a:off x="-255242" y="2930517"/>
              <a:ext cx="412714" cy="1523465"/>
            </a:xfrm>
            <a:custGeom>
              <a:avLst/>
              <a:gdLst/>
              <a:ahLst/>
              <a:cxnLst/>
              <a:rect l="l" t="t" r="r" b="b"/>
              <a:pathLst>
                <a:path w="6797" h="25090" extrusionOk="0">
                  <a:moveTo>
                    <a:pt x="0" y="0"/>
                  </a:moveTo>
                  <a:lnTo>
                    <a:pt x="0" y="25090"/>
                  </a:lnTo>
                  <a:lnTo>
                    <a:pt x="6796" y="25090"/>
                  </a:lnTo>
                  <a:lnTo>
                    <a:pt x="6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2"/>
            <p:cNvSpPr/>
            <p:nvPr/>
          </p:nvSpPr>
          <p:spPr>
            <a:xfrm>
              <a:off x="-255242" y="2998523"/>
              <a:ext cx="353633" cy="1387452"/>
            </a:xfrm>
            <a:custGeom>
              <a:avLst/>
              <a:gdLst/>
              <a:ahLst/>
              <a:cxnLst/>
              <a:rect l="l" t="t" r="r" b="b"/>
              <a:pathLst>
                <a:path w="5824" h="22850" extrusionOk="0">
                  <a:moveTo>
                    <a:pt x="0" y="0"/>
                  </a:moveTo>
                  <a:lnTo>
                    <a:pt x="0" y="22850"/>
                  </a:lnTo>
                  <a:lnTo>
                    <a:pt x="5823" y="22850"/>
                  </a:lnTo>
                  <a:lnTo>
                    <a:pt x="5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2"/>
            <p:cNvSpPr/>
            <p:nvPr/>
          </p:nvSpPr>
          <p:spPr>
            <a:xfrm>
              <a:off x="-209763" y="3282871"/>
              <a:ext cx="251199" cy="241848"/>
            </a:xfrm>
            <a:custGeom>
              <a:avLst/>
              <a:gdLst/>
              <a:ahLst/>
              <a:cxnLst/>
              <a:rect l="l" t="t" r="r" b="b"/>
              <a:pathLst>
                <a:path w="4137" h="3983" extrusionOk="0">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2"/>
            <p:cNvSpPr/>
            <p:nvPr/>
          </p:nvSpPr>
          <p:spPr>
            <a:xfrm>
              <a:off x="-209945" y="3610268"/>
              <a:ext cx="222235" cy="246645"/>
            </a:xfrm>
            <a:custGeom>
              <a:avLst/>
              <a:gdLst/>
              <a:ahLst/>
              <a:cxnLst/>
              <a:rect l="l" t="t" r="r" b="b"/>
              <a:pathLst>
                <a:path w="3660" h="4062" extrusionOk="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2"/>
            <p:cNvSpPr/>
            <p:nvPr/>
          </p:nvSpPr>
          <p:spPr>
            <a:xfrm>
              <a:off x="-219539" y="3936694"/>
              <a:ext cx="266014" cy="261157"/>
            </a:xfrm>
            <a:custGeom>
              <a:avLst/>
              <a:gdLst/>
              <a:ahLst/>
              <a:cxnLst/>
              <a:rect l="l" t="t" r="r" b="b"/>
              <a:pathLst>
                <a:path w="4381" h="4301" extrusionOk="0">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2"/>
            <p:cNvSpPr/>
            <p:nvPr/>
          </p:nvSpPr>
          <p:spPr>
            <a:xfrm>
              <a:off x="4327182" y="2547197"/>
              <a:ext cx="243" cy="61"/>
            </a:xfrm>
            <a:custGeom>
              <a:avLst/>
              <a:gdLst/>
              <a:ahLst/>
              <a:cxnLst/>
              <a:rect l="l" t="t" r="r" b="b"/>
              <a:pathLst>
                <a:path w="4" h="1" extrusionOk="0">
                  <a:moveTo>
                    <a:pt x="0" y="0"/>
                  </a:moveTo>
                  <a:lnTo>
                    <a:pt x="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2"/>
            <p:cNvSpPr/>
            <p:nvPr/>
          </p:nvSpPr>
          <p:spPr>
            <a:xfrm>
              <a:off x="4329429" y="2545922"/>
              <a:ext cx="1275" cy="1336"/>
            </a:xfrm>
            <a:custGeom>
              <a:avLst/>
              <a:gdLst/>
              <a:ahLst/>
              <a:cxnLst/>
              <a:rect l="l" t="t" r="r" b="b"/>
              <a:pathLst>
                <a:path w="21" h="22" extrusionOk="0">
                  <a:moveTo>
                    <a:pt x="0" y="1"/>
                  </a:moveTo>
                  <a:lnTo>
                    <a:pt x="0" y="21"/>
                  </a:lnTo>
                  <a:lnTo>
                    <a:pt x="21" y="21"/>
                  </a:lnTo>
                  <a:lnTo>
                    <a:pt x="21" y="1"/>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2"/>
            <p:cNvSpPr/>
            <p:nvPr/>
          </p:nvSpPr>
          <p:spPr>
            <a:xfrm>
              <a:off x="4327364" y="2547197"/>
              <a:ext cx="2125" cy="2307"/>
            </a:xfrm>
            <a:custGeom>
              <a:avLst/>
              <a:gdLst/>
              <a:ahLst/>
              <a:cxnLst/>
              <a:rect l="l" t="t" r="r" b="b"/>
              <a:pathLst>
                <a:path w="35" h="38" extrusionOk="0">
                  <a:moveTo>
                    <a:pt x="1" y="0"/>
                  </a:moveTo>
                  <a:lnTo>
                    <a:pt x="34" y="38"/>
                  </a:lnTo>
                  <a:lnTo>
                    <a:pt x="3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2"/>
            <p:cNvSpPr/>
            <p:nvPr/>
          </p:nvSpPr>
          <p:spPr>
            <a:xfrm>
              <a:off x="-531575" y="347949"/>
              <a:ext cx="342704" cy="261582"/>
            </a:xfrm>
            <a:custGeom>
              <a:avLst/>
              <a:gdLst/>
              <a:ahLst/>
              <a:cxnLst/>
              <a:rect l="l" t="t" r="r" b="b"/>
              <a:pathLst>
                <a:path w="5644" h="4308" extrusionOk="0">
                  <a:moveTo>
                    <a:pt x="1" y="1"/>
                  </a:moveTo>
                  <a:lnTo>
                    <a:pt x="1" y="1140"/>
                  </a:lnTo>
                  <a:lnTo>
                    <a:pt x="5643" y="4308"/>
                  </a:lnTo>
                  <a:lnTo>
                    <a:pt x="5643" y="32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2"/>
            <p:cNvSpPr/>
            <p:nvPr/>
          </p:nvSpPr>
          <p:spPr>
            <a:xfrm>
              <a:off x="-531575" y="685123"/>
              <a:ext cx="342704" cy="242516"/>
            </a:xfrm>
            <a:custGeom>
              <a:avLst/>
              <a:gdLst/>
              <a:ahLst/>
              <a:cxnLst/>
              <a:rect l="l" t="t" r="r" b="b"/>
              <a:pathLst>
                <a:path w="5644" h="3994" extrusionOk="0">
                  <a:moveTo>
                    <a:pt x="1" y="1"/>
                  </a:moveTo>
                  <a:lnTo>
                    <a:pt x="1" y="1141"/>
                  </a:lnTo>
                  <a:lnTo>
                    <a:pt x="5643" y="3993"/>
                  </a:lnTo>
                  <a:lnTo>
                    <a:pt x="5643" y="291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2"/>
            <p:cNvSpPr/>
            <p:nvPr/>
          </p:nvSpPr>
          <p:spPr>
            <a:xfrm>
              <a:off x="-531575" y="3071871"/>
              <a:ext cx="342704" cy="106139"/>
            </a:xfrm>
            <a:custGeom>
              <a:avLst/>
              <a:gdLst/>
              <a:ahLst/>
              <a:cxnLst/>
              <a:rect l="l" t="t" r="r" b="b"/>
              <a:pathLst>
                <a:path w="5644" h="1748" extrusionOk="0">
                  <a:moveTo>
                    <a:pt x="1" y="1"/>
                  </a:moveTo>
                  <a:lnTo>
                    <a:pt x="1" y="1141"/>
                  </a:lnTo>
                  <a:lnTo>
                    <a:pt x="5643" y="1747"/>
                  </a:lnTo>
                  <a:lnTo>
                    <a:pt x="5643" y="67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2"/>
            <p:cNvSpPr/>
            <p:nvPr/>
          </p:nvSpPr>
          <p:spPr>
            <a:xfrm>
              <a:off x="-531575" y="3409288"/>
              <a:ext cx="342704" cy="86769"/>
            </a:xfrm>
            <a:custGeom>
              <a:avLst/>
              <a:gdLst/>
              <a:ahLst/>
              <a:cxnLst/>
              <a:rect l="l" t="t" r="r" b="b"/>
              <a:pathLst>
                <a:path w="5644" h="1429" extrusionOk="0">
                  <a:moveTo>
                    <a:pt x="1" y="0"/>
                  </a:moveTo>
                  <a:lnTo>
                    <a:pt x="1" y="1141"/>
                  </a:lnTo>
                  <a:lnTo>
                    <a:pt x="5643" y="1428"/>
                  </a:lnTo>
                  <a:lnTo>
                    <a:pt x="5643" y="35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3"/>
        <p:cNvGrpSpPr/>
        <p:nvPr/>
      </p:nvGrpSpPr>
      <p:grpSpPr>
        <a:xfrm>
          <a:off x="0" y="0"/>
          <a:ext cx="0" cy="0"/>
          <a:chOff x="0" y="0"/>
          <a:chExt cx="0" cy="0"/>
        </a:xfrm>
      </p:grpSpPr>
      <p:grpSp>
        <p:nvGrpSpPr>
          <p:cNvPr id="234" name="Google Shape;234;p3"/>
          <p:cNvGrpSpPr/>
          <p:nvPr/>
        </p:nvGrpSpPr>
        <p:grpSpPr>
          <a:xfrm>
            <a:off x="-180808" y="-962358"/>
            <a:ext cx="9629148" cy="6843611"/>
            <a:chOff x="-700375" y="-1647525"/>
            <a:chExt cx="9020279" cy="6410877"/>
          </a:xfrm>
        </p:grpSpPr>
        <p:sp>
          <p:nvSpPr>
            <p:cNvPr id="235" name="Google Shape;235;p3"/>
            <p:cNvSpPr/>
            <p:nvPr/>
          </p:nvSpPr>
          <p:spPr>
            <a:xfrm>
              <a:off x="5969639" y="1568890"/>
              <a:ext cx="779463" cy="2711573"/>
            </a:xfrm>
            <a:custGeom>
              <a:avLst/>
              <a:gdLst/>
              <a:ahLst/>
              <a:cxnLst/>
              <a:rect l="l" t="t" r="r" b="b"/>
              <a:pathLst>
                <a:path w="12837" h="44657" extrusionOk="0">
                  <a:moveTo>
                    <a:pt x="1" y="0"/>
                  </a:moveTo>
                  <a:lnTo>
                    <a:pt x="1" y="44656"/>
                  </a:lnTo>
                  <a:lnTo>
                    <a:pt x="12836" y="44656"/>
                  </a:lnTo>
                  <a:lnTo>
                    <a:pt x="1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7942469" y="-761329"/>
              <a:ext cx="377436" cy="4982562"/>
            </a:xfrm>
            <a:custGeom>
              <a:avLst/>
              <a:gdLst/>
              <a:ahLst/>
              <a:cxnLst/>
              <a:rect l="l" t="t" r="r" b="b"/>
              <a:pathLst>
                <a:path w="6216" h="82058" extrusionOk="0">
                  <a:moveTo>
                    <a:pt x="6215" y="1"/>
                  </a:moveTo>
                  <a:lnTo>
                    <a:pt x="1" y="31"/>
                  </a:lnTo>
                  <a:lnTo>
                    <a:pt x="1" y="82057"/>
                  </a:lnTo>
                  <a:lnTo>
                    <a:pt x="6215" y="82057"/>
                  </a:lnTo>
                  <a:lnTo>
                    <a:pt x="6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286047" y="2043046"/>
              <a:ext cx="1744668" cy="1770899"/>
            </a:xfrm>
            <a:custGeom>
              <a:avLst/>
              <a:gdLst/>
              <a:ahLst/>
              <a:cxnLst/>
              <a:rect l="l" t="t" r="r" b="b"/>
              <a:pathLst>
                <a:path w="28733" h="29165" extrusionOk="0">
                  <a:moveTo>
                    <a:pt x="28733" y="1"/>
                  </a:moveTo>
                  <a:lnTo>
                    <a:pt x="1" y="9998"/>
                  </a:lnTo>
                  <a:lnTo>
                    <a:pt x="1" y="29164"/>
                  </a:lnTo>
                  <a:lnTo>
                    <a:pt x="28733" y="26158"/>
                  </a:lnTo>
                  <a:lnTo>
                    <a:pt x="28733" y="1"/>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286047" y="-747606"/>
              <a:ext cx="1744668" cy="4945948"/>
            </a:xfrm>
            <a:custGeom>
              <a:avLst/>
              <a:gdLst/>
              <a:ahLst/>
              <a:cxnLst/>
              <a:rect l="l" t="t" r="r" b="b"/>
              <a:pathLst>
                <a:path w="28733" h="81455" extrusionOk="0">
                  <a:moveTo>
                    <a:pt x="4544" y="1"/>
                  </a:moveTo>
                  <a:lnTo>
                    <a:pt x="1" y="4626"/>
                  </a:lnTo>
                  <a:lnTo>
                    <a:pt x="1" y="81455"/>
                  </a:lnTo>
                  <a:lnTo>
                    <a:pt x="28733" y="81455"/>
                  </a:lnTo>
                  <a:lnTo>
                    <a:pt x="287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365893" y="2905137"/>
              <a:ext cx="694394" cy="1302323"/>
            </a:xfrm>
            <a:custGeom>
              <a:avLst/>
              <a:gdLst/>
              <a:ahLst/>
              <a:cxnLst/>
              <a:rect l="l" t="t" r="r" b="b"/>
              <a:pathLst>
                <a:path w="11436" h="21448" extrusionOk="0">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435538" y="3145281"/>
              <a:ext cx="219381" cy="1062175"/>
            </a:xfrm>
            <a:custGeom>
              <a:avLst/>
              <a:gdLst/>
              <a:ahLst/>
              <a:cxnLst/>
              <a:rect l="l" t="t" r="r" b="b"/>
              <a:pathLst>
                <a:path w="3613" h="17493" extrusionOk="0">
                  <a:moveTo>
                    <a:pt x="3613" y="1"/>
                  </a:moveTo>
                  <a:lnTo>
                    <a:pt x="0" y="846"/>
                  </a:lnTo>
                  <a:lnTo>
                    <a:pt x="0" y="17492"/>
                  </a:lnTo>
                  <a:lnTo>
                    <a:pt x="3613" y="17492"/>
                  </a:lnTo>
                  <a:lnTo>
                    <a:pt x="36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744660" y="3066042"/>
              <a:ext cx="249559" cy="1141415"/>
            </a:xfrm>
            <a:custGeom>
              <a:avLst/>
              <a:gdLst/>
              <a:ahLst/>
              <a:cxnLst/>
              <a:rect l="l" t="t" r="r" b="b"/>
              <a:pathLst>
                <a:path w="4110" h="18798" extrusionOk="0">
                  <a:moveTo>
                    <a:pt x="4109" y="1"/>
                  </a:moveTo>
                  <a:lnTo>
                    <a:pt x="1" y="960"/>
                  </a:lnTo>
                  <a:lnTo>
                    <a:pt x="1" y="18797"/>
                  </a:lnTo>
                  <a:lnTo>
                    <a:pt x="4109" y="18797"/>
                  </a:lnTo>
                  <a:lnTo>
                    <a:pt x="4109" y="1"/>
                  </a:lnTo>
                  <a:close/>
                </a:path>
              </a:pathLst>
            </a:custGeom>
            <a:solidFill>
              <a:srgbClr val="00A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223226" y="-747606"/>
              <a:ext cx="1271963" cy="4941394"/>
            </a:xfrm>
            <a:custGeom>
              <a:avLst/>
              <a:gdLst/>
              <a:ahLst/>
              <a:cxnLst/>
              <a:rect l="l" t="t" r="r" b="b"/>
              <a:pathLst>
                <a:path w="20948" h="81380" extrusionOk="0">
                  <a:moveTo>
                    <a:pt x="39" y="1"/>
                  </a:moveTo>
                  <a:lnTo>
                    <a:pt x="1" y="81379"/>
                  </a:lnTo>
                  <a:lnTo>
                    <a:pt x="20794" y="81379"/>
                  </a:lnTo>
                  <a:lnTo>
                    <a:pt x="20948" y="11316"/>
                  </a:lnTo>
                  <a:lnTo>
                    <a:pt x="101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249049" y="-747606"/>
              <a:ext cx="474648" cy="4941394"/>
            </a:xfrm>
            <a:custGeom>
              <a:avLst/>
              <a:gdLst/>
              <a:ahLst/>
              <a:cxnLst/>
              <a:rect l="l" t="t" r="r" b="b"/>
              <a:pathLst>
                <a:path w="7817" h="81380" extrusionOk="0">
                  <a:moveTo>
                    <a:pt x="1" y="1"/>
                  </a:moveTo>
                  <a:lnTo>
                    <a:pt x="1" y="81379"/>
                  </a:lnTo>
                  <a:lnTo>
                    <a:pt x="7779" y="81379"/>
                  </a:lnTo>
                  <a:lnTo>
                    <a:pt x="7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365893" y="-822412"/>
              <a:ext cx="694394" cy="3343729"/>
            </a:xfrm>
            <a:custGeom>
              <a:avLst/>
              <a:gdLst/>
              <a:ahLst/>
              <a:cxnLst/>
              <a:rect l="l" t="t" r="r" b="b"/>
              <a:pathLst>
                <a:path w="11436" h="55068" extrusionOk="0">
                  <a:moveTo>
                    <a:pt x="11436" y="0"/>
                  </a:moveTo>
                  <a:lnTo>
                    <a:pt x="0" y="10867"/>
                  </a:lnTo>
                  <a:lnTo>
                    <a:pt x="0" y="55067"/>
                  </a:lnTo>
                  <a:lnTo>
                    <a:pt x="11436" y="50712"/>
                  </a:lnTo>
                  <a:lnTo>
                    <a:pt x="11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435538" y="-302535"/>
              <a:ext cx="219381" cy="2716370"/>
            </a:xfrm>
            <a:custGeom>
              <a:avLst/>
              <a:gdLst/>
              <a:ahLst/>
              <a:cxnLst/>
              <a:rect l="l" t="t" r="r" b="b"/>
              <a:pathLst>
                <a:path w="3613" h="44736" extrusionOk="0">
                  <a:moveTo>
                    <a:pt x="3613" y="0"/>
                  </a:moveTo>
                  <a:lnTo>
                    <a:pt x="0" y="3336"/>
                  </a:lnTo>
                  <a:lnTo>
                    <a:pt x="0" y="44735"/>
                  </a:lnTo>
                  <a:lnTo>
                    <a:pt x="3613" y="43300"/>
                  </a:lnTo>
                  <a:lnTo>
                    <a:pt x="3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744660" y="-615846"/>
              <a:ext cx="249559" cy="2906849"/>
            </a:xfrm>
            <a:custGeom>
              <a:avLst/>
              <a:gdLst/>
              <a:ahLst/>
              <a:cxnLst/>
              <a:rect l="l" t="t" r="r" b="b"/>
              <a:pathLst>
                <a:path w="4110" h="47873" extrusionOk="0">
                  <a:moveTo>
                    <a:pt x="4109" y="1"/>
                  </a:moveTo>
                  <a:lnTo>
                    <a:pt x="1" y="3795"/>
                  </a:lnTo>
                  <a:lnTo>
                    <a:pt x="1" y="47872"/>
                  </a:lnTo>
                  <a:lnTo>
                    <a:pt x="4109" y="46239"/>
                  </a:lnTo>
                  <a:lnTo>
                    <a:pt x="4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085248" y="1980870"/>
              <a:ext cx="1984937" cy="944135"/>
            </a:xfrm>
            <a:custGeom>
              <a:avLst/>
              <a:gdLst/>
              <a:ahLst/>
              <a:cxnLst/>
              <a:rect l="l" t="t" r="r" b="b"/>
              <a:pathLst>
                <a:path w="32690" h="15549" extrusionOk="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085248" y="1892159"/>
              <a:ext cx="1984937" cy="959619"/>
            </a:xfrm>
            <a:custGeom>
              <a:avLst/>
              <a:gdLst/>
              <a:ahLst/>
              <a:cxnLst/>
              <a:rect l="l" t="t" r="r" b="b"/>
              <a:pathLst>
                <a:path w="32690" h="15804" extrusionOk="0">
                  <a:moveTo>
                    <a:pt x="32690" y="0"/>
                  </a:moveTo>
                  <a:lnTo>
                    <a:pt x="0" y="13161"/>
                  </a:lnTo>
                  <a:lnTo>
                    <a:pt x="0" y="15804"/>
                  </a:lnTo>
                  <a:lnTo>
                    <a:pt x="32690" y="3900"/>
                  </a:lnTo>
                  <a:lnTo>
                    <a:pt x="32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31575" y="-1000380"/>
              <a:ext cx="282591" cy="5194171"/>
            </a:xfrm>
            <a:custGeom>
              <a:avLst/>
              <a:gdLst/>
              <a:ahLst/>
              <a:cxnLst/>
              <a:rect l="l" t="t" r="r" b="b"/>
              <a:pathLst>
                <a:path w="4654" h="85543" extrusionOk="0">
                  <a:moveTo>
                    <a:pt x="4654" y="0"/>
                  </a:moveTo>
                  <a:lnTo>
                    <a:pt x="1" y="10542"/>
                  </a:lnTo>
                  <a:lnTo>
                    <a:pt x="1" y="85542"/>
                  </a:lnTo>
                  <a:lnTo>
                    <a:pt x="4654" y="85542"/>
                  </a:lnTo>
                  <a:lnTo>
                    <a:pt x="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1797616" y="-752160"/>
              <a:ext cx="1411376" cy="4938236"/>
            </a:xfrm>
            <a:custGeom>
              <a:avLst/>
              <a:gdLst/>
              <a:ahLst/>
              <a:cxnLst/>
              <a:rect l="l" t="t" r="r" b="b"/>
              <a:pathLst>
                <a:path w="23244" h="81328" extrusionOk="0">
                  <a:moveTo>
                    <a:pt x="0" y="0"/>
                  </a:moveTo>
                  <a:lnTo>
                    <a:pt x="0" y="81328"/>
                  </a:lnTo>
                  <a:lnTo>
                    <a:pt x="23244" y="81328"/>
                  </a:lnTo>
                  <a:lnTo>
                    <a:pt x="232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1797616" y="-672740"/>
              <a:ext cx="1411376" cy="108142"/>
            </a:xfrm>
            <a:custGeom>
              <a:avLst/>
              <a:gdLst/>
              <a:ahLst/>
              <a:cxnLst/>
              <a:rect l="l" t="t" r="r" b="b"/>
              <a:pathLst>
                <a:path w="23244" h="1781" extrusionOk="0">
                  <a:moveTo>
                    <a:pt x="0" y="0"/>
                  </a:moveTo>
                  <a:lnTo>
                    <a:pt x="0" y="1780"/>
                  </a:lnTo>
                  <a:lnTo>
                    <a:pt x="23244" y="1780"/>
                  </a:lnTo>
                  <a:lnTo>
                    <a:pt x="232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1949354"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2200489"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2451624" y="-492707"/>
              <a:ext cx="103345" cy="166798"/>
            </a:xfrm>
            <a:custGeom>
              <a:avLst/>
              <a:gdLst/>
              <a:ahLst/>
              <a:cxnLst/>
              <a:rect l="l" t="t" r="r" b="b"/>
              <a:pathLst>
                <a:path w="1702" h="2747"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2702516"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2953651"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1949354"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2200489"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2451624" y="-78238"/>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2702516"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2953651"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1949354"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200489"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451624" y="375212"/>
              <a:ext cx="103345" cy="166737"/>
            </a:xfrm>
            <a:custGeom>
              <a:avLst/>
              <a:gdLst/>
              <a:ahLst/>
              <a:cxnLst/>
              <a:rect l="l" t="t" r="r" b="b"/>
              <a:pathLst>
                <a:path w="1702" h="2746"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702516"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953651"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1949354"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200489"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2451624" y="789681"/>
              <a:ext cx="103345" cy="166859"/>
            </a:xfrm>
            <a:custGeom>
              <a:avLst/>
              <a:gdLst/>
              <a:ahLst/>
              <a:cxnLst/>
              <a:rect l="l" t="t" r="r" b="b"/>
              <a:pathLst>
                <a:path w="1702" h="2748"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2702516"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2953651"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949354"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2200489"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2451624" y="120421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2702516"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2953651"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1949354"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2200489"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2451624" y="1657662"/>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2702516"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2953651"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949354"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2200489"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2451624" y="207213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2702516"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2953651"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1949354"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2200489"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2451624" y="2486721"/>
              <a:ext cx="103345" cy="166737"/>
            </a:xfrm>
            <a:custGeom>
              <a:avLst/>
              <a:gdLst/>
              <a:ahLst/>
              <a:cxnLst/>
              <a:rect l="l" t="t" r="r" b="b"/>
              <a:pathLst>
                <a:path w="1702" h="2746"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2702516"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2953651"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949354"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2200489"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2451624" y="2940111"/>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2702516"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2953651"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949354"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2200489"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2451624" y="3354580"/>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2702516"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2953651"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1949354"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2200489"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2451624" y="3769170"/>
              <a:ext cx="103345" cy="166737"/>
            </a:xfrm>
            <a:custGeom>
              <a:avLst/>
              <a:gdLst/>
              <a:ahLst/>
              <a:cxnLst/>
              <a:rect l="l" t="t" r="r" b="b"/>
              <a:pathLst>
                <a:path w="1702" h="2746" extrusionOk="0">
                  <a:moveTo>
                    <a:pt x="0" y="0"/>
                  </a:moveTo>
                  <a:lnTo>
                    <a:pt x="0" y="2745"/>
                  </a:lnTo>
                  <a:lnTo>
                    <a:pt x="1702" y="2745"/>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2702516"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2953651"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2863604" y="-325790"/>
              <a:ext cx="2310578" cy="4547017"/>
            </a:xfrm>
            <a:custGeom>
              <a:avLst/>
              <a:gdLst/>
              <a:ahLst/>
              <a:cxnLst/>
              <a:rect l="l" t="t" r="r" b="b"/>
              <a:pathLst>
                <a:path w="38053" h="74885" extrusionOk="0">
                  <a:moveTo>
                    <a:pt x="1" y="0"/>
                  </a:moveTo>
                  <a:lnTo>
                    <a:pt x="1" y="74884"/>
                  </a:lnTo>
                  <a:lnTo>
                    <a:pt x="38053" y="74884"/>
                  </a:lnTo>
                  <a:lnTo>
                    <a:pt x="380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3003744" y="1269909"/>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3003744" y="552087"/>
              <a:ext cx="2091622" cy="280284"/>
            </a:xfrm>
            <a:custGeom>
              <a:avLst/>
              <a:gdLst/>
              <a:ahLst/>
              <a:cxnLst/>
              <a:rect l="l" t="t" r="r" b="b"/>
              <a:pathLst>
                <a:path w="34447" h="4616" extrusionOk="0">
                  <a:moveTo>
                    <a:pt x="1" y="1"/>
                  </a:moveTo>
                  <a:lnTo>
                    <a:pt x="1" y="4616"/>
                  </a:lnTo>
                  <a:lnTo>
                    <a:pt x="34446" y="4616"/>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3003744" y="2048632"/>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3003744" y="2827598"/>
              <a:ext cx="2091622" cy="280101"/>
            </a:xfrm>
            <a:custGeom>
              <a:avLst/>
              <a:gdLst/>
              <a:ahLst/>
              <a:cxnLst/>
              <a:rect l="l" t="t" r="r" b="b"/>
              <a:pathLst>
                <a:path w="34447" h="4613" extrusionOk="0">
                  <a:moveTo>
                    <a:pt x="1" y="1"/>
                  </a:moveTo>
                  <a:lnTo>
                    <a:pt x="1" y="4612"/>
                  </a:lnTo>
                  <a:lnTo>
                    <a:pt x="34446" y="4612"/>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3003744" y="3606564"/>
              <a:ext cx="2091622" cy="280101"/>
            </a:xfrm>
            <a:custGeom>
              <a:avLst/>
              <a:gdLst/>
              <a:ahLst/>
              <a:cxnLst/>
              <a:rect l="l" t="t" r="r" b="b"/>
              <a:pathLst>
                <a:path w="34447" h="4613" extrusionOk="0">
                  <a:moveTo>
                    <a:pt x="1" y="0"/>
                  </a:moveTo>
                  <a:lnTo>
                    <a:pt x="1" y="4612"/>
                  </a:lnTo>
                  <a:lnTo>
                    <a:pt x="34446" y="4612"/>
                  </a:lnTo>
                  <a:lnTo>
                    <a:pt x="34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2939503"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3680400"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4421297" y="1010274"/>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2939503"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3680400"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4421297" y="1762827"/>
              <a:ext cx="676967" cy="385086"/>
            </a:xfrm>
            <a:custGeom>
              <a:avLst/>
              <a:gdLst/>
              <a:ahLst/>
              <a:cxnLst/>
              <a:rect l="l" t="t" r="r" b="b"/>
              <a:pathLst>
                <a:path w="11149" h="6342" extrusionOk="0">
                  <a:moveTo>
                    <a:pt x="1" y="0"/>
                  </a:moveTo>
                  <a:lnTo>
                    <a:pt x="1" y="6341"/>
                  </a:lnTo>
                  <a:lnTo>
                    <a:pt x="11149" y="6341"/>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2939503"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3680400"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4421297" y="2515623"/>
              <a:ext cx="676967" cy="385026"/>
            </a:xfrm>
            <a:custGeom>
              <a:avLst/>
              <a:gdLst/>
              <a:ahLst/>
              <a:cxnLst/>
              <a:rect l="l" t="t" r="r" b="b"/>
              <a:pathLst>
                <a:path w="11149" h="6341" extrusionOk="0">
                  <a:moveTo>
                    <a:pt x="1" y="0"/>
                  </a:moveTo>
                  <a:lnTo>
                    <a:pt x="1" y="6340"/>
                  </a:lnTo>
                  <a:lnTo>
                    <a:pt x="11149" y="6340"/>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2939503"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3680400"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4421297" y="3268116"/>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2939503"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3680400"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4421297" y="4020669"/>
              <a:ext cx="676967" cy="385268"/>
            </a:xfrm>
            <a:custGeom>
              <a:avLst/>
              <a:gdLst/>
              <a:ahLst/>
              <a:cxnLst/>
              <a:rect l="l" t="t" r="r" b="b"/>
              <a:pathLst>
                <a:path w="11149" h="6345" extrusionOk="0">
                  <a:moveTo>
                    <a:pt x="1" y="0"/>
                  </a:moveTo>
                  <a:lnTo>
                    <a:pt x="1" y="6345"/>
                  </a:lnTo>
                  <a:lnTo>
                    <a:pt x="11149" y="6345"/>
                  </a:lnTo>
                  <a:lnTo>
                    <a:pt x="11149" y="0"/>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2939503"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3680400"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4421297" y="257478"/>
              <a:ext cx="676967" cy="385086"/>
            </a:xfrm>
            <a:custGeom>
              <a:avLst/>
              <a:gdLst/>
              <a:ahLst/>
              <a:cxnLst/>
              <a:rect l="l" t="t" r="r" b="b"/>
              <a:pathLst>
                <a:path w="11149" h="6342" extrusionOk="0">
                  <a:moveTo>
                    <a:pt x="1" y="1"/>
                  </a:moveTo>
                  <a:lnTo>
                    <a:pt x="1" y="6342"/>
                  </a:lnTo>
                  <a:lnTo>
                    <a:pt x="11149" y="6342"/>
                  </a:lnTo>
                  <a:lnTo>
                    <a:pt x="111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3716164" y="1765985"/>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3716164" y="1042941"/>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4466897" y="298888"/>
              <a:ext cx="349504" cy="312890"/>
            </a:xfrm>
            <a:custGeom>
              <a:avLst/>
              <a:gdLst/>
              <a:ahLst/>
              <a:cxnLst/>
              <a:rect l="l" t="t" r="r" b="b"/>
              <a:pathLst>
                <a:path w="5756" h="5153" extrusionOk="0">
                  <a:moveTo>
                    <a:pt x="0" y="1"/>
                  </a:moveTo>
                  <a:lnTo>
                    <a:pt x="0" y="5153"/>
                  </a:lnTo>
                  <a:lnTo>
                    <a:pt x="5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4473880" y="1779889"/>
              <a:ext cx="349322" cy="312951"/>
            </a:xfrm>
            <a:custGeom>
              <a:avLst/>
              <a:gdLst/>
              <a:ahLst/>
              <a:cxnLst/>
              <a:rect l="l" t="t" r="r" b="b"/>
              <a:pathLst>
                <a:path w="5753" h="5154"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4453174" y="2537604"/>
              <a:ext cx="349261" cy="312951"/>
            </a:xfrm>
            <a:custGeom>
              <a:avLst/>
              <a:gdLst/>
              <a:ahLst/>
              <a:cxnLst/>
              <a:rect l="l" t="t" r="r" b="b"/>
              <a:pathLst>
                <a:path w="5752" h="5154" extrusionOk="0">
                  <a:moveTo>
                    <a:pt x="0" y="0"/>
                  </a:moveTo>
                  <a:lnTo>
                    <a:pt x="0" y="5153"/>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3716164" y="2522059"/>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2923959" y="654399"/>
              <a:ext cx="567125" cy="1711150"/>
            </a:xfrm>
            <a:custGeom>
              <a:avLst/>
              <a:gdLst/>
              <a:ahLst/>
              <a:cxnLst/>
              <a:rect l="l" t="t" r="r" b="b"/>
              <a:pathLst>
                <a:path w="9340" h="28181" extrusionOk="0">
                  <a:moveTo>
                    <a:pt x="0" y="0"/>
                  </a:moveTo>
                  <a:lnTo>
                    <a:pt x="0" y="28181"/>
                  </a:lnTo>
                  <a:lnTo>
                    <a:pt x="9340" y="28181"/>
                  </a:lnTo>
                  <a:lnTo>
                    <a:pt x="9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2951769" y="550023"/>
              <a:ext cx="567186" cy="1711211"/>
            </a:xfrm>
            <a:custGeom>
              <a:avLst/>
              <a:gdLst/>
              <a:ahLst/>
              <a:cxnLst/>
              <a:rect l="l" t="t" r="r" b="b"/>
              <a:pathLst>
                <a:path w="9341" h="28182" extrusionOk="0">
                  <a:moveTo>
                    <a:pt x="1" y="0"/>
                  </a:moveTo>
                  <a:lnTo>
                    <a:pt x="1" y="28181"/>
                  </a:lnTo>
                  <a:lnTo>
                    <a:pt x="9341" y="28181"/>
                  </a:lnTo>
                  <a:lnTo>
                    <a:pt x="9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3010788" y="608617"/>
              <a:ext cx="438520" cy="234986"/>
            </a:xfrm>
            <a:custGeom>
              <a:avLst/>
              <a:gdLst/>
              <a:ahLst/>
              <a:cxnLst/>
              <a:rect l="l" t="t" r="r" b="b"/>
              <a:pathLst>
                <a:path w="7222" h="3870" extrusionOk="0">
                  <a:moveTo>
                    <a:pt x="1" y="1"/>
                  </a:moveTo>
                  <a:lnTo>
                    <a:pt x="1" y="3870"/>
                  </a:lnTo>
                  <a:lnTo>
                    <a:pt x="7222" y="3870"/>
                  </a:lnTo>
                  <a:lnTo>
                    <a:pt x="72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3010788" y="937532"/>
              <a:ext cx="438520" cy="234986"/>
            </a:xfrm>
            <a:custGeom>
              <a:avLst/>
              <a:gdLst/>
              <a:ahLst/>
              <a:cxnLst/>
              <a:rect l="l" t="t" r="r" b="b"/>
              <a:pathLst>
                <a:path w="7222" h="3870" extrusionOk="0">
                  <a:moveTo>
                    <a:pt x="1" y="1"/>
                  </a:moveTo>
                  <a:lnTo>
                    <a:pt x="1" y="3869"/>
                  </a:lnTo>
                  <a:lnTo>
                    <a:pt x="7222" y="3869"/>
                  </a:lnTo>
                  <a:lnTo>
                    <a:pt x="72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3638868" y="-234165"/>
              <a:ext cx="341186" cy="1371118"/>
            </a:xfrm>
            <a:custGeom>
              <a:avLst/>
              <a:gdLst/>
              <a:ahLst/>
              <a:cxnLst/>
              <a:rect l="l" t="t" r="r" b="b"/>
              <a:pathLst>
                <a:path w="5619" h="22581" extrusionOk="0">
                  <a:moveTo>
                    <a:pt x="0" y="1"/>
                  </a:moveTo>
                  <a:lnTo>
                    <a:pt x="0" y="22580"/>
                  </a:lnTo>
                  <a:lnTo>
                    <a:pt x="5618" y="22580"/>
                  </a:lnTo>
                  <a:lnTo>
                    <a:pt x="56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3576266" y="-234165"/>
              <a:ext cx="341186" cy="1371118"/>
            </a:xfrm>
            <a:custGeom>
              <a:avLst/>
              <a:gdLst/>
              <a:ahLst/>
              <a:cxnLst/>
              <a:rect l="l" t="t" r="r" b="b"/>
              <a:pathLst>
                <a:path w="5619" h="22581" extrusionOk="0">
                  <a:moveTo>
                    <a:pt x="1" y="1"/>
                  </a:moveTo>
                  <a:lnTo>
                    <a:pt x="1" y="22580"/>
                  </a:lnTo>
                  <a:lnTo>
                    <a:pt x="5619" y="22580"/>
                  </a:lnTo>
                  <a:lnTo>
                    <a:pt x="5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3653805" y="-52433"/>
              <a:ext cx="186957" cy="199647"/>
            </a:xfrm>
            <a:custGeom>
              <a:avLst/>
              <a:gdLst/>
              <a:ahLst/>
              <a:cxnLst/>
              <a:rect l="l" t="t" r="r" b="b"/>
              <a:pathLst>
                <a:path w="3079" h="3288" extrusionOk="0">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3657570" y="226572"/>
              <a:ext cx="180278" cy="195458"/>
            </a:xfrm>
            <a:custGeom>
              <a:avLst/>
              <a:gdLst/>
              <a:ahLst/>
              <a:cxnLst/>
              <a:rect l="l" t="t" r="r" b="b"/>
              <a:pathLst>
                <a:path w="2969" h="3219" extrusionOk="0">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3649858" y="492825"/>
              <a:ext cx="198979" cy="201955"/>
            </a:xfrm>
            <a:custGeom>
              <a:avLst/>
              <a:gdLst/>
              <a:ahLst/>
              <a:cxnLst/>
              <a:rect l="l" t="t" r="r" b="b"/>
              <a:pathLst>
                <a:path w="3277" h="3326" extrusionOk="0">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3654230" y="765636"/>
              <a:ext cx="193211" cy="202501"/>
            </a:xfrm>
            <a:custGeom>
              <a:avLst/>
              <a:gdLst/>
              <a:ahLst/>
              <a:cxnLst/>
              <a:rect l="l" t="t" r="r" b="b"/>
              <a:pathLst>
                <a:path w="3182" h="3335" extrusionOk="0">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2163450" y="2828448"/>
              <a:ext cx="932720" cy="1934904"/>
            </a:xfrm>
            <a:custGeom>
              <a:avLst/>
              <a:gdLst/>
              <a:ahLst/>
              <a:cxnLst/>
              <a:rect l="l" t="t" r="r" b="b"/>
              <a:pathLst>
                <a:path w="15361" h="31866" extrusionOk="0">
                  <a:moveTo>
                    <a:pt x="1" y="1"/>
                  </a:moveTo>
                  <a:lnTo>
                    <a:pt x="1" y="31865"/>
                  </a:lnTo>
                  <a:lnTo>
                    <a:pt x="15360" y="31865"/>
                  </a:lnTo>
                  <a:lnTo>
                    <a:pt x="15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2107771" y="2717029"/>
              <a:ext cx="932659" cy="1934843"/>
            </a:xfrm>
            <a:custGeom>
              <a:avLst/>
              <a:gdLst/>
              <a:ahLst/>
              <a:cxnLst/>
              <a:rect l="l" t="t" r="r" b="b"/>
              <a:pathLst>
                <a:path w="15360" h="31865" extrusionOk="0">
                  <a:moveTo>
                    <a:pt x="0" y="0"/>
                  </a:moveTo>
                  <a:lnTo>
                    <a:pt x="0" y="31865"/>
                  </a:lnTo>
                  <a:lnTo>
                    <a:pt x="15359" y="31865"/>
                  </a:lnTo>
                  <a:lnTo>
                    <a:pt x="1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2151610" y="2779387"/>
              <a:ext cx="844919" cy="1810367"/>
            </a:xfrm>
            <a:custGeom>
              <a:avLst/>
              <a:gdLst/>
              <a:ahLst/>
              <a:cxnLst/>
              <a:rect l="l" t="t" r="r" b="b"/>
              <a:pathLst>
                <a:path w="13915" h="29815" extrusionOk="0">
                  <a:moveTo>
                    <a:pt x="0" y="0"/>
                  </a:moveTo>
                  <a:lnTo>
                    <a:pt x="0" y="29815"/>
                  </a:lnTo>
                  <a:lnTo>
                    <a:pt x="1264" y="29815"/>
                  </a:lnTo>
                  <a:lnTo>
                    <a:pt x="1264" y="1285"/>
                  </a:lnTo>
                  <a:lnTo>
                    <a:pt x="13915" y="1285"/>
                  </a:lnTo>
                  <a:lnTo>
                    <a:pt x="13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2139102" y="2769429"/>
              <a:ext cx="863013" cy="1844249"/>
            </a:xfrm>
            <a:custGeom>
              <a:avLst/>
              <a:gdLst/>
              <a:ahLst/>
              <a:cxnLst/>
              <a:rect l="l" t="t" r="r" b="b"/>
              <a:pathLst>
                <a:path w="14213" h="30373" extrusionOk="0">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2419564" y="2934039"/>
              <a:ext cx="281376" cy="300078"/>
            </a:xfrm>
            <a:custGeom>
              <a:avLst/>
              <a:gdLst/>
              <a:ahLst/>
              <a:cxnLst/>
              <a:rect l="l" t="t" r="r" b="b"/>
              <a:pathLst>
                <a:path w="4634" h="4942" extrusionOk="0">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2425393" y="3353973"/>
              <a:ext cx="271176" cy="293824"/>
            </a:xfrm>
            <a:custGeom>
              <a:avLst/>
              <a:gdLst/>
              <a:ahLst/>
              <a:cxnLst/>
              <a:rect l="l" t="t" r="r" b="b"/>
              <a:pathLst>
                <a:path w="4466" h="4839" extrusionOk="0">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2413796" y="3754598"/>
              <a:ext cx="299167" cy="303782"/>
            </a:xfrm>
            <a:custGeom>
              <a:avLst/>
              <a:gdLst/>
              <a:ahLst/>
              <a:cxnLst/>
              <a:rect l="l" t="t" r="r" b="b"/>
              <a:pathLst>
                <a:path w="4927" h="5003" extrusionOk="0">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2420232" y="4164756"/>
              <a:ext cx="290667" cy="304814"/>
            </a:xfrm>
            <a:custGeom>
              <a:avLst/>
              <a:gdLst/>
              <a:ahLst/>
              <a:cxnLst/>
              <a:rect l="l" t="t" r="r" b="b"/>
              <a:pathLst>
                <a:path w="4787" h="5020" extrusionOk="0">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260083" y="253349"/>
              <a:ext cx="883172" cy="3128780"/>
            </a:xfrm>
            <a:custGeom>
              <a:avLst/>
              <a:gdLst/>
              <a:ahLst/>
              <a:cxnLst/>
              <a:rect l="l" t="t" r="r" b="b"/>
              <a:pathLst>
                <a:path w="14545" h="51528" extrusionOk="0">
                  <a:moveTo>
                    <a:pt x="0" y="1"/>
                  </a:moveTo>
                  <a:lnTo>
                    <a:pt x="0" y="51528"/>
                  </a:lnTo>
                  <a:lnTo>
                    <a:pt x="14544" y="51528"/>
                  </a:lnTo>
                  <a:lnTo>
                    <a:pt x="14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257343" y="253349"/>
              <a:ext cx="274879" cy="3128780"/>
            </a:xfrm>
            <a:custGeom>
              <a:avLst/>
              <a:gdLst/>
              <a:ahLst/>
              <a:cxnLst/>
              <a:rect l="l" t="t" r="r" b="b"/>
              <a:pathLst>
                <a:path w="4527" h="51528" extrusionOk="0">
                  <a:moveTo>
                    <a:pt x="0" y="1"/>
                  </a:moveTo>
                  <a:lnTo>
                    <a:pt x="0" y="51528"/>
                  </a:lnTo>
                  <a:lnTo>
                    <a:pt x="4526" y="51528"/>
                  </a:lnTo>
                  <a:lnTo>
                    <a:pt x="4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260083" y="3367088"/>
              <a:ext cx="883172" cy="853480"/>
            </a:xfrm>
            <a:custGeom>
              <a:avLst/>
              <a:gdLst/>
              <a:ahLst/>
              <a:cxnLst/>
              <a:rect l="l" t="t" r="r" b="b"/>
              <a:pathLst>
                <a:path w="14545" h="14056" extrusionOk="0">
                  <a:moveTo>
                    <a:pt x="0" y="0"/>
                  </a:moveTo>
                  <a:lnTo>
                    <a:pt x="0" y="14055"/>
                  </a:lnTo>
                  <a:lnTo>
                    <a:pt x="14544" y="14055"/>
                  </a:lnTo>
                  <a:lnTo>
                    <a:pt x="1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403684" y="3505953"/>
              <a:ext cx="595906" cy="575686"/>
            </a:xfrm>
            <a:custGeom>
              <a:avLst/>
              <a:gdLst/>
              <a:ahLst/>
              <a:cxnLst/>
              <a:rect l="l" t="t" r="r" b="b"/>
              <a:pathLst>
                <a:path w="9814" h="9481" extrusionOk="0">
                  <a:moveTo>
                    <a:pt x="1" y="1"/>
                  </a:moveTo>
                  <a:lnTo>
                    <a:pt x="1" y="9481"/>
                  </a:lnTo>
                  <a:lnTo>
                    <a:pt x="98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315823" y="305567"/>
              <a:ext cx="765436" cy="695669"/>
            </a:xfrm>
            <a:custGeom>
              <a:avLst/>
              <a:gdLst/>
              <a:ahLst/>
              <a:cxnLst/>
              <a:rect l="l" t="t" r="r" b="b"/>
              <a:pathLst>
                <a:path w="12606" h="11457" extrusionOk="0">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315823" y="1032072"/>
              <a:ext cx="765436" cy="695669"/>
            </a:xfrm>
            <a:custGeom>
              <a:avLst/>
              <a:gdLst/>
              <a:ahLst/>
              <a:cxnLst/>
              <a:rect l="l" t="t" r="r" b="b"/>
              <a:pathLst>
                <a:path w="12606" h="11457" extrusionOk="0">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315823" y="1758698"/>
              <a:ext cx="765436" cy="695669"/>
            </a:xfrm>
            <a:custGeom>
              <a:avLst/>
              <a:gdLst/>
              <a:ahLst/>
              <a:cxnLst/>
              <a:rect l="l" t="t" r="r" b="b"/>
              <a:pathLst>
                <a:path w="12606" h="11457" extrusionOk="0">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315823" y="2675679"/>
              <a:ext cx="765436" cy="573804"/>
            </a:xfrm>
            <a:custGeom>
              <a:avLst/>
              <a:gdLst/>
              <a:ahLst/>
              <a:cxnLst/>
              <a:rect l="l" t="t" r="r" b="b"/>
              <a:pathLst>
                <a:path w="12606" h="9450" extrusionOk="0">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425968" y="363311"/>
              <a:ext cx="524135" cy="516059"/>
            </a:xfrm>
            <a:custGeom>
              <a:avLst/>
              <a:gdLst/>
              <a:ahLst/>
              <a:cxnLst/>
              <a:rect l="l" t="t" r="r" b="b"/>
              <a:pathLst>
                <a:path w="8632" h="8499" extrusionOk="0">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446794" y="1129162"/>
              <a:ext cx="439491" cy="486974"/>
            </a:xfrm>
            <a:custGeom>
              <a:avLst/>
              <a:gdLst/>
              <a:ahLst/>
              <a:cxnLst/>
              <a:rect l="l" t="t" r="r" b="b"/>
              <a:pathLst>
                <a:path w="7238" h="8020" extrusionOk="0">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429915" y="1864714"/>
              <a:ext cx="509137" cy="518549"/>
            </a:xfrm>
            <a:custGeom>
              <a:avLst/>
              <a:gdLst/>
              <a:ahLst/>
              <a:cxnLst/>
              <a:rect l="l" t="t" r="r" b="b"/>
              <a:pathLst>
                <a:path w="8385" h="8540" extrusionOk="0">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1217140" y="-621007"/>
              <a:ext cx="410649" cy="3779274"/>
            </a:xfrm>
            <a:custGeom>
              <a:avLst/>
              <a:gdLst/>
              <a:ahLst/>
              <a:cxnLst/>
              <a:rect l="l" t="t" r="r" b="b"/>
              <a:pathLst>
                <a:path w="6763" h="62241" extrusionOk="0">
                  <a:moveTo>
                    <a:pt x="1" y="0"/>
                  </a:moveTo>
                  <a:lnTo>
                    <a:pt x="1" y="62241"/>
                  </a:lnTo>
                  <a:lnTo>
                    <a:pt x="6763" y="62241"/>
                  </a:lnTo>
                  <a:lnTo>
                    <a:pt x="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1286603" y="-621007"/>
              <a:ext cx="410649" cy="3779274"/>
            </a:xfrm>
            <a:custGeom>
              <a:avLst/>
              <a:gdLst/>
              <a:ahLst/>
              <a:cxnLst/>
              <a:rect l="l" t="t" r="r" b="b"/>
              <a:pathLst>
                <a:path w="6763" h="62241" extrusionOk="0">
                  <a:moveTo>
                    <a:pt x="1" y="0"/>
                  </a:moveTo>
                  <a:lnTo>
                    <a:pt x="1" y="62241"/>
                  </a:lnTo>
                  <a:lnTo>
                    <a:pt x="6762" y="62241"/>
                  </a:lnTo>
                  <a:lnTo>
                    <a:pt x="6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1318016" y="-554884"/>
              <a:ext cx="340943" cy="320177"/>
            </a:xfrm>
            <a:custGeom>
              <a:avLst/>
              <a:gdLst/>
              <a:ahLst/>
              <a:cxnLst/>
              <a:rect l="l" t="t" r="r" b="b"/>
              <a:pathLst>
                <a:path w="5615" h="5273"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1318016" y="215946"/>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1318016" y="866855"/>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1318016" y="1559479"/>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1318016" y="2757953"/>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1318016" y="1998175"/>
              <a:ext cx="340943" cy="695669"/>
            </a:xfrm>
            <a:custGeom>
              <a:avLst/>
              <a:gdLst/>
              <a:ahLst/>
              <a:cxnLst/>
              <a:rect l="l" t="t" r="r" b="b"/>
              <a:pathLst>
                <a:path w="5615" h="11457" extrusionOk="0">
                  <a:moveTo>
                    <a:pt x="0" y="0"/>
                  </a:moveTo>
                  <a:lnTo>
                    <a:pt x="0" y="11456"/>
                  </a:lnTo>
                  <a:lnTo>
                    <a:pt x="5615" y="11456"/>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1394947" y="-497060"/>
              <a:ext cx="210820" cy="224968"/>
            </a:xfrm>
            <a:custGeom>
              <a:avLst/>
              <a:gdLst/>
              <a:ahLst/>
              <a:cxnLst/>
              <a:rect l="l" t="t" r="r" b="b"/>
              <a:pathLst>
                <a:path w="3472" h="3705" extrusionOk="0">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1394461" y="286604"/>
              <a:ext cx="173295" cy="193211"/>
            </a:xfrm>
            <a:custGeom>
              <a:avLst/>
              <a:gdLst/>
              <a:ahLst/>
              <a:cxnLst/>
              <a:rect l="l" t="t" r="r" b="b"/>
              <a:pathLst>
                <a:path w="2854" h="3182" extrusionOk="0">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1370760" y="911545"/>
              <a:ext cx="240390" cy="236626"/>
            </a:xfrm>
            <a:custGeom>
              <a:avLst/>
              <a:gdLst/>
              <a:ahLst/>
              <a:cxnLst/>
              <a:rect l="l" t="t" r="r" b="b"/>
              <a:pathLst>
                <a:path w="3959" h="3897" extrusionOk="0">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1394279" y="1621048"/>
              <a:ext cx="201530" cy="223328"/>
            </a:xfrm>
            <a:custGeom>
              <a:avLst/>
              <a:gdLst/>
              <a:ahLst/>
              <a:cxnLst/>
              <a:rect l="l" t="t" r="r" b="b"/>
              <a:pathLst>
                <a:path w="3319" h="3678" extrusionOk="0">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1967023" y="-96090"/>
              <a:ext cx="849291" cy="2672712"/>
            </a:xfrm>
            <a:custGeom>
              <a:avLst/>
              <a:gdLst/>
              <a:ahLst/>
              <a:cxnLst/>
              <a:rect l="l" t="t" r="r" b="b"/>
              <a:pathLst>
                <a:path w="13987" h="44017" extrusionOk="0">
                  <a:moveTo>
                    <a:pt x="0" y="0"/>
                  </a:moveTo>
                  <a:lnTo>
                    <a:pt x="0" y="44016"/>
                  </a:lnTo>
                  <a:lnTo>
                    <a:pt x="13986" y="44016"/>
                  </a:lnTo>
                  <a:lnTo>
                    <a:pt x="13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1897621" y="-96090"/>
              <a:ext cx="849048" cy="2672712"/>
            </a:xfrm>
            <a:custGeom>
              <a:avLst/>
              <a:gdLst/>
              <a:ahLst/>
              <a:cxnLst/>
              <a:rect l="l" t="t" r="r" b="b"/>
              <a:pathLst>
                <a:path w="13983" h="44017" extrusionOk="0">
                  <a:moveTo>
                    <a:pt x="0" y="0"/>
                  </a:moveTo>
                  <a:lnTo>
                    <a:pt x="0" y="44016"/>
                  </a:lnTo>
                  <a:lnTo>
                    <a:pt x="13982" y="44016"/>
                  </a:lnTo>
                  <a:lnTo>
                    <a:pt x="13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1980989" y="-19584"/>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1980989" y="627379"/>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1980989" y="1274342"/>
              <a:ext cx="654258" cy="547816"/>
            </a:xfrm>
            <a:custGeom>
              <a:avLst/>
              <a:gdLst/>
              <a:ahLst/>
              <a:cxnLst/>
              <a:rect l="l" t="t" r="r" b="b"/>
              <a:pathLst>
                <a:path w="10775" h="9022" extrusionOk="0">
                  <a:moveTo>
                    <a:pt x="0" y="0"/>
                  </a:moveTo>
                  <a:lnTo>
                    <a:pt x="0" y="9021"/>
                  </a:lnTo>
                  <a:lnTo>
                    <a:pt x="10774" y="9021"/>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1980989" y="1907278"/>
              <a:ext cx="654258" cy="547877"/>
            </a:xfrm>
            <a:custGeom>
              <a:avLst/>
              <a:gdLst/>
              <a:ahLst/>
              <a:cxnLst/>
              <a:rect l="l" t="t" r="r" b="b"/>
              <a:pathLst>
                <a:path w="10775" h="9023" extrusionOk="0">
                  <a:moveTo>
                    <a:pt x="0" y="1"/>
                  </a:moveTo>
                  <a:lnTo>
                    <a:pt x="0" y="9022"/>
                  </a:lnTo>
                  <a:lnTo>
                    <a:pt x="10774" y="9022"/>
                  </a:lnTo>
                  <a:lnTo>
                    <a:pt x="10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2116271" y="66880"/>
              <a:ext cx="384661" cy="416721"/>
            </a:xfrm>
            <a:custGeom>
              <a:avLst/>
              <a:gdLst/>
              <a:ahLst/>
              <a:cxnLst/>
              <a:rect l="l" t="t" r="r" b="b"/>
              <a:pathLst>
                <a:path w="6335" h="6863" extrusionOk="0">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2079536" y="855622"/>
              <a:ext cx="406217" cy="83247"/>
            </a:xfrm>
            <a:custGeom>
              <a:avLst/>
              <a:gdLst/>
              <a:ahLst/>
              <a:cxnLst/>
              <a:rect l="l" t="t" r="r" b="b"/>
              <a:pathLst>
                <a:path w="6690" h="1371" extrusionOk="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2124833" y="1313566"/>
              <a:ext cx="391887" cy="433298"/>
            </a:xfrm>
            <a:custGeom>
              <a:avLst/>
              <a:gdLst/>
              <a:ahLst/>
              <a:cxnLst/>
              <a:rect l="l" t="t" r="r" b="b"/>
              <a:pathLst>
                <a:path w="6454" h="7136" extrusionOk="0">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2115239" y="1971337"/>
              <a:ext cx="408099" cy="399173"/>
            </a:xfrm>
            <a:custGeom>
              <a:avLst/>
              <a:gdLst/>
              <a:ahLst/>
              <a:cxnLst/>
              <a:rect l="l" t="t" r="r" b="b"/>
              <a:pathLst>
                <a:path w="6721" h="6574" extrusionOk="0">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4738555" y="-115459"/>
              <a:ext cx="208816" cy="208816"/>
            </a:xfrm>
            <a:custGeom>
              <a:avLst/>
              <a:gdLst/>
              <a:ahLst/>
              <a:cxnLst/>
              <a:rect l="l" t="t" r="r" b="b"/>
              <a:pathLst>
                <a:path w="3439" h="3439" extrusionOk="0">
                  <a:moveTo>
                    <a:pt x="0" y="1"/>
                  </a:moveTo>
                  <a:lnTo>
                    <a:pt x="0" y="3439"/>
                  </a:lnTo>
                  <a:lnTo>
                    <a:pt x="3438" y="3439"/>
                  </a:lnTo>
                  <a:lnTo>
                    <a:pt x="3438"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5198018" y="1568890"/>
              <a:ext cx="779402" cy="2711573"/>
            </a:xfrm>
            <a:custGeom>
              <a:avLst/>
              <a:gdLst/>
              <a:ahLst/>
              <a:cxnLst/>
              <a:rect l="l" t="t" r="r" b="b"/>
              <a:pathLst>
                <a:path w="12836" h="44657" extrusionOk="0">
                  <a:moveTo>
                    <a:pt x="0" y="0"/>
                  </a:moveTo>
                  <a:lnTo>
                    <a:pt x="0" y="44656"/>
                  </a:lnTo>
                  <a:lnTo>
                    <a:pt x="12836" y="44656"/>
                  </a:lnTo>
                  <a:lnTo>
                    <a:pt x="128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5297780" y="1790272"/>
              <a:ext cx="264314" cy="403363"/>
            </a:xfrm>
            <a:custGeom>
              <a:avLst/>
              <a:gdLst/>
              <a:ahLst/>
              <a:cxnLst/>
              <a:rect l="l" t="t" r="r" b="b"/>
              <a:pathLst>
                <a:path w="4353" h="6643" extrusionOk="0">
                  <a:moveTo>
                    <a:pt x="1" y="0"/>
                  </a:moveTo>
                  <a:lnTo>
                    <a:pt x="1" y="6643"/>
                  </a:lnTo>
                  <a:lnTo>
                    <a:pt x="4352" y="6643"/>
                  </a:lnTo>
                  <a:lnTo>
                    <a:pt x="43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5659302" y="1790272"/>
              <a:ext cx="264253" cy="403363"/>
            </a:xfrm>
            <a:custGeom>
              <a:avLst/>
              <a:gdLst/>
              <a:ahLst/>
              <a:cxnLst/>
              <a:rect l="l" t="t" r="r" b="b"/>
              <a:pathLst>
                <a:path w="4352" h="6643" extrusionOk="0">
                  <a:moveTo>
                    <a:pt x="1" y="0"/>
                  </a:moveTo>
                  <a:lnTo>
                    <a:pt x="1" y="6643"/>
                  </a:lnTo>
                  <a:lnTo>
                    <a:pt x="4351" y="6643"/>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5297780" y="2485446"/>
              <a:ext cx="264314" cy="403363"/>
            </a:xfrm>
            <a:custGeom>
              <a:avLst/>
              <a:gdLst/>
              <a:ahLst/>
              <a:cxnLst/>
              <a:rect l="l" t="t" r="r" b="b"/>
              <a:pathLst>
                <a:path w="4353" h="6643" extrusionOk="0">
                  <a:moveTo>
                    <a:pt x="1" y="1"/>
                  </a:moveTo>
                  <a:lnTo>
                    <a:pt x="1" y="6643"/>
                  </a:lnTo>
                  <a:lnTo>
                    <a:pt x="4352" y="6643"/>
                  </a:lnTo>
                  <a:lnTo>
                    <a:pt x="43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5659302" y="2485446"/>
              <a:ext cx="264253" cy="403363"/>
            </a:xfrm>
            <a:custGeom>
              <a:avLst/>
              <a:gdLst/>
              <a:ahLst/>
              <a:cxnLst/>
              <a:rect l="l" t="t" r="r" b="b"/>
              <a:pathLst>
                <a:path w="4352" h="6643" extrusionOk="0">
                  <a:moveTo>
                    <a:pt x="1" y="1"/>
                  </a:moveTo>
                  <a:lnTo>
                    <a:pt x="1" y="6643"/>
                  </a:lnTo>
                  <a:lnTo>
                    <a:pt x="4351" y="6643"/>
                  </a:lnTo>
                  <a:lnTo>
                    <a:pt x="43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5297780" y="3180619"/>
              <a:ext cx="264314" cy="403363"/>
            </a:xfrm>
            <a:custGeom>
              <a:avLst/>
              <a:gdLst/>
              <a:ahLst/>
              <a:cxnLst/>
              <a:rect l="l" t="t" r="r" b="b"/>
              <a:pathLst>
                <a:path w="4353" h="6643" extrusionOk="0">
                  <a:moveTo>
                    <a:pt x="1" y="0"/>
                  </a:moveTo>
                  <a:lnTo>
                    <a:pt x="1" y="6642"/>
                  </a:lnTo>
                  <a:lnTo>
                    <a:pt x="4352" y="6642"/>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5659302" y="3180619"/>
              <a:ext cx="264253" cy="403363"/>
            </a:xfrm>
            <a:custGeom>
              <a:avLst/>
              <a:gdLst/>
              <a:ahLst/>
              <a:cxnLst/>
              <a:rect l="l" t="t" r="r" b="b"/>
              <a:pathLst>
                <a:path w="4352" h="6643" extrusionOk="0">
                  <a:moveTo>
                    <a:pt x="1" y="0"/>
                  </a:moveTo>
                  <a:lnTo>
                    <a:pt x="1" y="6642"/>
                  </a:lnTo>
                  <a:lnTo>
                    <a:pt x="4351" y="6642"/>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5297780" y="3875975"/>
              <a:ext cx="264314" cy="403181"/>
            </a:xfrm>
            <a:custGeom>
              <a:avLst/>
              <a:gdLst/>
              <a:ahLst/>
              <a:cxnLst/>
              <a:rect l="l" t="t" r="r" b="b"/>
              <a:pathLst>
                <a:path w="4353" h="6640" extrusionOk="0">
                  <a:moveTo>
                    <a:pt x="1" y="0"/>
                  </a:moveTo>
                  <a:lnTo>
                    <a:pt x="1" y="6640"/>
                  </a:lnTo>
                  <a:lnTo>
                    <a:pt x="4352" y="6640"/>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5659302" y="3875975"/>
              <a:ext cx="264253" cy="403181"/>
            </a:xfrm>
            <a:custGeom>
              <a:avLst/>
              <a:gdLst/>
              <a:ahLst/>
              <a:cxnLst/>
              <a:rect l="l" t="t" r="r" b="b"/>
              <a:pathLst>
                <a:path w="4352" h="6640" extrusionOk="0">
                  <a:moveTo>
                    <a:pt x="1" y="0"/>
                  </a:moveTo>
                  <a:lnTo>
                    <a:pt x="1" y="6640"/>
                  </a:lnTo>
                  <a:lnTo>
                    <a:pt x="4351" y="6640"/>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4352320" y="2713750"/>
              <a:ext cx="2526498" cy="52158"/>
            </a:xfrm>
            <a:custGeom>
              <a:avLst/>
              <a:gdLst/>
              <a:ahLst/>
              <a:cxnLst/>
              <a:rect l="l" t="t" r="r" b="b"/>
              <a:pathLst>
                <a:path w="41609" h="859" extrusionOk="0">
                  <a:moveTo>
                    <a:pt x="0" y="0"/>
                  </a:moveTo>
                  <a:lnTo>
                    <a:pt x="0" y="859"/>
                  </a:lnTo>
                  <a:lnTo>
                    <a:pt x="41609" y="859"/>
                  </a:lnTo>
                  <a:lnTo>
                    <a:pt x="4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4420265" y="2713750"/>
              <a:ext cx="1252836" cy="1625899"/>
            </a:xfrm>
            <a:custGeom>
              <a:avLst/>
              <a:gdLst/>
              <a:ahLst/>
              <a:cxnLst/>
              <a:rect l="l" t="t" r="r" b="b"/>
              <a:pathLst>
                <a:path w="20633" h="26777" extrusionOk="0">
                  <a:moveTo>
                    <a:pt x="1" y="0"/>
                  </a:moveTo>
                  <a:lnTo>
                    <a:pt x="1" y="26777"/>
                  </a:lnTo>
                  <a:lnTo>
                    <a:pt x="20633" y="26777"/>
                  </a:lnTo>
                  <a:lnTo>
                    <a:pt x="20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4477644" y="2713750"/>
              <a:ext cx="1252836" cy="1625899"/>
            </a:xfrm>
            <a:custGeom>
              <a:avLst/>
              <a:gdLst/>
              <a:ahLst/>
              <a:cxnLst/>
              <a:rect l="l" t="t" r="r" b="b"/>
              <a:pathLst>
                <a:path w="20633" h="26777" extrusionOk="0">
                  <a:moveTo>
                    <a:pt x="1" y="0"/>
                  </a:moveTo>
                  <a:lnTo>
                    <a:pt x="1" y="26777"/>
                  </a:lnTo>
                  <a:lnTo>
                    <a:pt x="20632" y="26777"/>
                  </a:lnTo>
                  <a:lnTo>
                    <a:pt x="20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4584328" y="2830331"/>
              <a:ext cx="1039284" cy="1529476"/>
            </a:xfrm>
            <a:custGeom>
              <a:avLst/>
              <a:gdLst/>
              <a:ahLst/>
              <a:cxnLst/>
              <a:rect l="l" t="t" r="r" b="b"/>
              <a:pathLst>
                <a:path w="17116" h="25189" extrusionOk="0">
                  <a:moveTo>
                    <a:pt x="0" y="0"/>
                  </a:moveTo>
                  <a:lnTo>
                    <a:pt x="0" y="25189"/>
                  </a:lnTo>
                  <a:lnTo>
                    <a:pt x="17115" y="25189"/>
                  </a:lnTo>
                  <a:lnTo>
                    <a:pt x="1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4764118" y="2939504"/>
              <a:ext cx="720200" cy="693301"/>
            </a:xfrm>
            <a:custGeom>
              <a:avLst/>
              <a:gdLst/>
              <a:ahLst/>
              <a:cxnLst/>
              <a:rect l="l" t="t" r="r" b="b"/>
              <a:pathLst>
                <a:path w="11861" h="11418" extrusionOk="0">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4763268" y="3878283"/>
              <a:ext cx="637924" cy="706902"/>
            </a:xfrm>
            <a:custGeom>
              <a:avLst/>
              <a:gdLst/>
              <a:ahLst/>
              <a:cxnLst/>
              <a:rect l="l" t="t" r="r" b="b"/>
              <a:pathLst>
                <a:path w="10506" h="11642" extrusionOk="0">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4599508" y="-498354"/>
              <a:ext cx="1725966" cy="918754"/>
            </a:xfrm>
            <a:custGeom>
              <a:avLst/>
              <a:gdLst/>
              <a:ahLst/>
              <a:cxnLst/>
              <a:rect l="l" t="t" r="r" b="b"/>
              <a:pathLst>
                <a:path w="28425" h="15131" extrusionOk="0">
                  <a:moveTo>
                    <a:pt x="0" y="0"/>
                  </a:moveTo>
                  <a:lnTo>
                    <a:pt x="0" y="15130"/>
                  </a:lnTo>
                  <a:lnTo>
                    <a:pt x="28424" y="15130"/>
                  </a:lnTo>
                  <a:lnTo>
                    <a:pt x="28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4641040" y="-539947"/>
              <a:ext cx="1726148" cy="918754"/>
            </a:xfrm>
            <a:custGeom>
              <a:avLst/>
              <a:gdLst/>
              <a:ahLst/>
              <a:cxnLst/>
              <a:rect l="l" t="t" r="r" b="b"/>
              <a:pathLst>
                <a:path w="28428" h="15131" extrusionOk="0">
                  <a:moveTo>
                    <a:pt x="1" y="1"/>
                  </a:moveTo>
                  <a:lnTo>
                    <a:pt x="1" y="15131"/>
                  </a:lnTo>
                  <a:lnTo>
                    <a:pt x="28428" y="15131"/>
                  </a:lnTo>
                  <a:lnTo>
                    <a:pt x="28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4696780" y="-484389"/>
              <a:ext cx="1614727" cy="807455"/>
            </a:xfrm>
            <a:custGeom>
              <a:avLst/>
              <a:gdLst/>
              <a:ahLst/>
              <a:cxnLst/>
              <a:rect l="l" t="t" r="r" b="b"/>
              <a:pathLst>
                <a:path w="26593" h="13298" extrusionOk="0">
                  <a:moveTo>
                    <a:pt x="0" y="0"/>
                  </a:moveTo>
                  <a:lnTo>
                    <a:pt x="0" y="13298"/>
                  </a:lnTo>
                  <a:lnTo>
                    <a:pt x="26592" y="13298"/>
                  </a:lnTo>
                  <a:lnTo>
                    <a:pt x="26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4731694" y="-477345"/>
              <a:ext cx="528932" cy="271540"/>
            </a:xfrm>
            <a:custGeom>
              <a:avLst/>
              <a:gdLst/>
              <a:ahLst/>
              <a:cxnLst/>
              <a:rect l="l" t="t" r="r" b="b"/>
              <a:pathLst>
                <a:path w="8711" h="4472" extrusionOk="0">
                  <a:moveTo>
                    <a:pt x="1" y="0"/>
                  </a:moveTo>
                  <a:lnTo>
                    <a:pt x="1" y="4472"/>
                  </a:lnTo>
                  <a:lnTo>
                    <a:pt x="8711" y="4472"/>
                  </a:lnTo>
                  <a:lnTo>
                    <a:pt x="87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5344109" y="-431017"/>
              <a:ext cx="348108" cy="178699"/>
            </a:xfrm>
            <a:custGeom>
              <a:avLst/>
              <a:gdLst/>
              <a:ahLst/>
              <a:cxnLst/>
              <a:rect l="l" t="t" r="r" b="b"/>
              <a:pathLst>
                <a:path w="5733" h="2943" extrusionOk="0">
                  <a:moveTo>
                    <a:pt x="1" y="0"/>
                  </a:moveTo>
                  <a:lnTo>
                    <a:pt x="1" y="2942"/>
                  </a:lnTo>
                  <a:lnTo>
                    <a:pt x="5732" y="2942"/>
                  </a:lnTo>
                  <a:lnTo>
                    <a:pt x="57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5803328" y="-101494"/>
              <a:ext cx="389883" cy="389822"/>
            </a:xfrm>
            <a:custGeom>
              <a:avLst/>
              <a:gdLst/>
              <a:ahLst/>
              <a:cxnLst/>
              <a:rect l="l" t="t" r="r" b="b"/>
              <a:pathLst>
                <a:path w="6421" h="6420" extrusionOk="0">
                  <a:moveTo>
                    <a:pt x="1" y="1"/>
                  </a:moveTo>
                  <a:lnTo>
                    <a:pt x="1" y="6420"/>
                  </a:lnTo>
                  <a:lnTo>
                    <a:pt x="6421" y="6420"/>
                  </a:lnTo>
                  <a:lnTo>
                    <a:pt x="6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5984393" y="-414805"/>
              <a:ext cx="208816" cy="208998"/>
            </a:xfrm>
            <a:custGeom>
              <a:avLst/>
              <a:gdLst/>
              <a:ahLst/>
              <a:cxnLst/>
              <a:rect l="l" t="t" r="r" b="b"/>
              <a:pathLst>
                <a:path w="3439" h="3442" extrusionOk="0">
                  <a:moveTo>
                    <a:pt x="1" y="0"/>
                  </a:moveTo>
                  <a:lnTo>
                    <a:pt x="1" y="3442"/>
                  </a:lnTo>
                  <a:lnTo>
                    <a:pt x="3439" y="3442"/>
                  </a:lnTo>
                  <a:lnTo>
                    <a:pt x="3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3875673" y="739588"/>
              <a:ext cx="2373241" cy="1048877"/>
            </a:xfrm>
            <a:custGeom>
              <a:avLst/>
              <a:gdLst/>
              <a:ahLst/>
              <a:cxnLst/>
              <a:rect l="l" t="t" r="r" b="b"/>
              <a:pathLst>
                <a:path w="39085" h="17274" extrusionOk="0">
                  <a:moveTo>
                    <a:pt x="0" y="1"/>
                  </a:moveTo>
                  <a:lnTo>
                    <a:pt x="0" y="17274"/>
                  </a:lnTo>
                  <a:lnTo>
                    <a:pt x="39085" y="17274"/>
                  </a:lnTo>
                  <a:lnTo>
                    <a:pt x="39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3938214" y="737523"/>
              <a:ext cx="2310700" cy="918754"/>
            </a:xfrm>
            <a:custGeom>
              <a:avLst/>
              <a:gdLst/>
              <a:ahLst/>
              <a:cxnLst/>
              <a:rect l="l" t="t" r="r" b="b"/>
              <a:pathLst>
                <a:path w="38055" h="15131" extrusionOk="0">
                  <a:moveTo>
                    <a:pt x="0" y="0"/>
                  </a:moveTo>
                  <a:lnTo>
                    <a:pt x="0" y="15130"/>
                  </a:lnTo>
                  <a:lnTo>
                    <a:pt x="38055" y="15130"/>
                  </a:lnTo>
                  <a:lnTo>
                    <a:pt x="380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3938214" y="737523"/>
              <a:ext cx="2310700" cy="153925"/>
            </a:xfrm>
            <a:custGeom>
              <a:avLst/>
              <a:gdLst/>
              <a:ahLst/>
              <a:cxnLst/>
              <a:rect l="l" t="t" r="r" b="b"/>
              <a:pathLst>
                <a:path w="38055" h="2535" extrusionOk="0">
                  <a:moveTo>
                    <a:pt x="0" y="0"/>
                  </a:moveTo>
                  <a:lnTo>
                    <a:pt x="0" y="2535"/>
                  </a:lnTo>
                  <a:lnTo>
                    <a:pt x="38055" y="2535"/>
                  </a:lnTo>
                  <a:lnTo>
                    <a:pt x="38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3966266" y="754768"/>
              <a:ext cx="2245911" cy="862163"/>
            </a:xfrm>
            <a:custGeom>
              <a:avLst/>
              <a:gdLst/>
              <a:ahLst/>
              <a:cxnLst/>
              <a:rect l="l" t="t" r="r" b="b"/>
              <a:pathLst>
                <a:path w="36988" h="14199" extrusionOk="0">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4116790" y="814455"/>
              <a:ext cx="467423" cy="474466"/>
            </a:xfrm>
            <a:custGeom>
              <a:avLst/>
              <a:gdLst/>
              <a:ahLst/>
              <a:cxnLst/>
              <a:rect l="l" t="t" r="r" b="b"/>
              <a:pathLst>
                <a:path w="7698" h="7814" extrusionOk="0">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4637275" y="814455"/>
              <a:ext cx="467665" cy="474466"/>
            </a:xfrm>
            <a:custGeom>
              <a:avLst/>
              <a:gdLst/>
              <a:ahLst/>
              <a:cxnLst/>
              <a:rect l="l" t="t" r="r" b="b"/>
              <a:pathLst>
                <a:path w="7702" h="7814" extrusionOk="0">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5143310" y="814455"/>
              <a:ext cx="467423" cy="474466"/>
            </a:xfrm>
            <a:custGeom>
              <a:avLst/>
              <a:gdLst/>
              <a:ahLst/>
              <a:cxnLst/>
              <a:rect l="l" t="t" r="r" b="b"/>
              <a:pathLst>
                <a:path w="7698" h="7814" extrusionOk="0">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5664038" y="814455"/>
              <a:ext cx="467423" cy="474466"/>
            </a:xfrm>
            <a:custGeom>
              <a:avLst/>
              <a:gdLst/>
              <a:ahLst/>
              <a:cxnLst/>
              <a:rect l="l" t="t" r="r" b="b"/>
              <a:pathLst>
                <a:path w="7698" h="7814" extrusionOk="0">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7612824" y="-427495"/>
              <a:ext cx="306029" cy="4648723"/>
            </a:xfrm>
            <a:custGeom>
              <a:avLst/>
              <a:gdLst/>
              <a:ahLst/>
              <a:cxnLst/>
              <a:rect l="l" t="t" r="r" b="b"/>
              <a:pathLst>
                <a:path w="5040" h="76560" extrusionOk="0">
                  <a:moveTo>
                    <a:pt x="0" y="1"/>
                  </a:moveTo>
                  <a:lnTo>
                    <a:pt x="0" y="76559"/>
                  </a:lnTo>
                  <a:lnTo>
                    <a:pt x="5040" y="76559"/>
                  </a:lnTo>
                  <a:lnTo>
                    <a:pt x="5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6627411" y="-355543"/>
              <a:ext cx="1192723" cy="4576770"/>
            </a:xfrm>
            <a:custGeom>
              <a:avLst/>
              <a:gdLst/>
              <a:ahLst/>
              <a:cxnLst/>
              <a:rect l="l" t="t" r="r" b="b"/>
              <a:pathLst>
                <a:path w="19643" h="75375" extrusionOk="0">
                  <a:moveTo>
                    <a:pt x="1" y="1"/>
                  </a:moveTo>
                  <a:lnTo>
                    <a:pt x="1" y="75374"/>
                  </a:lnTo>
                  <a:lnTo>
                    <a:pt x="19642" y="75374"/>
                  </a:lnTo>
                  <a:lnTo>
                    <a:pt x="19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6710778" y="-272175"/>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6844762" y="-139825"/>
              <a:ext cx="788146" cy="788146"/>
            </a:xfrm>
            <a:custGeom>
              <a:avLst/>
              <a:gdLst/>
              <a:ahLst/>
              <a:cxnLst/>
              <a:rect l="l" t="t" r="r" b="b"/>
              <a:pathLst>
                <a:path w="12980" h="12980" extrusionOk="0">
                  <a:moveTo>
                    <a:pt x="0" y="0"/>
                  </a:moveTo>
                  <a:lnTo>
                    <a:pt x="0" y="12980"/>
                  </a:lnTo>
                  <a:lnTo>
                    <a:pt x="12980" y="12980"/>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6710778" y="843539"/>
              <a:ext cx="1038676" cy="1038676"/>
            </a:xfrm>
            <a:custGeom>
              <a:avLst/>
              <a:gdLst/>
              <a:ahLst/>
              <a:cxnLst/>
              <a:rect l="l" t="t" r="r" b="b"/>
              <a:pathLst>
                <a:path w="17106" h="17106" extrusionOk="0">
                  <a:moveTo>
                    <a:pt x="1" y="1"/>
                  </a:moveTo>
                  <a:lnTo>
                    <a:pt x="1" y="17106"/>
                  </a:lnTo>
                  <a:lnTo>
                    <a:pt x="17105" y="17106"/>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6844762" y="975646"/>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6710778" y="1959071"/>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6844762" y="2091421"/>
              <a:ext cx="788146" cy="788085"/>
            </a:xfrm>
            <a:custGeom>
              <a:avLst/>
              <a:gdLst/>
              <a:ahLst/>
              <a:cxnLst/>
              <a:rect l="l" t="t" r="r" b="b"/>
              <a:pathLst>
                <a:path w="12980" h="12979" extrusionOk="0">
                  <a:moveTo>
                    <a:pt x="0" y="0"/>
                  </a:moveTo>
                  <a:lnTo>
                    <a:pt x="0" y="12979"/>
                  </a:lnTo>
                  <a:lnTo>
                    <a:pt x="12980" y="12979"/>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6710778" y="3074604"/>
              <a:ext cx="1038676" cy="1038858"/>
            </a:xfrm>
            <a:custGeom>
              <a:avLst/>
              <a:gdLst/>
              <a:ahLst/>
              <a:cxnLst/>
              <a:rect l="l" t="t" r="r" b="b"/>
              <a:pathLst>
                <a:path w="17106" h="17109" extrusionOk="0">
                  <a:moveTo>
                    <a:pt x="1" y="0"/>
                  </a:moveTo>
                  <a:lnTo>
                    <a:pt x="1" y="17109"/>
                  </a:lnTo>
                  <a:lnTo>
                    <a:pt x="17105" y="17109"/>
                  </a:lnTo>
                  <a:lnTo>
                    <a:pt x="17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6844762" y="3206893"/>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6892249" y="-99854"/>
              <a:ext cx="672413" cy="716435"/>
            </a:xfrm>
            <a:custGeom>
              <a:avLst/>
              <a:gdLst/>
              <a:ahLst/>
              <a:cxnLst/>
              <a:rect l="l" t="t" r="r" b="b"/>
              <a:pathLst>
                <a:path w="11074" h="11799" extrusionOk="0">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6906215" y="1028532"/>
              <a:ext cx="647822" cy="701741"/>
            </a:xfrm>
            <a:custGeom>
              <a:avLst/>
              <a:gdLst/>
              <a:ahLst/>
              <a:cxnLst/>
              <a:rect l="l" t="t" r="r" b="b"/>
              <a:pathLst>
                <a:path w="10669" h="11557" extrusionOk="0">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6878345" y="2129593"/>
              <a:ext cx="714978" cy="725604"/>
            </a:xfrm>
            <a:custGeom>
              <a:avLst/>
              <a:gdLst/>
              <a:ahLst/>
              <a:cxnLst/>
              <a:rect l="l" t="t" r="r" b="b"/>
              <a:pathLst>
                <a:path w="11775" h="11950" extrusionOk="0">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6893889" y="3237456"/>
              <a:ext cx="694455" cy="728094"/>
            </a:xfrm>
            <a:custGeom>
              <a:avLst/>
              <a:gdLst/>
              <a:ahLst/>
              <a:cxnLst/>
              <a:rect l="l" t="t" r="r" b="b"/>
              <a:pathLst>
                <a:path w="11437" h="11991" extrusionOk="0">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440496" y="-1166933"/>
              <a:ext cx="133280" cy="1585217"/>
            </a:xfrm>
            <a:custGeom>
              <a:avLst/>
              <a:gdLst/>
              <a:ahLst/>
              <a:cxnLst/>
              <a:rect l="l" t="t" r="r" b="b"/>
              <a:pathLst>
                <a:path w="2195" h="26107" extrusionOk="0">
                  <a:moveTo>
                    <a:pt x="0" y="0"/>
                  </a:moveTo>
                  <a:lnTo>
                    <a:pt x="0" y="24826"/>
                  </a:lnTo>
                  <a:lnTo>
                    <a:pt x="2195" y="26107"/>
                  </a:lnTo>
                  <a:lnTo>
                    <a:pt x="2195" y="18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440496" y="1439133"/>
              <a:ext cx="133280" cy="1526379"/>
            </a:xfrm>
            <a:custGeom>
              <a:avLst/>
              <a:gdLst/>
              <a:ahLst/>
              <a:cxnLst/>
              <a:rect l="l" t="t" r="r" b="b"/>
              <a:pathLst>
                <a:path w="2195" h="25138" extrusionOk="0">
                  <a:moveTo>
                    <a:pt x="0" y="1"/>
                  </a:moveTo>
                  <a:lnTo>
                    <a:pt x="0" y="24826"/>
                  </a:lnTo>
                  <a:lnTo>
                    <a:pt x="2195" y="25137"/>
                  </a:lnTo>
                  <a:lnTo>
                    <a:pt x="2195" y="87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700375" y="-1647525"/>
              <a:ext cx="789239" cy="1494319"/>
            </a:xfrm>
            <a:custGeom>
              <a:avLst/>
              <a:gdLst/>
              <a:ahLst/>
              <a:cxnLst/>
              <a:rect l="l" t="t" r="r" b="b"/>
              <a:pathLst>
                <a:path w="12998" h="24610" extrusionOk="0">
                  <a:moveTo>
                    <a:pt x="1" y="0"/>
                  </a:moveTo>
                  <a:lnTo>
                    <a:pt x="1" y="24610"/>
                  </a:lnTo>
                  <a:lnTo>
                    <a:pt x="12997" y="24610"/>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658600" y="-1597675"/>
              <a:ext cx="705627" cy="1394617"/>
            </a:xfrm>
            <a:custGeom>
              <a:avLst/>
              <a:gdLst/>
              <a:ahLst/>
              <a:cxnLst/>
              <a:rect l="l" t="t" r="r" b="b"/>
              <a:pathLst>
                <a:path w="11621" h="22968" extrusionOk="0">
                  <a:moveTo>
                    <a:pt x="0" y="1"/>
                  </a:moveTo>
                  <a:lnTo>
                    <a:pt x="0" y="22967"/>
                  </a:lnTo>
                  <a:lnTo>
                    <a:pt x="11621" y="22967"/>
                  </a:lnTo>
                  <a:lnTo>
                    <a:pt x="116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658600" y="-1597675"/>
              <a:ext cx="125265" cy="1394617"/>
            </a:xfrm>
            <a:custGeom>
              <a:avLst/>
              <a:gdLst/>
              <a:ahLst/>
              <a:cxnLst/>
              <a:rect l="l" t="t" r="r" b="b"/>
              <a:pathLst>
                <a:path w="2063" h="22968" extrusionOk="0">
                  <a:moveTo>
                    <a:pt x="0" y="1"/>
                  </a:moveTo>
                  <a:lnTo>
                    <a:pt x="0" y="22967"/>
                  </a:lnTo>
                  <a:lnTo>
                    <a:pt x="2062" y="22967"/>
                  </a:lnTo>
                  <a:lnTo>
                    <a:pt x="20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412262" y="-1473322"/>
              <a:ext cx="244762" cy="260975"/>
            </a:xfrm>
            <a:custGeom>
              <a:avLst/>
              <a:gdLst/>
              <a:ahLst/>
              <a:cxnLst/>
              <a:rect l="l" t="t" r="r" b="b"/>
              <a:pathLst>
                <a:path w="4031" h="4298" extrusionOk="0">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412444" y="-1160254"/>
              <a:ext cx="200922" cy="223935"/>
            </a:xfrm>
            <a:custGeom>
              <a:avLst/>
              <a:gdLst/>
              <a:ahLst/>
              <a:cxnLst/>
              <a:rect l="l" t="t" r="r" b="b"/>
              <a:pathLst>
                <a:path w="3309" h="3688" extrusionOk="0">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423859" y="-890843"/>
              <a:ext cx="278826" cy="274272"/>
            </a:xfrm>
            <a:custGeom>
              <a:avLst/>
              <a:gdLst/>
              <a:ahLst/>
              <a:cxnLst/>
              <a:rect l="l" t="t" r="r" b="b"/>
              <a:pathLst>
                <a:path w="4592" h="4517" extrusionOk="0">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412626" y="-588765"/>
              <a:ext cx="233529" cy="258849"/>
            </a:xfrm>
            <a:custGeom>
              <a:avLst/>
              <a:gdLst/>
              <a:ahLst/>
              <a:cxnLst/>
              <a:rect l="l" t="t" r="r" b="b"/>
              <a:pathLst>
                <a:path w="3846" h="4263" extrusionOk="0">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255242" y="2930517"/>
              <a:ext cx="412714" cy="1523465"/>
            </a:xfrm>
            <a:custGeom>
              <a:avLst/>
              <a:gdLst/>
              <a:ahLst/>
              <a:cxnLst/>
              <a:rect l="l" t="t" r="r" b="b"/>
              <a:pathLst>
                <a:path w="6797" h="25090" extrusionOk="0">
                  <a:moveTo>
                    <a:pt x="0" y="0"/>
                  </a:moveTo>
                  <a:lnTo>
                    <a:pt x="0" y="25090"/>
                  </a:lnTo>
                  <a:lnTo>
                    <a:pt x="6796" y="25090"/>
                  </a:lnTo>
                  <a:lnTo>
                    <a:pt x="6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255242" y="2998523"/>
              <a:ext cx="353633" cy="1387452"/>
            </a:xfrm>
            <a:custGeom>
              <a:avLst/>
              <a:gdLst/>
              <a:ahLst/>
              <a:cxnLst/>
              <a:rect l="l" t="t" r="r" b="b"/>
              <a:pathLst>
                <a:path w="5824" h="22850" extrusionOk="0">
                  <a:moveTo>
                    <a:pt x="0" y="0"/>
                  </a:moveTo>
                  <a:lnTo>
                    <a:pt x="0" y="22850"/>
                  </a:lnTo>
                  <a:lnTo>
                    <a:pt x="5823" y="22850"/>
                  </a:lnTo>
                  <a:lnTo>
                    <a:pt x="5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209763" y="3282871"/>
              <a:ext cx="251199" cy="241848"/>
            </a:xfrm>
            <a:custGeom>
              <a:avLst/>
              <a:gdLst/>
              <a:ahLst/>
              <a:cxnLst/>
              <a:rect l="l" t="t" r="r" b="b"/>
              <a:pathLst>
                <a:path w="4137" h="3983" extrusionOk="0">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209945" y="3610268"/>
              <a:ext cx="222235" cy="246645"/>
            </a:xfrm>
            <a:custGeom>
              <a:avLst/>
              <a:gdLst/>
              <a:ahLst/>
              <a:cxnLst/>
              <a:rect l="l" t="t" r="r" b="b"/>
              <a:pathLst>
                <a:path w="3660" h="4062" extrusionOk="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219539" y="3936694"/>
              <a:ext cx="266014" cy="261157"/>
            </a:xfrm>
            <a:custGeom>
              <a:avLst/>
              <a:gdLst/>
              <a:ahLst/>
              <a:cxnLst/>
              <a:rect l="l" t="t" r="r" b="b"/>
              <a:pathLst>
                <a:path w="4381" h="4301" extrusionOk="0">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4327182" y="2547197"/>
              <a:ext cx="243" cy="61"/>
            </a:xfrm>
            <a:custGeom>
              <a:avLst/>
              <a:gdLst/>
              <a:ahLst/>
              <a:cxnLst/>
              <a:rect l="l" t="t" r="r" b="b"/>
              <a:pathLst>
                <a:path w="4" h="1" extrusionOk="0">
                  <a:moveTo>
                    <a:pt x="0" y="0"/>
                  </a:moveTo>
                  <a:lnTo>
                    <a:pt x="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4329429" y="2545922"/>
              <a:ext cx="1275" cy="1336"/>
            </a:xfrm>
            <a:custGeom>
              <a:avLst/>
              <a:gdLst/>
              <a:ahLst/>
              <a:cxnLst/>
              <a:rect l="l" t="t" r="r" b="b"/>
              <a:pathLst>
                <a:path w="21" h="22" extrusionOk="0">
                  <a:moveTo>
                    <a:pt x="0" y="1"/>
                  </a:moveTo>
                  <a:lnTo>
                    <a:pt x="0" y="21"/>
                  </a:lnTo>
                  <a:lnTo>
                    <a:pt x="21" y="21"/>
                  </a:lnTo>
                  <a:lnTo>
                    <a:pt x="21" y="1"/>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4327364" y="2547197"/>
              <a:ext cx="2125" cy="2307"/>
            </a:xfrm>
            <a:custGeom>
              <a:avLst/>
              <a:gdLst/>
              <a:ahLst/>
              <a:cxnLst/>
              <a:rect l="l" t="t" r="r" b="b"/>
              <a:pathLst>
                <a:path w="35" h="38" extrusionOk="0">
                  <a:moveTo>
                    <a:pt x="1" y="0"/>
                  </a:moveTo>
                  <a:lnTo>
                    <a:pt x="34" y="38"/>
                  </a:lnTo>
                  <a:lnTo>
                    <a:pt x="3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531575" y="347949"/>
              <a:ext cx="342704" cy="261582"/>
            </a:xfrm>
            <a:custGeom>
              <a:avLst/>
              <a:gdLst/>
              <a:ahLst/>
              <a:cxnLst/>
              <a:rect l="l" t="t" r="r" b="b"/>
              <a:pathLst>
                <a:path w="5644" h="4308" extrusionOk="0">
                  <a:moveTo>
                    <a:pt x="1" y="1"/>
                  </a:moveTo>
                  <a:lnTo>
                    <a:pt x="1" y="1140"/>
                  </a:lnTo>
                  <a:lnTo>
                    <a:pt x="5643" y="4308"/>
                  </a:lnTo>
                  <a:lnTo>
                    <a:pt x="5643" y="32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531575" y="685123"/>
              <a:ext cx="342704" cy="242516"/>
            </a:xfrm>
            <a:custGeom>
              <a:avLst/>
              <a:gdLst/>
              <a:ahLst/>
              <a:cxnLst/>
              <a:rect l="l" t="t" r="r" b="b"/>
              <a:pathLst>
                <a:path w="5644" h="3994" extrusionOk="0">
                  <a:moveTo>
                    <a:pt x="1" y="1"/>
                  </a:moveTo>
                  <a:lnTo>
                    <a:pt x="1" y="1141"/>
                  </a:lnTo>
                  <a:lnTo>
                    <a:pt x="5643" y="3993"/>
                  </a:lnTo>
                  <a:lnTo>
                    <a:pt x="5643" y="291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531575" y="3071871"/>
              <a:ext cx="342704" cy="106139"/>
            </a:xfrm>
            <a:custGeom>
              <a:avLst/>
              <a:gdLst/>
              <a:ahLst/>
              <a:cxnLst/>
              <a:rect l="l" t="t" r="r" b="b"/>
              <a:pathLst>
                <a:path w="5644" h="1748" extrusionOk="0">
                  <a:moveTo>
                    <a:pt x="1" y="1"/>
                  </a:moveTo>
                  <a:lnTo>
                    <a:pt x="1" y="1141"/>
                  </a:lnTo>
                  <a:lnTo>
                    <a:pt x="5643" y="1747"/>
                  </a:lnTo>
                  <a:lnTo>
                    <a:pt x="5643" y="67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531575" y="3409288"/>
              <a:ext cx="342704" cy="86769"/>
            </a:xfrm>
            <a:custGeom>
              <a:avLst/>
              <a:gdLst/>
              <a:ahLst/>
              <a:cxnLst/>
              <a:rect l="l" t="t" r="r" b="b"/>
              <a:pathLst>
                <a:path w="5644" h="1429" extrusionOk="0">
                  <a:moveTo>
                    <a:pt x="1" y="0"/>
                  </a:moveTo>
                  <a:lnTo>
                    <a:pt x="1" y="1141"/>
                  </a:lnTo>
                  <a:lnTo>
                    <a:pt x="5643" y="1428"/>
                  </a:lnTo>
                  <a:lnTo>
                    <a:pt x="5643" y="35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
          <p:cNvSpPr txBox="1">
            <a:spLocks noGrp="1"/>
          </p:cNvSpPr>
          <p:nvPr>
            <p:ph type="title"/>
          </p:nvPr>
        </p:nvSpPr>
        <p:spPr>
          <a:xfrm>
            <a:off x="991625" y="2394300"/>
            <a:ext cx="7160700" cy="8418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640000" algn="bl" rotWithShape="0">
              <a:schemeClr val="accent2"/>
            </a:outerShdw>
          </a:effectLst>
        </p:spPr>
        <p:txBody>
          <a:bodyPr spcFirstLastPara="1" wrap="square" lIns="91425" tIns="91425" rIns="91425" bIns="91425" anchor="ctr" anchorCtr="0">
            <a:noAutofit/>
          </a:bodyPr>
          <a:lstStyle>
            <a:lvl1pPr lvl="0" algn="ctr">
              <a:spcBef>
                <a:spcPts val="0"/>
              </a:spcBef>
              <a:spcAft>
                <a:spcPts val="0"/>
              </a:spcAft>
              <a:buSzPts val="3600"/>
              <a:buNone/>
              <a:defRPr sz="25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55" name="Google Shape;455;p3"/>
          <p:cNvSpPr txBox="1">
            <a:spLocks noGrp="1"/>
          </p:cNvSpPr>
          <p:nvPr>
            <p:ph type="title" idx="2" hasCustomPrompt="1"/>
          </p:nvPr>
        </p:nvSpPr>
        <p:spPr>
          <a:xfrm>
            <a:off x="2668500" y="911150"/>
            <a:ext cx="3807000" cy="11364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64000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56" name="Google Shape;456;p3"/>
          <p:cNvSpPr txBox="1">
            <a:spLocks noGrp="1"/>
          </p:cNvSpPr>
          <p:nvPr>
            <p:ph type="subTitle" idx="1"/>
          </p:nvPr>
        </p:nvSpPr>
        <p:spPr>
          <a:xfrm>
            <a:off x="1967100" y="3582875"/>
            <a:ext cx="5209800" cy="6495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640000" algn="bl" rotWithShape="0">
              <a:schemeClr val="accent2"/>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accent2"/>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0"/>
        <p:cNvGrpSpPr/>
        <p:nvPr/>
      </p:nvGrpSpPr>
      <p:grpSpPr>
        <a:xfrm>
          <a:off x="0" y="0"/>
          <a:ext cx="0" cy="0"/>
          <a:chOff x="0" y="0"/>
          <a:chExt cx="0" cy="0"/>
        </a:xfrm>
      </p:grpSpPr>
      <p:grpSp>
        <p:nvGrpSpPr>
          <p:cNvPr id="681" name="Google Shape;681;p5"/>
          <p:cNvGrpSpPr/>
          <p:nvPr/>
        </p:nvGrpSpPr>
        <p:grpSpPr>
          <a:xfrm>
            <a:off x="-180808" y="-962358"/>
            <a:ext cx="9629148" cy="6843611"/>
            <a:chOff x="-700375" y="-1647525"/>
            <a:chExt cx="9020279" cy="6410877"/>
          </a:xfrm>
        </p:grpSpPr>
        <p:sp>
          <p:nvSpPr>
            <p:cNvPr id="682" name="Google Shape;682;p5"/>
            <p:cNvSpPr/>
            <p:nvPr/>
          </p:nvSpPr>
          <p:spPr>
            <a:xfrm>
              <a:off x="5969639" y="1568890"/>
              <a:ext cx="779463" cy="2711573"/>
            </a:xfrm>
            <a:custGeom>
              <a:avLst/>
              <a:gdLst/>
              <a:ahLst/>
              <a:cxnLst/>
              <a:rect l="l" t="t" r="r" b="b"/>
              <a:pathLst>
                <a:path w="12837" h="44657" extrusionOk="0">
                  <a:moveTo>
                    <a:pt x="1" y="0"/>
                  </a:moveTo>
                  <a:lnTo>
                    <a:pt x="1" y="44656"/>
                  </a:lnTo>
                  <a:lnTo>
                    <a:pt x="12836" y="44656"/>
                  </a:lnTo>
                  <a:lnTo>
                    <a:pt x="1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
            <p:cNvSpPr/>
            <p:nvPr/>
          </p:nvSpPr>
          <p:spPr>
            <a:xfrm>
              <a:off x="7942469" y="-761329"/>
              <a:ext cx="377436" cy="4982562"/>
            </a:xfrm>
            <a:custGeom>
              <a:avLst/>
              <a:gdLst/>
              <a:ahLst/>
              <a:cxnLst/>
              <a:rect l="l" t="t" r="r" b="b"/>
              <a:pathLst>
                <a:path w="6216" h="82058" extrusionOk="0">
                  <a:moveTo>
                    <a:pt x="6215" y="1"/>
                  </a:moveTo>
                  <a:lnTo>
                    <a:pt x="1" y="31"/>
                  </a:lnTo>
                  <a:lnTo>
                    <a:pt x="1" y="82057"/>
                  </a:lnTo>
                  <a:lnTo>
                    <a:pt x="6215" y="82057"/>
                  </a:lnTo>
                  <a:lnTo>
                    <a:pt x="6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
            <p:cNvSpPr/>
            <p:nvPr/>
          </p:nvSpPr>
          <p:spPr>
            <a:xfrm>
              <a:off x="6286047" y="2043046"/>
              <a:ext cx="1744668" cy="1770899"/>
            </a:xfrm>
            <a:custGeom>
              <a:avLst/>
              <a:gdLst/>
              <a:ahLst/>
              <a:cxnLst/>
              <a:rect l="l" t="t" r="r" b="b"/>
              <a:pathLst>
                <a:path w="28733" h="29165" extrusionOk="0">
                  <a:moveTo>
                    <a:pt x="28733" y="1"/>
                  </a:moveTo>
                  <a:lnTo>
                    <a:pt x="1" y="9998"/>
                  </a:lnTo>
                  <a:lnTo>
                    <a:pt x="1" y="29164"/>
                  </a:lnTo>
                  <a:lnTo>
                    <a:pt x="28733" y="26158"/>
                  </a:lnTo>
                  <a:lnTo>
                    <a:pt x="28733" y="1"/>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
            <p:cNvSpPr/>
            <p:nvPr/>
          </p:nvSpPr>
          <p:spPr>
            <a:xfrm>
              <a:off x="6286047" y="-747606"/>
              <a:ext cx="1744668" cy="4945948"/>
            </a:xfrm>
            <a:custGeom>
              <a:avLst/>
              <a:gdLst/>
              <a:ahLst/>
              <a:cxnLst/>
              <a:rect l="l" t="t" r="r" b="b"/>
              <a:pathLst>
                <a:path w="28733" h="81455" extrusionOk="0">
                  <a:moveTo>
                    <a:pt x="4544" y="1"/>
                  </a:moveTo>
                  <a:lnTo>
                    <a:pt x="1" y="4626"/>
                  </a:lnTo>
                  <a:lnTo>
                    <a:pt x="1" y="81455"/>
                  </a:lnTo>
                  <a:lnTo>
                    <a:pt x="28733" y="81455"/>
                  </a:lnTo>
                  <a:lnTo>
                    <a:pt x="287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
            <p:cNvSpPr/>
            <p:nvPr/>
          </p:nvSpPr>
          <p:spPr>
            <a:xfrm>
              <a:off x="6365893" y="2905137"/>
              <a:ext cx="694394" cy="1302323"/>
            </a:xfrm>
            <a:custGeom>
              <a:avLst/>
              <a:gdLst/>
              <a:ahLst/>
              <a:cxnLst/>
              <a:rect l="l" t="t" r="r" b="b"/>
              <a:pathLst>
                <a:path w="11436" h="21448" extrusionOk="0">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
            <p:cNvSpPr/>
            <p:nvPr/>
          </p:nvSpPr>
          <p:spPr>
            <a:xfrm>
              <a:off x="6435538" y="3145281"/>
              <a:ext cx="219381" cy="1062175"/>
            </a:xfrm>
            <a:custGeom>
              <a:avLst/>
              <a:gdLst/>
              <a:ahLst/>
              <a:cxnLst/>
              <a:rect l="l" t="t" r="r" b="b"/>
              <a:pathLst>
                <a:path w="3613" h="17493" extrusionOk="0">
                  <a:moveTo>
                    <a:pt x="3613" y="1"/>
                  </a:moveTo>
                  <a:lnTo>
                    <a:pt x="0" y="846"/>
                  </a:lnTo>
                  <a:lnTo>
                    <a:pt x="0" y="17492"/>
                  </a:lnTo>
                  <a:lnTo>
                    <a:pt x="3613" y="17492"/>
                  </a:lnTo>
                  <a:lnTo>
                    <a:pt x="36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
            <p:cNvSpPr/>
            <p:nvPr/>
          </p:nvSpPr>
          <p:spPr>
            <a:xfrm>
              <a:off x="6744660" y="3066042"/>
              <a:ext cx="249559" cy="1141415"/>
            </a:xfrm>
            <a:custGeom>
              <a:avLst/>
              <a:gdLst/>
              <a:ahLst/>
              <a:cxnLst/>
              <a:rect l="l" t="t" r="r" b="b"/>
              <a:pathLst>
                <a:path w="4110" h="18798" extrusionOk="0">
                  <a:moveTo>
                    <a:pt x="4109" y="1"/>
                  </a:moveTo>
                  <a:lnTo>
                    <a:pt x="1" y="960"/>
                  </a:lnTo>
                  <a:lnTo>
                    <a:pt x="1" y="18797"/>
                  </a:lnTo>
                  <a:lnTo>
                    <a:pt x="4109" y="18797"/>
                  </a:lnTo>
                  <a:lnTo>
                    <a:pt x="4109" y="1"/>
                  </a:lnTo>
                  <a:close/>
                </a:path>
              </a:pathLst>
            </a:custGeom>
            <a:solidFill>
              <a:srgbClr val="00A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
            <p:cNvSpPr/>
            <p:nvPr/>
          </p:nvSpPr>
          <p:spPr>
            <a:xfrm>
              <a:off x="223226" y="-747606"/>
              <a:ext cx="1271963" cy="4941394"/>
            </a:xfrm>
            <a:custGeom>
              <a:avLst/>
              <a:gdLst/>
              <a:ahLst/>
              <a:cxnLst/>
              <a:rect l="l" t="t" r="r" b="b"/>
              <a:pathLst>
                <a:path w="20948" h="81380" extrusionOk="0">
                  <a:moveTo>
                    <a:pt x="39" y="1"/>
                  </a:moveTo>
                  <a:lnTo>
                    <a:pt x="1" y="81379"/>
                  </a:lnTo>
                  <a:lnTo>
                    <a:pt x="20794" y="81379"/>
                  </a:lnTo>
                  <a:lnTo>
                    <a:pt x="20948" y="11316"/>
                  </a:lnTo>
                  <a:lnTo>
                    <a:pt x="101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
            <p:cNvSpPr/>
            <p:nvPr/>
          </p:nvSpPr>
          <p:spPr>
            <a:xfrm>
              <a:off x="-249049" y="-747606"/>
              <a:ext cx="474648" cy="4941394"/>
            </a:xfrm>
            <a:custGeom>
              <a:avLst/>
              <a:gdLst/>
              <a:ahLst/>
              <a:cxnLst/>
              <a:rect l="l" t="t" r="r" b="b"/>
              <a:pathLst>
                <a:path w="7817" h="81380" extrusionOk="0">
                  <a:moveTo>
                    <a:pt x="1" y="1"/>
                  </a:moveTo>
                  <a:lnTo>
                    <a:pt x="1" y="81379"/>
                  </a:lnTo>
                  <a:lnTo>
                    <a:pt x="7779" y="81379"/>
                  </a:lnTo>
                  <a:lnTo>
                    <a:pt x="7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
            <p:cNvSpPr/>
            <p:nvPr/>
          </p:nvSpPr>
          <p:spPr>
            <a:xfrm>
              <a:off x="6365893" y="-822412"/>
              <a:ext cx="694394" cy="3343729"/>
            </a:xfrm>
            <a:custGeom>
              <a:avLst/>
              <a:gdLst/>
              <a:ahLst/>
              <a:cxnLst/>
              <a:rect l="l" t="t" r="r" b="b"/>
              <a:pathLst>
                <a:path w="11436" h="55068" extrusionOk="0">
                  <a:moveTo>
                    <a:pt x="11436" y="0"/>
                  </a:moveTo>
                  <a:lnTo>
                    <a:pt x="0" y="10867"/>
                  </a:lnTo>
                  <a:lnTo>
                    <a:pt x="0" y="55067"/>
                  </a:lnTo>
                  <a:lnTo>
                    <a:pt x="11436" y="50712"/>
                  </a:lnTo>
                  <a:lnTo>
                    <a:pt x="11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
            <p:cNvSpPr/>
            <p:nvPr/>
          </p:nvSpPr>
          <p:spPr>
            <a:xfrm>
              <a:off x="6435538" y="-302535"/>
              <a:ext cx="219381" cy="2716370"/>
            </a:xfrm>
            <a:custGeom>
              <a:avLst/>
              <a:gdLst/>
              <a:ahLst/>
              <a:cxnLst/>
              <a:rect l="l" t="t" r="r" b="b"/>
              <a:pathLst>
                <a:path w="3613" h="44736" extrusionOk="0">
                  <a:moveTo>
                    <a:pt x="3613" y="0"/>
                  </a:moveTo>
                  <a:lnTo>
                    <a:pt x="0" y="3336"/>
                  </a:lnTo>
                  <a:lnTo>
                    <a:pt x="0" y="44735"/>
                  </a:lnTo>
                  <a:lnTo>
                    <a:pt x="3613" y="43300"/>
                  </a:lnTo>
                  <a:lnTo>
                    <a:pt x="3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
            <p:cNvSpPr/>
            <p:nvPr/>
          </p:nvSpPr>
          <p:spPr>
            <a:xfrm>
              <a:off x="6744660" y="-615846"/>
              <a:ext cx="249559" cy="2906849"/>
            </a:xfrm>
            <a:custGeom>
              <a:avLst/>
              <a:gdLst/>
              <a:ahLst/>
              <a:cxnLst/>
              <a:rect l="l" t="t" r="r" b="b"/>
              <a:pathLst>
                <a:path w="4110" h="47873" extrusionOk="0">
                  <a:moveTo>
                    <a:pt x="4109" y="1"/>
                  </a:moveTo>
                  <a:lnTo>
                    <a:pt x="1" y="3795"/>
                  </a:lnTo>
                  <a:lnTo>
                    <a:pt x="1" y="47872"/>
                  </a:lnTo>
                  <a:lnTo>
                    <a:pt x="4109" y="46239"/>
                  </a:lnTo>
                  <a:lnTo>
                    <a:pt x="4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
            <p:cNvSpPr/>
            <p:nvPr/>
          </p:nvSpPr>
          <p:spPr>
            <a:xfrm>
              <a:off x="6085248" y="1980870"/>
              <a:ext cx="1984937" cy="944135"/>
            </a:xfrm>
            <a:custGeom>
              <a:avLst/>
              <a:gdLst/>
              <a:ahLst/>
              <a:cxnLst/>
              <a:rect l="l" t="t" r="r" b="b"/>
              <a:pathLst>
                <a:path w="32690" h="15549" extrusionOk="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
            <p:cNvSpPr/>
            <p:nvPr/>
          </p:nvSpPr>
          <p:spPr>
            <a:xfrm>
              <a:off x="6085248" y="1892159"/>
              <a:ext cx="1984937" cy="959619"/>
            </a:xfrm>
            <a:custGeom>
              <a:avLst/>
              <a:gdLst/>
              <a:ahLst/>
              <a:cxnLst/>
              <a:rect l="l" t="t" r="r" b="b"/>
              <a:pathLst>
                <a:path w="32690" h="15804" extrusionOk="0">
                  <a:moveTo>
                    <a:pt x="32690" y="0"/>
                  </a:moveTo>
                  <a:lnTo>
                    <a:pt x="0" y="13161"/>
                  </a:lnTo>
                  <a:lnTo>
                    <a:pt x="0" y="15804"/>
                  </a:lnTo>
                  <a:lnTo>
                    <a:pt x="32690" y="3900"/>
                  </a:lnTo>
                  <a:lnTo>
                    <a:pt x="32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
            <p:cNvSpPr/>
            <p:nvPr/>
          </p:nvSpPr>
          <p:spPr>
            <a:xfrm>
              <a:off x="-531575" y="-1000380"/>
              <a:ext cx="282591" cy="5194171"/>
            </a:xfrm>
            <a:custGeom>
              <a:avLst/>
              <a:gdLst/>
              <a:ahLst/>
              <a:cxnLst/>
              <a:rect l="l" t="t" r="r" b="b"/>
              <a:pathLst>
                <a:path w="4654" h="85543" extrusionOk="0">
                  <a:moveTo>
                    <a:pt x="4654" y="0"/>
                  </a:moveTo>
                  <a:lnTo>
                    <a:pt x="1" y="10542"/>
                  </a:lnTo>
                  <a:lnTo>
                    <a:pt x="1" y="85542"/>
                  </a:lnTo>
                  <a:lnTo>
                    <a:pt x="4654" y="85542"/>
                  </a:lnTo>
                  <a:lnTo>
                    <a:pt x="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
            <p:cNvSpPr/>
            <p:nvPr/>
          </p:nvSpPr>
          <p:spPr>
            <a:xfrm>
              <a:off x="1797616" y="-752160"/>
              <a:ext cx="1411376" cy="4938236"/>
            </a:xfrm>
            <a:custGeom>
              <a:avLst/>
              <a:gdLst/>
              <a:ahLst/>
              <a:cxnLst/>
              <a:rect l="l" t="t" r="r" b="b"/>
              <a:pathLst>
                <a:path w="23244" h="81328" extrusionOk="0">
                  <a:moveTo>
                    <a:pt x="0" y="0"/>
                  </a:moveTo>
                  <a:lnTo>
                    <a:pt x="0" y="81328"/>
                  </a:lnTo>
                  <a:lnTo>
                    <a:pt x="23244" y="81328"/>
                  </a:lnTo>
                  <a:lnTo>
                    <a:pt x="232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
            <p:cNvSpPr/>
            <p:nvPr/>
          </p:nvSpPr>
          <p:spPr>
            <a:xfrm>
              <a:off x="1797616" y="-672740"/>
              <a:ext cx="1411376" cy="108142"/>
            </a:xfrm>
            <a:custGeom>
              <a:avLst/>
              <a:gdLst/>
              <a:ahLst/>
              <a:cxnLst/>
              <a:rect l="l" t="t" r="r" b="b"/>
              <a:pathLst>
                <a:path w="23244" h="1781" extrusionOk="0">
                  <a:moveTo>
                    <a:pt x="0" y="0"/>
                  </a:moveTo>
                  <a:lnTo>
                    <a:pt x="0" y="1780"/>
                  </a:lnTo>
                  <a:lnTo>
                    <a:pt x="23244" y="1780"/>
                  </a:lnTo>
                  <a:lnTo>
                    <a:pt x="232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
            <p:cNvSpPr/>
            <p:nvPr/>
          </p:nvSpPr>
          <p:spPr>
            <a:xfrm>
              <a:off x="1949354"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
            <p:cNvSpPr/>
            <p:nvPr/>
          </p:nvSpPr>
          <p:spPr>
            <a:xfrm>
              <a:off x="2200489"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
            <p:cNvSpPr/>
            <p:nvPr/>
          </p:nvSpPr>
          <p:spPr>
            <a:xfrm>
              <a:off x="2451624" y="-492707"/>
              <a:ext cx="103345" cy="166798"/>
            </a:xfrm>
            <a:custGeom>
              <a:avLst/>
              <a:gdLst/>
              <a:ahLst/>
              <a:cxnLst/>
              <a:rect l="l" t="t" r="r" b="b"/>
              <a:pathLst>
                <a:path w="1702" h="2747"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
            <p:cNvSpPr/>
            <p:nvPr/>
          </p:nvSpPr>
          <p:spPr>
            <a:xfrm>
              <a:off x="2702516"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
            <p:cNvSpPr/>
            <p:nvPr/>
          </p:nvSpPr>
          <p:spPr>
            <a:xfrm>
              <a:off x="2953651"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
            <p:cNvSpPr/>
            <p:nvPr/>
          </p:nvSpPr>
          <p:spPr>
            <a:xfrm>
              <a:off x="1949354"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
            <p:cNvSpPr/>
            <p:nvPr/>
          </p:nvSpPr>
          <p:spPr>
            <a:xfrm>
              <a:off x="2200489"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
            <p:cNvSpPr/>
            <p:nvPr/>
          </p:nvSpPr>
          <p:spPr>
            <a:xfrm>
              <a:off x="2451624" y="-78238"/>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
            <p:cNvSpPr/>
            <p:nvPr/>
          </p:nvSpPr>
          <p:spPr>
            <a:xfrm>
              <a:off x="2702516"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
            <p:cNvSpPr/>
            <p:nvPr/>
          </p:nvSpPr>
          <p:spPr>
            <a:xfrm>
              <a:off x="2953651"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
            <p:cNvSpPr/>
            <p:nvPr/>
          </p:nvSpPr>
          <p:spPr>
            <a:xfrm>
              <a:off x="1949354"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
            <p:cNvSpPr/>
            <p:nvPr/>
          </p:nvSpPr>
          <p:spPr>
            <a:xfrm>
              <a:off x="2200489"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
            <p:cNvSpPr/>
            <p:nvPr/>
          </p:nvSpPr>
          <p:spPr>
            <a:xfrm>
              <a:off x="2451624" y="375212"/>
              <a:ext cx="103345" cy="166737"/>
            </a:xfrm>
            <a:custGeom>
              <a:avLst/>
              <a:gdLst/>
              <a:ahLst/>
              <a:cxnLst/>
              <a:rect l="l" t="t" r="r" b="b"/>
              <a:pathLst>
                <a:path w="1702" h="2746"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
            <p:cNvSpPr/>
            <p:nvPr/>
          </p:nvSpPr>
          <p:spPr>
            <a:xfrm>
              <a:off x="2702516"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
            <p:cNvSpPr/>
            <p:nvPr/>
          </p:nvSpPr>
          <p:spPr>
            <a:xfrm>
              <a:off x="2953651"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
            <p:cNvSpPr/>
            <p:nvPr/>
          </p:nvSpPr>
          <p:spPr>
            <a:xfrm>
              <a:off x="1949354"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
            <p:cNvSpPr/>
            <p:nvPr/>
          </p:nvSpPr>
          <p:spPr>
            <a:xfrm>
              <a:off x="2200489"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
            <p:cNvSpPr/>
            <p:nvPr/>
          </p:nvSpPr>
          <p:spPr>
            <a:xfrm>
              <a:off x="2451624" y="789681"/>
              <a:ext cx="103345" cy="166859"/>
            </a:xfrm>
            <a:custGeom>
              <a:avLst/>
              <a:gdLst/>
              <a:ahLst/>
              <a:cxnLst/>
              <a:rect l="l" t="t" r="r" b="b"/>
              <a:pathLst>
                <a:path w="1702" h="2748"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
            <p:cNvSpPr/>
            <p:nvPr/>
          </p:nvSpPr>
          <p:spPr>
            <a:xfrm>
              <a:off x="2702516"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
            <p:cNvSpPr/>
            <p:nvPr/>
          </p:nvSpPr>
          <p:spPr>
            <a:xfrm>
              <a:off x="2953651"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
            <p:cNvSpPr/>
            <p:nvPr/>
          </p:nvSpPr>
          <p:spPr>
            <a:xfrm>
              <a:off x="1949354"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
            <p:cNvSpPr/>
            <p:nvPr/>
          </p:nvSpPr>
          <p:spPr>
            <a:xfrm>
              <a:off x="2200489"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
            <p:cNvSpPr/>
            <p:nvPr/>
          </p:nvSpPr>
          <p:spPr>
            <a:xfrm>
              <a:off x="2451624" y="120421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
            <p:cNvSpPr/>
            <p:nvPr/>
          </p:nvSpPr>
          <p:spPr>
            <a:xfrm>
              <a:off x="2702516"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
            <p:cNvSpPr/>
            <p:nvPr/>
          </p:nvSpPr>
          <p:spPr>
            <a:xfrm>
              <a:off x="2953651"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
            <p:cNvSpPr/>
            <p:nvPr/>
          </p:nvSpPr>
          <p:spPr>
            <a:xfrm>
              <a:off x="1949354"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
            <p:cNvSpPr/>
            <p:nvPr/>
          </p:nvSpPr>
          <p:spPr>
            <a:xfrm>
              <a:off x="2200489"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
            <p:cNvSpPr/>
            <p:nvPr/>
          </p:nvSpPr>
          <p:spPr>
            <a:xfrm>
              <a:off x="2451624" y="1657662"/>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
            <p:cNvSpPr/>
            <p:nvPr/>
          </p:nvSpPr>
          <p:spPr>
            <a:xfrm>
              <a:off x="2702516"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
            <p:cNvSpPr/>
            <p:nvPr/>
          </p:nvSpPr>
          <p:spPr>
            <a:xfrm>
              <a:off x="2953651"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
            <p:cNvSpPr/>
            <p:nvPr/>
          </p:nvSpPr>
          <p:spPr>
            <a:xfrm>
              <a:off x="1949354"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
            <p:cNvSpPr/>
            <p:nvPr/>
          </p:nvSpPr>
          <p:spPr>
            <a:xfrm>
              <a:off x="2200489"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
            <p:cNvSpPr/>
            <p:nvPr/>
          </p:nvSpPr>
          <p:spPr>
            <a:xfrm>
              <a:off x="2451624" y="207213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
            <p:cNvSpPr/>
            <p:nvPr/>
          </p:nvSpPr>
          <p:spPr>
            <a:xfrm>
              <a:off x="2702516"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
            <p:cNvSpPr/>
            <p:nvPr/>
          </p:nvSpPr>
          <p:spPr>
            <a:xfrm>
              <a:off x="2953651"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
            <p:cNvSpPr/>
            <p:nvPr/>
          </p:nvSpPr>
          <p:spPr>
            <a:xfrm>
              <a:off x="1949354"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
            <p:cNvSpPr/>
            <p:nvPr/>
          </p:nvSpPr>
          <p:spPr>
            <a:xfrm>
              <a:off x="2200489"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
            <p:cNvSpPr/>
            <p:nvPr/>
          </p:nvSpPr>
          <p:spPr>
            <a:xfrm>
              <a:off x="2451624" y="2486721"/>
              <a:ext cx="103345" cy="166737"/>
            </a:xfrm>
            <a:custGeom>
              <a:avLst/>
              <a:gdLst/>
              <a:ahLst/>
              <a:cxnLst/>
              <a:rect l="l" t="t" r="r" b="b"/>
              <a:pathLst>
                <a:path w="1702" h="2746"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
            <p:cNvSpPr/>
            <p:nvPr/>
          </p:nvSpPr>
          <p:spPr>
            <a:xfrm>
              <a:off x="2702516"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
            <p:cNvSpPr/>
            <p:nvPr/>
          </p:nvSpPr>
          <p:spPr>
            <a:xfrm>
              <a:off x="2953651"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
            <p:cNvSpPr/>
            <p:nvPr/>
          </p:nvSpPr>
          <p:spPr>
            <a:xfrm>
              <a:off x="1949354"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
            <p:cNvSpPr/>
            <p:nvPr/>
          </p:nvSpPr>
          <p:spPr>
            <a:xfrm>
              <a:off x="2200489"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
            <p:cNvSpPr/>
            <p:nvPr/>
          </p:nvSpPr>
          <p:spPr>
            <a:xfrm>
              <a:off x="2451624" y="2940111"/>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
            <p:cNvSpPr/>
            <p:nvPr/>
          </p:nvSpPr>
          <p:spPr>
            <a:xfrm>
              <a:off x="2702516"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
            <p:cNvSpPr/>
            <p:nvPr/>
          </p:nvSpPr>
          <p:spPr>
            <a:xfrm>
              <a:off x="2953651"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
            <p:cNvSpPr/>
            <p:nvPr/>
          </p:nvSpPr>
          <p:spPr>
            <a:xfrm>
              <a:off x="1949354"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
            <p:cNvSpPr/>
            <p:nvPr/>
          </p:nvSpPr>
          <p:spPr>
            <a:xfrm>
              <a:off x="2200489"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
            <p:cNvSpPr/>
            <p:nvPr/>
          </p:nvSpPr>
          <p:spPr>
            <a:xfrm>
              <a:off x="2451624" y="3354580"/>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
            <p:cNvSpPr/>
            <p:nvPr/>
          </p:nvSpPr>
          <p:spPr>
            <a:xfrm>
              <a:off x="2702516"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
            <p:cNvSpPr/>
            <p:nvPr/>
          </p:nvSpPr>
          <p:spPr>
            <a:xfrm>
              <a:off x="2953651"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
            <p:cNvSpPr/>
            <p:nvPr/>
          </p:nvSpPr>
          <p:spPr>
            <a:xfrm>
              <a:off x="1949354"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
            <p:cNvSpPr/>
            <p:nvPr/>
          </p:nvSpPr>
          <p:spPr>
            <a:xfrm>
              <a:off x="2200489"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
            <p:cNvSpPr/>
            <p:nvPr/>
          </p:nvSpPr>
          <p:spPr>
            <a:xfrm>
              <a:off x="2451624" y="3769170"/>
              <a:ext cx="103345" cy="166737"/>
            </a:xfrm>
            <a:custGeom>
              <a:avLst/>
              <a:gdLst/>
              <a:ahLst/>
              <a:cxnLst/>
              <a:rect l="l" t="t" r="r" b="b"/>
              <a:pathLst>
                <a:path w="1702" h="2746" extrusionOk="0">
                  <a:moveTo>
                    <a:pt x="0" y="0"/>
                  </a:moveTo>
                  <a:lnTo>
                    <a:pt x="0" y="2745"/>
                  </a:lnTo>
                  <a:lnTo>
                    <a:pt x="1702" y="2745"/>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
            <p:cNvSpPr/>
            <p:nvPr/>
          </p:nvSpPr>
          <p:spPr>
            <a:xfrm>
              <a:off x="2702516"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
            <p:cNvSpPr/>
            <p:nvPr/>
          </p:nvSpPr>
          <p:spPr>
            <a:xfrm>
              <a:off x="2953651"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
            <p:cNvSpPr/>
            <p:nvPr/>
          </p:nvSpPr>
          <p:spPr>
            <a:xfrm>
              <a:off x="2863604" y="-325790"/>
              <a:ext cx="2310578" cy="4547017"/>
            </a:xfrm>
            <a:custGeom>
              <a:avLst/>
              <a:gdLst/>
              <a:ahLst/>
              <a:cxnLst/>
              <a:rect l="l" t="t" r="r" b="b"/>
              <a:pathLst>
                <a:path w="38053" h="74885" extrusionOk="0">
                  <a:moveTo>
                    <a:pt x="1" y="0"/>
                  </a:moveTo>
                  <a:lnTo>
                    <a:pt x="1" y="74884"/>
                  </a:lnTo>
                  <a:lnTo>
                    <a:pt x="38053" y="74884"/>
                  </a:lnTo>
                  <a:lnTo>
                    <a:pt x="380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
            <p:cNvSpPr/>
            <p:nvPr/>
          </p:nvSpPr>
          <p:spPr>
            <a:xfrm>
              <a:off x="3003744" y="1269909"/>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
            <p:cNvSpPr/>
            <p:nvPr/>
          </p:nvSpPr>
          <p:spPr>
            <a:xfrm>
              <a:off x="3003744" y="552087"/>
              <a:ext cx="2091622" cy="280284"/>
            </a:xfrm>
            <a:custGeom>
              <a:avLst/>
              <a:gdLst/>
              <a:ahLst/>
              <a:cxnLst/>
              <a:rect l="l" t="t" r="r" b="b"/>
              <a:pathLst>
                <a:path w="34447" h="4616" extrusionOk="0">
                  <a:moveTo>
                    <a:pt x="1" y="1"/>
                  </a:moveTo>
                  <a:lnTo>
                    <a:pt x="1" y="4616"/>
                  </a:lnTo>
                  <a:lnTo>
                    <a:pt x="34446" y="4616"/>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
            <p:cNvSpPr/>
            <p:nvPr/>
          </p:nvSpPr>
          <p:spPr>
            <a:xfrm>
              <a:off x="3003744" y="2048632"/>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
            <p:cNvSpPr/>
            <p:nvPr/>
          </p:nvSpPr>
          <p:spPr>
            <a:xfrm>
              <a:off x="3003744" y="2827598"/>
              <a:ext cx="2091622" cy="280101"/>
            </a:xfrm>
            <a:custGeom>
              <a:avLst/>
              <a:gdLst/>
              <a:ahLst/>
              <a:cxnLst/>
              <a:rect l="l" t="t" r="r" b="b"/>
              <a:pathLst>
                <a:path w="34447" h="4613" extrusionOk="0">
                  <a:moveTo>
                    <a:pt x="1" y="1"/>
                  </a:moveTo>
                  <a:lnTo>
                    <a:pt x="1" y="4612"/>
                  </a:lnTo>
                  <a:lnTo>
                    <a:pt x="34446" y="4612"/>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
            <p:cNvSpPr/>
            <p:nvPr/>
          </p:nvSpPr>
          <p:spPr>
            <a:xfrm>
              <a:off x="3003744" y="3606564"/>
              <a:ext cx="2091622" cy="280101"/>
            </a:xfrm>
            <a:custGeom>
              <a:avLst/>
              <a:gdLst/>
              <a:ahLst/>
              <a:cxnLst/>
              <a:rect l="l" t="t" r="r" b="b"/>
              <a:pathLst>
                <a:path w="34447" h="4613" extrusionOk="0">
                  <a:moveTo>
                    <a:pt x="1" y="0"/>
                  </a:moveTo>
                  <a:lnTo>
                    <a:pt x="1" y="4612"/>
                  </a:lnTo>
                  <a:lnTo>
                    <a:pt x="34446" y="4612"/>
                  </a:lnTo>
                  <a:lnTo>
                    <a:pt x="34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
            <p:cNvSpPr/>
            <p:nvPr/>
          </p:nvSpPr>
          <p:spPr>
            <a:xfrm>
              <a:off x="2939503"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
            <p:cNvSpPr/>
            <p:nvPr/>
          </p:nvSpPr>
          <p:spPr>
            <a:xfrm>
              <a:off x="3680400"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
            <p:cNvSpPr/>
            <p:nvPr/>
          </p:nvSpPr>
          <p:spPr>
            <a:xfrm>
              <a:off x="4421297" y="1010274"/>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
            <p:cNvSpPr/>
            <p:nvPr/>
          </p:nvSpPr>
          <p:spPr>
            <a:xfrm>
              <a:off x="2939503"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
            <p:cNvSpPr/>
            <p:nvPr/>
          </p:nvSpPr>
          <p:spPr>
            <a:xfrm>
              <a:off x="3680400"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
            <p:cNvSpPr/>
            <p:nvPr/>
          </p:nvSpPr>
          <p:spPr>
            <a:xfrm>
              <a:off x="4421297" y="1762827"/>
              <a:ext cx="676967" cy="385086"/>
            </a:xfrm>
            <a:custGeom>
              <a:avLst/>
              <a:gdLst/>
              <a:ahLst/>
              <a:cxnLst/>
              <a:rect l="l" t="t" r="r" b="b"/>
              <a:pathLst>
                <a:path w="11149" h="6342" extrusionOk="0">
                  <a:moveTo>
                    <a:pt x="1" y="0"/>
                  </a:moveTo>
                  <a:lnTo>
                    <a:pt x="1" y="6341"/>
                  </a:lnTo>
                  <a:lnTo>
                    <a:pt x="11149" y="6341"/>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
            <p:cNvSpPr/>
            <p:nvPr/>
          </p:nvSpPr>
          <p:spPr>
            <a:xfrm>
              <a:off x="2939503"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
            <p:cNvSpPr/>
            <p:nvPr/>
          </p:nvSpPr>
          <p:spPr>
            <a:xfrm>
              <a:off x="3680400"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
            <p:cNvSpPr/>
            <p:nvPr/>
          </p:nvSpPr>
          <p:spPr>
            <a:xfrm>
              <a:off x="4421297" y="2515623"/>
              <a:ext cx="676967" cy="385026"/>
            </a:xfrm>
            <a:custGeom>
              <a:avLst/>
              <a:gdLst/>
              <a:ahLst/>
              <a:cxnLst/>
              <a:rect l="l" t="t" r="r" b="b"/>
              <a:pathLst>
                <a:path w="11149" h="6341" extrusionOk="0">
                  <a:moveTo>
                    <a:pt x="1" y="0"/>
                  </a:moveTo>
                  <a:lnTo>
                    <a:pt x="1" y="6340"/>
                  </a:lnTo>
                  <a:lnTo>
                    <a:pt x="11149" y="6340"/>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
            <p:cNvSpPr/>
            <p:nvPr/>
          </p:nvSpPr>
          <p:spPr>
            <a:xfrm>
              <a:off x="2939503"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
            <p:cNvSpPr/>
            <p:nvPr/>
          </p:nvSpPr>
          <p:spPr>
            <a:xfrm>
              <a:off x="3680400"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
            <p:cNvSpPr/>
            <p:nvPr/>
          </p:nvSpPr>
          <p:spPr>
            <a:xfrm>
              <a:off x="4421297" y="3268116"/>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
            <p:cNvSpPr/>
            <p:nvPr/>
          </p:nvSpPr>
          <p:spPr>
            <a:xfrm>
              <a:off x="2939503"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
            <p:cNvSpPr/>
            <p:nvPr/>
          </p:nvSpPr>
          <p:spPr>
            <a:xfrm>
              <a:off x="3680400"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
            <p:cNvSpPr/>
            <p:nvPr/>
          </p:nvSpPr>
          <p:spPr>
            <a:xfrm>
              <a:off x="4421297" y="4020669"/>
              <a:ext cx="676967" cy="385268"/>
            </a:xfrm>
            <a:custGeom>
              <a:avLst/>
              <a:gdLst/>
              <a:ahLst/>
              <a:cxnLst/>
              <a:rect l="l" t="t" r="r" b="b"/>
              <a:pathLst>
                <a:path w="11149" h="6345" extrusionOk="0">
                  <a:moveTo>
                    <a:pt x="1" y="0"/>
                  </a:moveTo>
                  <a:lnTo>
                    <a:pt x="1" y="6345"/>
                  </a:lnTo>
                  <a:lnTo>
                    <a:pt x="11149" y="6345"/>
                  </a:lnTo>
                  <a:lnTo>
                    <a:pt x="11149" y="0"/>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
            <p:cNvSpPr/>
            <p:nvPr/>
          </p:nvSpPr>
          <p:spPr>
            <a:xfrm>
              <a:off x="2939503"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
            <p:cNvSpPr/>
            <p:nvPr/>
          </p:nvSpPr>
          <p:spPr>
            <a:xfrm>
              <a:off x="3680400"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
            <p:cNvSpPr/>
            <p:nvPr/>
          </p:nvSpPr>
          <p:spPr>
            <a:xfrm>
              <a:off x="4421297" y="257478"/>
              <a:ext cx="676967" cy="385086"/>
            </a:xfrm>
            <a:custGeom>
              <a:avLst/>
              <a:gdLst/>
              <a:ahLst/>
              <a:cxnLst/>
              <a:rect l="l" t="t" r="r" b="b"/>
              <a:pathLst>
                <a:path w="11149" h="6342" extrusionOk="0">
                  <a:moveTo>
                    <a:pt x="1" y="1"/>
                  </a:moveTo>
                  <a:lnTo>
                    <a:pt x="1" y="6342"/>
                  </a:lnTo>
                  <a:lnTo>
                    <a:pt x="11149" y="6342"/>
                  </a:lnTo>
                  <a:lnTo>
                    <a:pt x="111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
            <p:cNvSpPr/>
            <p:nvPr/>
          </p:nvSpPr>
          <p:spPr>
            <a:xfrm>
              <a:off x="3716164" y="1765985"/>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
            <p:cNvSpPr/>
            <p:nvPr/>
          </p:nvSpPr>
          <p:spPr>
            <a:xfrm>
              <a:off x="3716164" y="1042941"/>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
            <p:cNvSpPr/>
            <p:nvPr/>
          </p:nvSpPr>
          <p:spPr>
            <a:xfrm>
              <a:off x="4466897" y="298888"/>
              <a:ext cx="349504" cy="312890"/>
            </a:xfrm>
            <a:custGeom>
              <a:avLst/>
              <a:gdLst/>
              <a:ahLst/>
              <a:cxnLst/>
              <a:rect l="l" t="t" r="r" b="b"/>
              <a:pathLst>
                <a:path w="5756" h="5153" extrusionOk="0">
                  <a:moveTo>
                    <a:pt x="0" y="1"/>
                  </a:moveTo>
                  <a:lnTo>
                    <a:pt x="0" y="5153"/>
                  </a:lnTo>
                  <a:lnTo>
                    <a:pt x="5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
            <p:cNvSpPr/>
            <p:nvPr/>
          </p:nvSpPr>
          <p:spPr>
            <a:xfrm>
              <a:off x="4473880" y="1779889"/>
              <a:ext cx="349322" cy="312951"/>
            </a:xfrm>
            <a:custGeom>
              <a:avLst/>
              <a:gdLst/>
              <a:ahLst/>
              <a:cxnLst/>
              <a:rect l="l" t="t" r="r" b="b"/>
              <a:pathLst>
                <a:path w="5753" h="5154"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
            <p:cNvSpPr/>
            <p:nvPr/>
          </p:nvSpPr>
          <p:spPr>
            <a:xfrm>
              <a:off x="4453174" y="2537604"/>
              <a:ext cx="349261" cy="312951"/>
            </a:xfrm>
            <a:custGeom>
              <a:avLst/>
              <a:gdLst/>
              <a:ahLst/>
              <a:cxnLst/>
              <a:rect l="l" t="t" r="r" b="b"/>
              <a:pathLst>
                <a:path w="5752" h="5154" extrusionOk="0">
                  <a:moveTo>
                    <a:pt x="0" y="0"/>
                  </a:moveTo>
                  <a:lnTo>
                    <a:pt x="0" y="5153"/>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
            <p:cNvSpPr/>
            <p:nvPr/>
          </p:nvSpPr>
          <p:spPr>
            <a:xfrm>
              <a:off x="3716164" y="2522059"/>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
            <p:cNvSpPr/>
            <p:nvPr/>
          </p:nvSpPr>
          <p:spPr>
            <a:xfrm>
              <a:off x="2923959" y="654399"/>
              <a:ext cx="567125" cy="1711150"/>
            </a:xfrm>
            <a:custGeom>
              <a:avLst/>
              <a:gdLst/>
              <a:ahLst/>
              <a:cxnLst/>
              <a:rect l="l" t="t" r="r" b="b"/>
              <a:pathLst>
                <a:path w="9340" h="28181" extrusionOk="0">
                  <a:moveTo>
                    <a:pt x="0" y="0"/>
                  </a:moveTo>
                  <a:lnTo>
                    <a:pt x="0" y="28181"/>
                  </a:lnTo>
                  <a:lnTo>
                    <a:pt x="9340" y="28181"/>
                  </a:lnTo>
                  <a:lnTo>
                    <a:pt x="9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
            <p:cNvSpPr/>
            <p:nvPr/>
          </p:nvSpPr>
          <p:spPr>
            <a:xfrm>
              <a:off x="2951769" y="550023"/>
              <a:ext cx="567186" cy="1711211"/>
            </a:xfrm>
            <a:custGeom>
              <a:avLst/>
              <a:gdLst/>
              <a:ahLst/>
              <a:cxnLst/>
              <a:rect l="l" t="t" r="r" b="b"/>
              <a:pathLst>
                <a:path w="9341" h="28182" extrusionOk="0">
                  <a:moveTo>
                    <a:pt x="1" y="0"/>
                  </a:moveTo>
                  <a:lnTo>
                    <a:pt x="1" y="28181"/>
                  </a:lnTo>
                  <a:lnTo>
                    <a:pt x="9341" y="28181"/>
                  </a:lnTo>
                  <a:lnTo>
                    <a:pt x="9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
            <p:cNvSpPr/>
            <p:nvPr/>
          </p:nvSpPr>
          <p:spPr>
            <a:xfrm>
              <a:off x="3010788" y="608617"/>
              <a:ext cx="438520" cy="234986"/>
            </a:xfrm>
            <a:custGeom>
              <a:avLst/>
              <a:gdLst/>
              <a:ahLst/>
              <a:cxnLst/>
              <a:rect l="l" t="t" r="r" b="b"/>
              <a:pathLst>
                <a:path w="7222" h="3870" extrusionOk="0">
                  <a:moveTo>
                    <a:pt x="1" y="1"/>
                  </a:moveTo>
                  <a:lnTo>
                    <a:pt x="1" y="3870"/>
                  </a:lnTo>
                  <a:lnTo>
                    <a:pt x="7222" y="3870"/>
                  </a:lnTo>
                  <a:lnTo>
                    <a:pt x="72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
            <p:cNvSpPr/>
            <p:nvPr/>
          </p:nvSpPr>
          <p:spPr>
            <a:xfrm>
              <a:off x="3010788" y="937532"/>
              <a:ext cx="438520" cy="234986"/>
            </a:xfrm>
            <a:custGeom>
              <a:avLst/>
              <a:gdLst/>
              <a:ahLst/>
              <a:cxnLst/>
              <a:rect l="l" t="t" r="r" b="b"/>
              <a:pathLst>
                <a:path w="7222" h="3870" extrusionOk="0">
                  <a:moveTo>
                    <a:pt x="1" y="1"/>
                  </a:moveTo>
                  <a:lnTo>
                    <a:pt x="1" y="3869"/>
                  </a:lnTo>
                  <a:lnTo>
                    <a:pt x="7222" y="3869"/>
                  </a:lnTo>
                  <a:lnTo>
                    <a:pt x="72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
            <p:cNvSpPr/>
            <p:nvPr/>
          </p:nvSpPr>
          <p:spPr>
            <a:xfrm>
              <a:off x="3638868" y="-234165"/>
              <a:ext cx="341186" cy="1371118"/>
            </a:xfrm>
            <a:custGeom>
              <a:avLst/>
              <a:gdLst/>
              <a:ahLst/>
              <a:cxnLst/>
              <a:rect l="l" t="t" r="r" b="b"/>
              <a:pathLst>
                <a:path w="5619" h="22581" extrusionOk="0">
                  <a:moveTo>
                    <a:pt x="0" y="1"/>
                  </a:moveTo>
                  <a:lnTo>
                    <a:pt x="0" y="22580"/>
                  </a:lnTo>
                  <a:lnTo>
                    <a:pt x="5618" y="22580"/>
                  </a:lnTo>
                  <a:lnTo>
                    <a:pt x="56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
            <p:cNvSpPr/>
            <p:nvPr/>
          </p:nvSpPr>
          <p:spPr>
            <a:xfrm>
              <a:off x="3576266" y="-234165"/>
              <a:ext cx="341186" cy="1371118"/>
            </a:xfrm>
            <a:custGeom>
              <a:avLst/>
              <a:gdLst/>
              <a:ahLst/>
              <a:cxnLst/>
              <a:rect l="l" t="t" r="r" b="b"/>
              <a:pathLst>
                <a:path w="5619" h="22581" extrusionOk="0">
                  <a:moveTo>
                    <a:pt x="1" y="1"/>
                  </a:moveTo>
                  <a:lnTo>
                    <a:pt x="1" y="22580"/>
                  </a:lnTo>
                  <a:lnTo>
                    <a:pt x="5619" y="22580"/>
                  </a:lnTo>
                  <a:lnTo>
                    <a:pt x="5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
            <p:cNvSpPr/>
            <p:nvPr/>
          </p:nvSpPr>
          <p:spPr>
            <a:xfrm>
              <a:off x="3653805" y="-52433"/>
              <a:ext cx="186957" cy="199647"/>
            </a:xfrm>
            <a:custGeom>
              <a:avLst/>
              <a:gdLst/>
              <a:ahLst/>
              <a:cxnLst/>
              <a:rect l="l" t="t" r="r" b="b"/>
              <a:pathLst>
                <a:path w="3079" h="3288" extrusionOk="0">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
            <p:cNvSpPr/>
            <p:nvPr/>
          </p:nvSpPr>
          <p:spPr>
            <a:xfrm>
              <a:off x="3657570" y="226572"/>
              <a:ext cx="180278" cy="195458"/>
            </a:xfrm>
            <a:custGeom>
              <a:avLst/>
              <a:gdLst/>
              <a:ahLst/>
              <a:cxnLst/>
              <a:rect l="l" t="t" r="r" b="b"/>
              <a:pathLst>
                <a:path w="2969" h="3219" extrusionOk="0">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
            <p:cNvSpPr/>
            <p:nvPr/>
          </p:nvSpPr>
          <p:spPr>
            <a:xfrm>
              <a:off x="3649858" y="492825"/>
              <a:ext cx="198979" cy="201955"/>
            </a:xfrm>
            <a:custGeom>
              <a:avLst/>
              <a:gdLst/>
              <a:ahLst/>
              <a:cxnLst/>
              <a:rect l="l" t="t" r="r" b="b"/>
              <a:pathLst>
                <a:path w="3277" h="3326" extrusionOk="0">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
            <p:cNvSpPr/>
            <p:nvPr/>
          </p:nvSpPr>
          <p:spPr>
            <a:xfrm>
              <a:off x="3654230" y="765636"/>
              <a:ext cx="193211" cy="202501"/>
            </a:xfrm>
            <a:custGeom>
              <a:avLst/>
              <a:gdLst/>
              <a:ahLst/>
              <a:cxnLst/>
              <a:rect l="l" t="t" r="r" b="b"/>
              <a:pathLst>
                <a:path w="3182" h="3335" extrusionOk="0">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
            <p:cNvSpPr/>
            <p:nvPr/>
          </p:nvSpPr>
          <p:spPr>
            <a:xfrm>
              <a:off x="2163450" y="2828448"/>
              <a:ext cx="932720" cy="1934904"/>
            </a:xfrm>
            <a:custGeom>
              <a:avLst/>
              <a:gdLst/>
              <a:ahLst/>
              <a:cxnLst/>
              <a:rect l="l" t="t" r="r" b="b"/>
              <a:pathLst>
                <a:path w="15361" h="31866" extrusionOk="0">
                  <a:moveTo>
                    <a:pt x="1" y="1"/>
                  </a:moveTo>
                  <a:lnTo>
                    <a:pt x="1" y="31865"/>
                  </a:lnTo>
                  <a:lnTo>
                    <a:pt x="15360" y="31865"/>
                  </a:lnTo>
                  <a:lnTo>
                    <a:pt x="15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
            <p:cNvSpPr/>
            <p:nvPr/>
          </p:nvSpPr>
          <p:spPr>
            <a:xfrm>
              <a:off x="2107771" y="2717029"/>
              <a:ext cx="932659" cy="1934843"/>
            </a:xfrm>
            <a:custGeom>
              <a:avLst/>
              <a:gdLst/>
              <a:ahLst/>
              <a:cxnLst/>
              <a:rect l="l" t="t" r="r" b="b"/>
              <a:pathLst>
                <a:path w="15360" h="31865" extrusionOk="0">
                  <a:moveTo>
                    <a:pt x="0" y="0"/>
                  </a:moveTo>
                  <a:lnTo>
                    <a:pt x="0" y="31865"/>
                  </a:lnTo>
                  <a:lnTo>
                    <a:pt x="15359" y="31865"/>
                  </a:lnTo>
                  <a:lnTo>
                    <a:pt x="1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
            <p:cNvSpPr/>
            <p:nvPr/>
          </p:nvSpPr>
          <p:spPr>
            <a:xfrm>
              <a:off x="2151610" y="2779387"/>
              <a:ext cx="844919" cy="1810367"/>
            </a:xfrm>
            <a:custGeom>
              <a:avLst/>
              <a:gdLst/>
              <a:ahLst/>
              <a:cxnLst/>
              <a:rect l="l" t="t" r="r" b="b"/>
              <a:pathLst>
                <a:path w="13915" h="29815" extrusionOk="0">
                  <a:moveTo>
                    <a:pt x="0" y="0"/>
                  </a:moveTo>
                  <a:lnTo>
                    <a:pt x="0" y="29815"/>
                  </a:lnTo>
                  <a:lnTo>
                    <a:pt x="1264" y="29815"/>
                  </a:lnTo>
                  <a:lnTo>
                    <a:pt x="1264" y="1285"/>
                  </a:lnTo>
                  <a:lnTo>
                    <a:pt x="13915" y="1285"/>
                  </a:lnTo>
                  <a:lnTo>
                    <a:pt x="13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
            <p:cNvSpPr/>
            <p:nvPr/>
          </p:nvSpPr>
          <p:spPr>
            <a:xfrm>
              <a:off x="2139102" y="2769429"/>
              <a:ext cx="863013" cy="1844249"/>
            </a:xfrm>
            <a:custGeom>
              <a:avLst/>
              <a:gdLst/>
              <a:ahLst/>
              <a:cxnLst/>
              <a:rect l="l" t="t" r="r" b="b"/>
              <a:pathLst>
                <a:path w="14213" h="30373" extrusionOk="0">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
            <p:cNvSpPr/>
            <p:nvPr/>
          </p:nvSpPr>
          <p:spPr>
            <a:xfrm>
              <a:off x="2419564" y="2934039"/>
              <a:ext cx="281376" cy="300078"/>
            </a:xfrm>
            <a:custGeom>
              <a:avLst/>
              <a:gdLst/>
              <a:ahLst/>
              <a:cxnLst/>
              <a:rect l="l" t="t" r="r" b="b"/>
              <a:pathLst>
                <a:path w="4634" h="4942" extrusionOk="0">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
            <p:cNvSpPr/>
            <p:nvPr/>
          </p:nvSpPr>
          <p:spPr>
            <a:xfrm>
              <a:off x="2425393" y="3353973"/>
              <a:ext cx="271176" cy="293824"/>
            </a:xfrm>
            <a:custGeom>
              <a:avLst/>
              <a:gdLst/>
              <a:ahLst/>
              <a:cxnLst/>
              <a:rect l="l" t="t" r="r" b="b"/>
              <a:pathLst>
                <a:path w="4466" h="4839" extrusionOk="0">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
            <p:cNvSpPr/>
            <p:nvPr/>
          </p:nvSpPr>
          <p:spPr>
            <a:xfrm>
              <a:off x="2413796" y="3754598"/>
              <a:ext cx="299167" cy="303782"/>
            </a:xfrm>
            <a:custGeom>
              <a:avLst/>
              <a:gdLst/>
              <a:ahLst/>
              <a:cxnLst/>
              <a:rect l="l" t="t" r="r" b="b"/>
              <a:pathLst>
                <a:path w="4927" h="5003" extrusionOk="0">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
            <p:cNvSpPr/>
            <p:nvPr/>
          </p:nvSpPr>
          <p:spPr>
            <a:xfrm>
              <a:off x="2420232" y="4164756"/>
              <a:ext cx="290667" cy="304814"/>
            </a:xfrm>
            <a:custGeom>
              <a:avLst/>
              <a:gdLst/>
              <a:ahLst/>
              <a:cxnLst/>
              <a:rect l="l" t="t" r="r" b="b"/>
              <a:pathLst>
                <a:path w="4787" h="5020" extrusionOk="0">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
            <p:cNvSpPr/>
            <p:nvPr/>
          </p:nvSpPr>
          <p:spPr>
            <a:xfrm>
              <a:off x="260083" y="253349"/>
              <a:ext cx="883172" cy="3128780"/>
            </a:xfrm>
            <a:custGeom>
              <a:avLst/>
              <a:gdLst/>
              <a:ahLst/>
              <a:cxnLst/>
              <a:rect l="l" t="t" r="r" b="b"/>
              <a:pathLst>
                <a:path w="14545" h="51528" extrusionOk="0">
                  <a:moveTo>
                    <a:pt x="0" y="1"/>
                  </a:moveTo>
                  <a:lnTo>
                    <a:pt x="0" y="51528"/>
                  </a:lnTo>
                  <a:lnTo>
                    <a:pt x="14544" y="51528"/>
                  </a:lnTo>
                  <a:lnTo>
                    <a:pt x="14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
            <p:cNvSpPr/>
            <p:nvPr/>
          </p:nvSpPr>
          <p:spPr>
            <a:xfrm>
              <a:off x="257343" y="253349"/>
              <a:ext cx="274879" cy="3128780"/>
            </a:xfrm>
            <a:custGeom>
              <a:avLst/>
              <a:gdLst/>
              <a:ahLst/>
              <a:cxnLst/>
              <a:rect l="l" t="t" r="r" b="b"/>
              <a:pathLst>
                <a:path w="4527" h="51528" extrusionOk="0">
                  <a:moveTo>
                    <a:pt x="0" y="1"/>
                  </a:moveTo>
                  <a:lnTo>
                    <a:pt x="0" y="51528"/>
                  </a:lnTo>
                  <a:lnTo>
                    <a:pt x="4526" y="51528"/>
                  </a:lnTo>
                  <a:lnTo>
                    <a:pt x="4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
            <p:cNvSpPr/>
            <p:nvPr/>
          </p:nvSpPr>
          <p:spPr>
            <a:xfrm>
              <a:off x="260083" y="3367088"/>
              <a:ext cx="883172" cy="853480"/>
            </a:xfrm>
            <a:custGeom>
              <a:avLst/>
              <a:gdLst/>
              <a:ahLst/>
              <a:cxnLst/>
              <a:rect l="l" t="t" r="r" b="b"/>
              <a:pathLst>
                <a:path w="14545" h="14056" extrusionOk="0">
                  <a:moveTo>
                    <a:pt x="0" y="0"/>
                  </a:moveTo>
                  <a:lnTo>
                    <a:pt x="0" y="14055"/>
                  </a:lnTo>
                  <a:lnTo>
                    <a:pt x="14544" y="14055"/>
                  </a:lnTo>
                  <a:lnTo>
                    <a:pt x="1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
            <p:cNvSpPr/>
            <p:nvPr/>
          </p:nvSpPr>
          <p:spPr>
            <a:xfrm>
              <a:off x="403684" y="3505953"/>
              <a:ext cx="595906" cy="575686"/>
            </a:xfrm>
            <a:custGeom>
              <a:avLst/>
              <a:gdLst/>
              <a:ahLst/>
              <a:cxnLst/>
              <a:rect l="l" t="t" r="r" b="b"/>
              <a:pathLst>
                <a:path w="9814" h="9481" extrusionOk="0">
                  <a:moveTo>
                    <a:pt x="1" y="1"/>
                  </a:moveTo>
                  <a:lnTo>
                    <a:pt x="1" y="9481"/>
                  </a:lnTo>
                  <a:lnTo>
                    <a:pt x="98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
            <p:cNvSpPr/>
            <p:nvPr/>
          </p:nvSpPr>
          <p:spPr>
            <a:xfrm>
              <a:off x="315823" y="305567"/>
              <a:ext cx="765436" cy="695669"/>
            </a:xfrm>
            <a:custGeom>
              <a:avLst/>
              <a:gdLst/>
              <a:ahLst/>
              <a:cxnLst/>
              <a:rect l="l" t="t" r="r" b="b"/>
              <a:pathLst>
                <a:path w="12606" h="11457" extrusionOk="0">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
            <p:cNvSpPr/>
            <p:nvPr/>
          </p:nvSpPr>
          <p:spPr>
            <a:xfrm>
              <a:off x="315823" y="1032072"/>
              <a:ext cx="765436" cy="695669"/>
            </a:xfrm>
            <a:custGeom>
              <a:avLst/>
              <a:gdLst/>
              <a:ahLst/>
              <a:cxnLst/>
              <a:rect l="l" t="t" r="r" b="b"/>
              <a:pathLst>
                <a:path w="12606" h="11457" extrusionOk="0">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
            <p:cNvSpPr/>
            <p:nvPr/>
          </p:nvSpPr>
          <p:spPr>
            <a:xfrm>
              <a:off x="315823" y="1758698"/>
              <a:ext cx="765436" cy="695669"/>
            </a:xfrm>
            <a:custGeom>
              <a:avLst/>
              <a:gdLst/>
              <a:ahLst/>
              <a:cxnLst/>
              <a:rect l="l" t="t" r="r" b="b"/>
              <a:pathLst>
                <a:path w="12606" h="11457" extrusionOk="0">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
            <p:cNvSpPr/>
            <p:nvPr/>
          </p:nvSpPr>
          <p:spPr>
            <a:xfrm>
              <a:off x="315823" y="2675679"/>
              <a:ext cx="765436" cy="573804"/>
            </a:xfrm>
            <a:custGeom>
              <a:avLst/>
              <a:gdLst/>
              <a:ahLst/>
              <a:cxnLst/>
              <a:rect l="l" t="t" r="r" b="b"/>
              <a:pathLst>
                <a:path w="12606" h="9450" extrusionOk="0">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
            <p:cNvSpPr/>
            <p:nvPr/>
          </p:nvSpPr>
          <p:spPr>
            <a:xfrm>
              <a:off x="425968" y="363311"/>
              <a:ext cx="524135" cy="516059"/>
            </a:xfrm>
            <a:custGeom>
              <a:avLst/>
              <a:gdLst/>
              <a:ahLst/>
              <a:cxnLst/>
              <a:rect l="l" t="t" r="r" b="b"/>
              <a:pathLst>
                <a:path w="8632" h="8499" extrusionOk="0">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
            <p:cNvSpPr/>
            <p:nvPr/>
          </p:nvSpPr>
          <p:spPr>
            <a:xfrm>
              <a:off x="446794" y="1129162"/>
              <a:ext cx="439491" cy="486974"/>
            </a:xfrm>
            <a:custGeom>
              <a:avLst/>
              <a:gdLst/>
              <a:ahLst/>
              <a:cxnLst/>
              <a:rect l="l" t="t" r="r" b="b"/>
              <a:pathLst>
                <a:path w="7238" h="8020" extrusionOk="0">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
            <p:cNvSpPr/>
            <p:nvPr/>
          </p:nvSpPr>
          <p:spPr>
            <a:xfrm>
              <a:off x="429915" y="1864714"/>
              <a:ext cx="509137" cy="518549"/>
            </a:xfrm>
            <a:custGeom>
              <a:avLst/>
              <a:gdLst/>
              <a:ahLst/>
              <a:cxnLst/>
              <a:rect l="l" t="t" r="r" b="b"/>
              <a:pathLst>
                <a:path w="8385" h="8540" extrusionOk="0">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
            <p:cNvSpPr/>
            <p:nvPr/>
          </p:nvSpPr>
          <p:spPr>
            <a:xfrm>
              <a:off x="1217140" y="-621007"/>
              <a:ext cx="410649" cy="3779274"/>
            </a:xfrm>
            <a:custGeom>
              <a:avLst/>
              <a:gdLst/>
              <a:ahLst/>
              <a:cxnLst/>
              <a:rect l="l" t="t" r="r" b="b"/>
              <a:pathLst>
                <a:path w="6763" h="62241" extrusionOk="0">
                  <a:moveTo>
                    <a:pt x="1" y="0"/>
                  </a:moveTo>
                  <a:lnTo>
                    <a:pt x="1" y="62241"/>
                  </a:lnTo>
                  <a:lnTo>
                    <a:pt x="6763" y="62241"/>
                  </a:lnTo>
                  <a:lnTo>
                    <a:pt x="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
            <p:cNvSpPr/>
            <p:nvPr/>
          </p:nvSpPr>
          <p:spPr>
            <a:xfrm>
              <a:off x="1286603" y="-621007"/>
              <a:ext cx="410649" cy="3779274"/>
            </a:xfrm>
            <a:custGeom>
              <a:avLst/>
              <a:gdLst/>
              <a:ahLst/>
              <a:cxnLst/>
              <a:rect l="l" t="t" r="r" b="b"/>
              <a:pathLst>
                <a:path w="6763" h="62241" extrusionOk="0">
                  <a:moveTo>
                    <a:pt x="1" y="0"/>
                  </a:moveTo>
                  <a:lnTo>
                    <a:pt x="1" y="62241"/>
                  </a:lnTo>
                  <a:lnTo>
                    <a:pt x="6762" y="62241"/>
                  </a:lnTo>
                  <a:lnTo>
                    <a:pt x="6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
            <p:cNvSpPr/>
            <p:nvPr/>
          </p:nvSpPr>
          <p:spPr>
            <a:xfrm>
              <a:off x="1318016" y="-554884"/>
              <a:ext cx="340943" cy="320177"/>
            </a:xfrm>
            <a:custGeom>
              <a:avLst/>
              <a:gdLst/>
              <a:ahLst/>
              <a:cxnLst/>
              <a:rect l="l" t="t" r="r" b="b"/>
              <a:pathLst>
                <a:path w="5615" h="5273"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
            <p:cNvSpPr/>
            <p:nvPr/>
          </p:nvSpPr>
          <p:spPr>
            <a:xfrm>
              <a:off x="1318016" y="215946"/>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
            <p:cNvSpPr/>
            <p:nvPr/>
          </p:nvSpPr>
          <p:spPr>
            <a:xfrm>
              <a:off x="1318016" y="866855"/>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
            <p:cNvSpPr/>
            <p:nvPr/>
          </p:nvSpPr>
          <p:spPr>
            <a:xfrm>
              <a:off x="1318016" y="1559479"/>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
            <p:cNvSpPr/>
            <p:nvPr/>
          </p:nvSpPr>
          <p:spPr>
            <a:xfrm>
              <a:off x="1318016" y="2757953"/>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
            <p:cNvSpPr/>
            <p:nvPr/>
          </p:nvSpPr>
          <p:spPr>
            <a:xfrm>
              <a:off x="1318016" y="1998175"/>
              <a:ext cx="340943" cy="695669"/>
            </a:xfrm>
            <a:custGeom>
              <a:avLst/>
              <a:gdLst/>
              <a:ahLst/>
              <a:cxnLst/>
              <a:rect l="l" t="t" r="r" b="b"/>
              <a:pathLst>
                <a:path w="5615" h="11457" extrusionOk="0">
                  <a:moveTo>
                    <a:pt x="0" y="0"/>
                  </a:moveTo>
                  <a:lnTo>
                    <a:pt x="0" y="11456"/>
                  </a:lnTo>
                  <a:lnTo>
                    <a:pt x="5615" y="11456"/>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
            <p:cNvSpPr/>
            <p:nvPr/>
          </p:nvSpPr>
          <p:spPr>
            <a:xfrm>
              <a:off x="1394947" y="-497060"/>
              <a:ext cx="210820" cy="224968"/>
            </a:xfrm>
            <a:custGeom>
              <a:avLst/>
              <a:gdLst/>
              <a:ahLst/>
              <a:cxnLst/>
              <a:rect l="l" t="t" r="r" b="b"/>
              <a:pathLst>
                <a:path w="3472" h="3705" extrusionOk="0">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
            <p:cNvSpPr/>
            <p:nvPr/>
          </p:nvSpPr>
          <p:spPr>
            <a:xfrm>
              <a:off x="1394461" y="286604"/>
              <a:ext cx="173295" cy="193211"/>
            </a:xfrm>
            <a:custGeom>
              <a:avLst/>
              <a:gdLst/>
              <a:ahLst/>
              <a:cxnLst/>
              <a:rect l="l" t="t" r="r" b="b"/>
              <a:pathLst>
                <a:path w="2854" h="3182" extrusionOk="0">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
            <p:cNvSpPr/>
            <p:nvPr/>
          </p:nvSpPr>
          <p:spPr>
            <a:xfrm>
              <a:off x="1370760" y="911545"/>
              <a:ext cx="240390" cy="236626"/>
            </a:xfrm>
            <a:custGeom>
              <a:avLst/>
              <a:gdLst/>
              <a:ahLst/>
              <a:cxnLst/>
              <a:rect l="l" t="t" r="r" b="b"/>
              <a:pathLst>
                <a:path w="3959" h="3897" extrusionOk="0">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
            <p:cNvSpPr/>
            <p:nvPr/>
          </p:nvSpPr>
          <p:spPr>
            <a:xfrm>
              <a:off x="1394279" y="1621048"/>
              <a:ext cx="201530" cy="223328"/>
            </a:xfrm>
            <a:custGeom>
              <a:avLst/>
              <a:gdLst/>
              <a:ahLst/>
              <a:cxnLst/>
              <a:rect l="l" t="t" r="r" b="b"/>
              <a:pathLst>
                <a:path w="3319" h="3678" extrusionOk="0">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
            <p:cNvSpPr/>
            <p:nvPr/>
          </p:nvSpPr>
          <p:spPr>
            <a:xfrm>
              <a:off x="1967023" y="-96090"/>
              <a:ext cx="849291" cy="2672712"/>
            </a:xfrm>
            <a:custGeom>
              <a:avLst/>
              <a:gdLst/>
              <a:ahLst/>
              <a:cxnLst/>
              <a:rect l="l" t="t" r="r" b="b"/>
              <a:pathLst>
                <a:path w="13987" h="44017" extrusionOk="0">
                  <a:moveTo>
                    <a:pt x="0" y="0"/>
                  </a:moveTo>
                  <a:lnTo>
                    <a:pt x="0" y="44016"/>
                  </a:lnTo>
                  <a:lnTo>
                    <a:pt x="13986" y="44016"/>
                  </a:lnTo>
                  <a:lnTo>
                    <a:pt x="13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
            <p:cNvSpPr/>
            <p:nvPr/>
          </p:nvSpPr>
          <p:spPr>
            <a:xfrm>
              <a:off x="1897621" y="-96090"/>
              <a:ext cx="849048" cy="2672712"/>
            </a:xfrm>
            <a:custGeom>
              <a:avLst/>
              <a:gdLst/>
              <a:ahLst/>
              <a:cxnLst/>
              <a:rect l="l" t="t" r="r" b="b"/>
              <a:pathLst>
                <a:path w="13983" h="44017" extrusionOk="0">
                  <a:moveTo>
                    <a:pt x="0" y="0"/>
                  </a:moveTo>
                  <a:lnTo>
                    <a:pt x="0" y="44016"/>
                  </a:lnTo>
                  <a:lnTo>
                    <a:pt x="13982" y="44016"/>
                  </a:lnTo>
                  <a:lnTo>
                    <a:pt x="13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
            <p:cNvSpPr/>
            <p:nvPr/>
          </p:nvSpPr>
          <p:spPr>
            <a:xfrm>
              <a:off x="1980989" y="-19584"/>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
            <p:cNvSpPr/>
            <p:nvPr/>
          </p:nvSpPr>
          <p:spPr>
            <a:xfrm>
              <a:off x="1980989" y="627379"/>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
            <p:cNvSpPr/>
            <p:nvPr/>
          </p:nvSpPr>
          <p:spPr>
            <a:xfrm>
              <a:off x="1980989" y="1274342"/>
              <a:ext cx="654258" cy="547816"/>
            </a:xfrm>
            <a:custGeom>
              <a:avLst/>
              <a:gdLst/>
              <a:ahLst/>
              <a:cxnLst/>
              <a:rect l="l" t="t" r="r" b="b"/>
              <a:pathLst>
                <a:path w="10775" h="9022" extrusionOk="0">
                  <a:moveTo>
                    <a:pt x="0" y="0"/>
                  </a:moveTo>
                  <a:lnTo>
                    <a:pt x="0" y="9021"/>
                  </a:lnTo>
                  <a:lnTo>
                    <a:pt x="10774" y="9021"/>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
            <p:cNvSpPr/>
            <p:nvPr/>
          </p:nvSpPr>
          <p:spPr>
            <a:xfrm>
              <a:off x="1980989" y="1907278"/>
              <a:ext cx="654258" cy="547877"/>
            </a:xfrm>
            <a:custGeom>
              <a:avLst/>
              <a:gdLst/>
              <a:ahLst/>
              <a:cxnLst/>
              <a:rect l="l" t="t" r="r" b="b"/>
              <a:pathLst>
                <a:path w="10775" h="9023" extrusionOk="0">
                  <a:moveTo>
                    <a:pt x="0" y="1"/>
                  </a:moveTo>
                  <a:lnTo>
                    <a:pt x="0" y="9022"/>
                  </a:lnTo>
                  <a:lnTo>
                    <a:pt x="10774" y="9022"/>
                  </a:lnTo>
                  <a:lnTo>
                    <a:pt x="10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
            <p:cNvSpPr/>
            <p:nvPr/>
          </p:nvSpPr>
          <p:spPr>
            <a:xfrm>
              <a:off x="2116271" y="66880"/>
              <a:ext cx="384661" cy="416721"/>
            </a:xfrm>
            <a:custGeom>
              <a:avLst/>
              <a:gdLst/>
              <a:ahLst/>
              <a:cxnLst/>
              <a:rect l="l" t="t" r="r" b="b"/>
              <a:pathLst>
                <a:path w="6335" h="6863" extrusionOk="0">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
            <p:cNvSpPr/>
            <p:nvPr/>
          </p:nvSpPr>
          <p:spPr>
            <a:xfrm>
              <a:off x="2079536" y="855622"/>
              <a:ext cx="406217" cy="83247"/>
            </a:xfrm>
            <a:custGeom>
              <a:avLst/>
              <a:gdLst/>
              <a:ahLst/>
              <a:cxnLst/>
              <a:rect l="l" t="t" r="r" b="b"/>
              <a:pathLst>
                <a:path w="6690" h="1371" extrusionOk="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
            <p:cNvSpPr/>
            <p:nvPr/>
          </p:nvSpPr>
          <p:spPr>
            <a:xfrm>
              <a:off x="2124833" y="1313566"/>
              <a:ext cx="391887" cy="433298"/>
            </a:xfrm>
            <a:custGeom>
              <a:avLst/>
              <a:gdLst/>
              <a:ahLst/>
              <a:cxnLst/>
              <a:rect l="l" t="t" r="r" b="b"/>
              <a:pathLst>
                <a:path w="6454" h="7136" extrusionOk="0">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
            <p:cNvSpPr/>
            <p:nvPr/>
          </p:nvSpPr>
          <p:spPr>
            <a:xfrm>
              <a:off x="2115239" y="1971337"/>
              <a:ext cx="408099" cy="399173"/>
            </a:xfrm>
            <a:custGeom>
              <a:avLst/>
              <a:gdLst/>
              <a:ahLst/>
              <a:cxnLst/>
              <a:rect l="l" t="t" r="r" b="b"/>
              <a:pathLst>
                <a:path w="6721" h="6574" extrusionOk="0">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
            <p:cNvSpPr/>
            <p:nvPr/>
          </p:nvSpPr>
          <p:spPr>
            <a:xfrm>
              <a:off x="4738555" y="-115459"/>
              <a:ext cx="208816" cy="208816"/>
            </a:xfrm>
            <a:custGeom>
              <a:avLst/>
              <a:gdLst/>
              <a:ahLst/>
              <a:cxnLst/>
              <a:rect l="l" t="t" r="r" b="b"/>
              <a:pathLst>
                <a:path w="3439" h="3439" extrusionOk="0">
                  <a:moveTo>
                    <a:pt x="0" y="1"/>
                  </a:moveTo>
                  <a:lnTo>
                    <a:pt x="0" y="3439"/>
                  </a:lnTo>
                  <a:lnTo>
                    <a:pt x="3438" y="3439"/>
                  </a:lnTo>
                  <a:lnTo>
                    <a:pt x="3438"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
            <p:cNvSpPr/>
            <p:nvPr/>
          </p:nvSpPr>
          <p:spPr>
            <a:xfrm>
              <a:off x="5198018" y="1568890"/>
              <a:ext cx="779402" cy="2711573"/>
            </a:xfrm>
            <a:custGeom>
              <a:avLst/>
              <a:gdLst/>
              <a:ahLst/>
              <a:cxnLst/>
              <a:rect l="l" t="t" r="r" b="b"/>
              <a:pathLst>
                <a:path w="12836" h="44657" extrusionOk="0">
                  <a:moveTo>
                    <a:pt x="0" y="0"/>
                  </a:moveTo>
                  <a:lnTo>
                    <a:pt x="0" y="44656"/>
                  </a:lnTo>
                  <a:lnTo>
                    <a:pt x="12836" y="44656"/>
                  </a:lnTo>
                  <a:lnTo>
                    <a:pt x="128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
            <p:cNvSpPr/>
            <p:nvPr/>
          </p:nvSpPr>
          <p:spPr>
            <a:xfrm>
              <a:off x="5297780" y="1790272"/>
              <a:ext cx="264314" cy="403363"/>
            </a:xfrm>
            <a:custGeom>
              <a:avLst/>
              <a:gdLst/>
              <a:ahLst/>
              <a:cxnLst/>
              <a:rect l="l" t="t" r="r" b="b"/>
              <a:pathLst>
                <a:path w="4353" h="6643" extrusionOk="0">
                  <a:moveTo>
                    <a:pt x="1" y="0"/>
                  </a:moveTo>
                  <a:lnTo>
                    <a:pt x="1" y="6643"/>
                  </a:lnTo>
                  <a:lnTo>
                    <a:pt x="4352" y="6643"/>
                  </a:lnTo>
                  <a:lnTo>
                    <a:pt x="43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
            <p:cNvSpPr/>
            <p:nvPr/>
          </p:nvSpPr>
          <p:spPr>
            <a:xfrm>
              <a:off x="5659302" y="1790272"/>
              <a:ext cx="264253" cy="403363"/>
            </a:xfrm>
            <a:custGeom>
              <a:avLst/>
              <a:gdLst/>
              <a:ahLst/>
              <a:cxnLst/>
              <a:rect l="l" t="t" r="r" b="b"/>
              <a:pathLst>
                <a:path w="4352" h="6643" extrusionOk="0">
                  <a:moveTo>
                    <a:pt x="1" y="0"/>
                  </a:moveTo>
                  <a:lnTo>
                    <a:pt x="1" y="6643"/>
                  </a:lnTo>
                  <a:lnTo>
                    <a:pt x="4351" y="6643"/>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
            <p:cNvSpPr/>
            <p:nvPr/>
          </p:nvSpPr>
          <p:spPr>
            <a:xfrm>
              <a:off x="5297780" y="2485446"/>
              <a:ext cx="264314" cy="403363"/>
            </a:xfrm>
            <a:custGeom>
              <a:avLst/>
              <a:gdLst/>
              <a:ahLst/>
              <a:cxnLst/>
              <a:rect l="l" t="t" r="r" b="b"/>
              <a:pathLst>
                <a:path w="4353" h="6643" extrusionOk="0">
                  <a:moveTo>
                    <a:pt x="1" y="1"/>
                  </a:moveTo>
                  <a:lnTo>
                    <a:pt x="1" y="6643"/>
                  </a:lnTo>
                  <a:lnTo>
                    <a:pt x="4352" y="6643"/>
                  </a:lnTo>
                  <a:lnTo>
                    <a:pt x="43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
            <p:cNvSpPr/>
            <p:nvPr/>
          </p:nvSpPr>
          <p:spPr>
            <a:xfrm>
              <a:off x="5659302" y="2485446"/>
              <a:ext cx="264253" cy="403363"/>
            </a:xfrm>
            <a:custGeom>
              <a:avLst/>
              <a:gdLst/>
              <a:ahLst/>
              <a:cxnLst/>
              <a:rect l="l" t="t" r="r" b="b"/>
              <a:pathLst>
                <a:path w="4352" h="6643" extrusionOk="0">
                  <a:moveTo>
                    <a:pt x="1" y="1"/>
                  </a:moveTo>
                  <a:lnTo>
                    <a:pt x="1" y="6643"/>
                  </a:lnTo>
                  <a:lnTo>
                    <a:pt x="4351" y="6643"/>
                  </a:lnTo>
                  <a:lnTo>
                    <a:pt x="43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
            <p:cNvSpPr/>
            <p:nvPr/>
          </p:nvSpPr>
          <p:spPr>
            <a:xfrm>
              <a:off x="5297780" y="3180619"/>
              <a:ext cx="264314" cy="403363"/>
            </a:xfrm>
            <a:custGeom>
              <a:avLst/>
              <a:gdLst/>
              <a:ahLst/>
              <a:cxnLst/>
              <a:rect l="l" t="t" r="r" b="b"/>
              <a:pathLst>
                <a:path w="4353" h="6643" extrusionOk="0">
                  <a:moveTo>
                    <a:pt x="1" y="0"/>
                  </a:moveTo>
                  <a:lnTo>
                    <a:pt x="1" y="6642"/>
                  </a:lnTo>
                  <a:lnTo>
                    <a:pt x="4352" y="6642"/>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
            <p:cNvSpPr/>
            <p:nvPr/>
          </p:nvSpPr>
          <p:spPr>
            <a:xfrm>
              <a:off x="5659302" y="3180619"/>
              <a:ext cx="264253" cy="403363"/>
            </a:xfrm>
            <a:custGeom>
              <a:avLst/>
              <a:gdLst/>
              <a:ahLst/>
              <a:cxnLst/>
              <a:rect l="l" t="t" r="r" b="b"/>
              <a:pathLst>
                <a:path w="4352" h="6643" extrusionOk="0">
                  <a:moveTo>
                    <a:pt x="1" y="0"/>
                  </a:moveTo>
                  <a:lnTo>
                    <a:pt x="1" y="6642"/>
                  </a:lnTo>
                  <a:lnTo>
                    <a:pt x="4351" y="6642"/>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
            <p:cNvSpPr/>
            <p:nvPr/>
          </p:nvSpPr>
          <p:spPr>
            <a:xfrm>
              <a:off x="5297780" y="3875975"/>
              <a:ext cx="264314" cy="403181"/>
            </a:xfrm>
            <a:custGeom>
              <a:avLst/>
              <a:gdLst/>
              <a:ahLst/>
              <a:cxnLst/>
              <a:rect l="l" t="t" r="r" b="b"/>
              <a:pathLst>
                <a:path w="4353" h="6640" extrusionOk="0">
                  <a:moveTo>
                    <a:pt x="1" y="0"/>
                  </a:moveTo>
                  <a:lnTo>
                    <a:pt x="1" y="6640"/>
                  </a:lnTo>
                  <a:lnTo>
                    <a:pt x="4352" y="6640"/>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
            <p:cNvSpPr/>
            <p:nvPr/>
          </p:nvSpPr>
          <p:spPr>
            <a:xfrm>
              <a:off x="5659302" y="3875975"/>
              <a:ext cx="264253" cy="403181"/>
            </a:xfrm>
            <a:custGeom>
              <a:avLst/>
              <a:gdLst/>
              <a:ahLst/>
              <a:cxnLst/>
              <a:rect l="l" t="t" r="r" b="b"/>
              <a:pathLst>
                <a:path w="4352" h="6640" extrusionOk="0">
                  <a:moveTo>
                    <a:pt x="1" y="0"/>
                  </a:moveTo>
                  <a:lnTo>
                    <a:pt x="1" y="6640"/>
                  </a:lnTo>
                  <a:lnTo>
                    <a:pt x="4351" y="6640"/>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
            <p:cNvSpPr/>
            <p:nvPr/>
          </p:nvSpPr>
          <p:spPr>
            <a:xfrm>
              <a:off x="4352320" y="2713750"/>
              <a:ext cx="2526498" cy="52158"/>
            </a:xfrm>
            <a:custGeom>
              <a:avLst/>
              <a:gdLst/>
              <a:ahLst/>
              <a:cxnLst/>
              <a:rect l="l" t="t" r="r" b="b"/>
              <a:pathLst>
                <a:path w="41609" h="859" extrusionOk="0">
                  <a:moveTo>
                    <a:pt x="0" y="0"/>
                  </a:moveTo>
                  <a:lnTo>
                    <a:pt x="0" y="859"/>
                  </a:lnTo>
                  <a:lnTo>
                    <a:pt x="41609" y="859"/>
                  </a:lnTo>
                  <a:lnTo>
                    <a:pt x="4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
            <p:cNvSpPr/>
            <p:nvPr/>
          </p:nvSpPr>
          <p:spPr>
            <a:xfrm>
              <a:off x="4420265" y="2713750"/>
              <a:ext cx="1252836" cy="1625899"/>
            </a:xfrm>
            <a:custGeom>
              <a:avLst/>
              <a:gdLst/>
              <a:ahLst/>
              <a:cxnLst/>
              <a:rect l="l" t="t" r="r" b="b"/>
              <a:pathLst>
                <a:path w="20633" h="26777" extrusionOk="0">
                  <a:moveTo>
                    <a:pt x="1" y="0"/>
                  </a:moveTo>
                  <a:lnTo>
                    <a:pt x="1" y="26777"/>
                  </a:lnTo>
                  <a:lnTo>
                    <a:pt x="20633" y="26777"/>
                  </a:lnTo>
                  <a:lnTo>
                    <a:pt x="20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
            <p:cNvSpPr/>
            <p:nvPr/>
          </p:nvSpPr>
          <p:spPr>
            <a:xfrm>
              <a:off x="4477644" y="2713750"/>
              <a:ext cx="1252836" cy="1625899"/>
            </a:xfrm>
            <a:custGeom>
              <a:avLst/>
              <a:gdLst/>
              <a:ahLst/>
              <a:cxnLst/>
              <a:rect l="l" t="t" r="r" b="b"/>
              <a:pathLst>
                <a:path w="20633" h="26777" extrusionOk="0">
                  <a:moveTo>
                    <a:pt x="1" y="0"/>
                  </a:moveTo>
                  <a:lnTo>
                    <a:pt x="1" y="26777"/>
                  </a:lnTo>
                  <a:lnTo>
                    <a:pt x="20632" y="26777"/>
                  </a:lnTo>
                  <a:lnTo>
                    <a:pt x="20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
            <p:cNvSpPr/>
            <p:nvPr/>
          </p:nvSpPr>
          <p:spPr>
            <a:xfrm>
              <a:off x="4584328" y="2830331"/>
              <a:ext cx="1039284" cy="1529476"/>
            </a:xfrm>
            <a:custGeom>
              <a:avLst/>
              <a:gdLst/>
              <a:ahLst/>
              <a:cxnLst/>
              <a:rect l="l" t="t" r="r" b="b"/>
              <a:pathLst>
                <a:path w="17116" h="25189" extrusionOk="0">
                  <a:moveTo>
                    <a:pt x="0" y="0"/>
                  </a:moveTo>
                  <a:lnTo>
                    <a:pt x="0" y="25189"/>
                  </a:lnTo>
                  <a:lnTo>
                    <a:pt x="17115" y="25189"/>
                  </a:lnTo>
                  <a:lnTo>
                    <a:pt x="1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
            <p:cNvSpPr/>
            <p:nvPr/>
          </p:nvSpPr>
          <p:spPr>
            <a:xfrm>
              <a:off x="4764118" y="2939504"/>
              <a:ext cx="720200" cy="693301"/>
            </a:xfrm>
            <a:custGeom>
              <a:avLst/>
              <a:gdLst/>
              <a:ahLst/>
              <a:cxnLst/>
              <a:rect l="l" t="t" r="r" b="b"/>
              <a:pathLst>
                <a:path w="11861" h="11418" extrusionOk="0">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
            <p:cNvSpPr/>
            <p:nvPr/>
          </p:nvSpPr>
          <p:spPr>
            <a:xfrm>
              <a:off x="4763268" y="3878283"/>
              <a:ext cx="637924" cy="706902"/>
            </a:xfrm>
            <a:custGeom>
              <a:avLst/>
              <a:gdLst/>
              <a:ahLst/>
              <a:cxnLst/>
              <a:rect l="l" t="t" r="r" b="b"/>
              <a:pathLst>
                <a:path w="10506" h="11642" extrusionOk="0">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
            <p:cNvSpPr/>
            <p:nvPr/>
          </p:nvSpPr>
          <p:spPr>
            <a:xfrm>
              <a:off x="4599508" y="-498354"/>
              <a:ext cx="1725966" cy="918754"/>
            </a:xfrm>
            <a:custGeom>
              <a:avLst/>
              <a:gdLst/>
              <a:ahLst/>
              <a:cxnLst/>
              <a:rect l="l" t="t" r="r" b="b"/>
              <a:pathLst>
                <a:path w="28425" h="15131" extrusionOk="0">
                  <a:moveTo>
                    <a:pt x="0" y="0"/>
                  </a:moveTo>
                  <a:lnTo>
                    <a:pt x="0" y="15130"/>
                  </a:lnTo>
                  <a:lnTo>
                    <a:pt x="28424" y="15130"/>
                  </a:lnTo>
                  <a:lnTo>
                    <a:pt x="28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
            <p:cNvSpPr/>
            <p:nvPr/>
          </p:nvSpPr>
          <p:spPr>
            <a:xfrm>
              <a:off x="4641040" y="-539947"/>
              <a:ext cx="1726148" cy="918754"/>
            </a:xfrm>
            <a:custGeom>
              <a:avLst/>
              <a:gdLst/>
              <a:ahLst/>
              <a:cxnLst/>
              <a:rect l="l" t="t" r="r" b="b"/>
              <a:pathLst>
                <a:path w="28428" h="15131" extrusionOk="0">
                  <a:moveTo>
                    <a:pt x="1" y="1"/>
                  </a:moveTo>
                  <a:lnTo>
                    <a:pt x="1" y="15131"/>
                  </a:lnTo>
                  <a:lnTo>
                    <a:pt x="28428" y="15131"/>
                  </a:lnTo>
                  <a:lnTo>
                    <a:pt x="28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
            <p:cNvSpPr/>
            <p:nvPr/>
          </p:nvSpPr>
          <p:spPr>
            <a:xfrm>
              <a:off x="4696780" y="-484389"/>
              <a:ext cx="1614727" cy="807455"/>
            </a:xfrm>
            <a:custGeom>
              <a:avLst/>
              <a:gdLst/>
              <a:ahLst/>
              <a:cxnLst/>
              <a:rect l="l" t="t" r="r" b="b"/>
              <a:pathLst>
                <a:path w="26593" h="13298" extrusionOk="0">
                  <a:moveTo>
                    <a:pt x="0" y="0"/>
                  </a:moveTo>
                  <a:lnTo>
                    <a:pt x="0" y="13298"/>
                  </a:lnTo>
                  <a:lnTo>
                    <a:pt x="26592" y="13298"/>
                  </a:lnTo>
                  <a:lnTo>
                    <a:pt x="26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
            <p:cNvSpPr/>
            <p:nvPr/>
          </p:nvSpPr>
          <p:spPr>
            <a:xfrm>
              <a:off x="4731694" y="-477345"/>
              <a:ext cx="528932" cy="271540"/>
            </a:xfrm>
            <a:custGeom>
              <a:avLst/>
              <a:gdLst/>
              <a:ahLst/>
              <a:cxnLst/>
              <a:rect l="l" t="t" r="r" b="b"/>
              <a:pathLst>
                <a:path w="8711" h="4472" extrusionOk="0">
                  <a:moveTo>
                    <a:pt x="1" y="0"/>
                  </a:moveTo>
                  <a:lnTo>
                    <a:pt x="1" y="4472"/>
                  </a:lnTo>
                  <a:lnTo>
                    <a:pt x="8711" y="4472"/>
                  </a:lnTo>
                  <a:lnTo>
                    <a:pt x="87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
            <p:cNvSpPr/>
            <p:nvPr/>
          </p:nvSpPr>
          <p:spPr>
            <a:xfrm>
              <a:off x="5344109" y="-431017"/>
              <a:ext cx="348108" cy="178699"/>
            </a:xfrm>
            <a:custGeom>
              <a:avLst/>
              <a:gdLst/>
              <a:ahLst/>
              <a:cxnLst/>
              <a:rect l="l" t="t" r="r" b="b"/>
              <a:pathLst>
                <a:path w="5733" h="2943" extrusionOk="0">
                  <a:moveTo>
                    <a:pt x="1" y="0"/>
                  </a:moveTo>
                  <a:lnTo>
                    <a:pt x="1" y="2942"/>
                  </a:lnTo>
                  <a:lnTo>
                    <a:pt x="5732" y="2942"/>
                  </a:lnTo>
                  <a:lnTo>
                    <a:pt x="57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
            <p:cNvSpPr/>
            <p:nvPr/>
          </p:nvSpPr>
          <p:spPr>
            <a:xfrm>
              <a:off x="5803328" y="-101494"/>
              <a:ext cx="389883" cy="389822"/>
            </a:xfrm>
            <a:custGeom>
              <a:avLst/>
              <a:gdLst/>
              <a:ahLst/>
              <a:cxnLst/>
              <a:rect l="l" t="t" r="r" b="b"/>
              <a:pathLst>
                <a:path w="6421" h="6420" extrusionOk="0">
                  <a:moveTo>
                    <a:pt x="1" y="1"/>
                  </a:moveTo>
                  <a:lnTo>
                    <a:pt x="1" y="6420"/>
                  </a:lnTo>
                  <a:lnTo>
                    <a:pt x="6421" y="6420"/>
                  </a:lnTo>
                  <a:lnTo>
                    <a:pt x="6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
            <p:cNvSpPr/>
            <p:nvPr/>
          </p:nvSpPr>
          <p:spPr>
            <a:xfrm>
              <a:off x="5984393" y="-414805"/>
              <a:ext cx="208816" cy="208998"/>
            </a:xfrm>
            <a:custGeom>
              <a:avLst/>
              <a:gdLst/>
              <a:ahLst/>
              <a:cxnLst/>
              <a:rect l="l" t="t" r="r" b="b"/>
              <a:pathLst>
                <a:path w="3439" h="3442" extrusionOk="0">
                  <a:moveTo>
                    <a:pt x="1" y="0"/>
                  </a:moveTo>
                  <a:lnTo>
                    <a:pt x="1" y="3442"/>
                  </a:lnTo>
                  <a:lnTo>
                    <a:pt x="3439" y="3442"/>
                  </a:lnTo>
                  <a:lnTo>
                    <a:pt x="3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
            <p:cNvSpPr/>
            <p:nvPr/>
          </p:nvSpPr>
          <p:spPr>
            <a:xfrm>
              <a:off x="3875673" y="739588"/>
              <a:ext cx="2373241" cy="1048877"/>
            </a:xfrm>
            <a:custGeom>
              <a:avLst/>
              <a:gdLst/>
              <a:ahLst/>
              <a:cxnLst/>
              <a:rect l="l" t="t" r="r" b="b"/>
              <a:pathLst>
                <a:path w="39085" h="17274" extrusionOk="0">
                  <a:moveTo>
                    <a:pt x="0" y="1"/>
                  </a:moveTo>
                  <a:lnTo>
                    <a:pt x="0" y="17274"/>
                  </a:lnTo>
                  <a:lnTo>
                    <a:pt x="39085" y="17274"/>
                  </a:lnTo>
                  <a:lnTo>
                    <a:pt x="39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
            <p:cNvSpPr/>
            <p:nvPr/>
          </p:nvSpPr>
          <p:spPr>
            <a:xfrm>
              <a:off x="3938214" y="737523"/>
              <a:ext cx="2310700" cy="918754"/>
            </a:xfrm>
            <a:custGeom>
              <a:avLst/>
              <a:gdLst/>
              <a:ahLst/>
              <a:cxnLst/>
              <a:rect l="l" t="t" r="r" b="b"/>
              <a:pathLst>
                <a:path w="38055" h="15131" extrusionOk="0">
                  <a:moveTo>
                    <a:pt x="0" y="0"/>
                  </a:moveTo>
                  <a:lnTo>
                    <a:pt x="0" y="15130"/>
                  </a:lnTo>
                  <a:lnTo>
                    <a:pt x="38055" y="15130"/>
                  </a:lnTo>
                  <a:lnTo>
                    <a:pt x="380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
            <p:cNvSpPr/>
            <p:nvPr/>
          </p:nvSpPr>
          <p:spPr>
            <a:xfrm>
              <a:off x="3938214" y="737523"/>
              <a:ext cx="2310700" cy="153925"/>
            </a:xfrm>
            <a:custGeom>
              <a:avLst/>
              <a:gdLst/>
              <a:ahLst/>
              <a:cxnLst/>
              <a:rect l="l" t="t" r="r" b="b"/>
              <a:pathLst>
                <a:path w="38055" h="2535" extrusionOk="0">
                  <a:moveTo>
                    <a:pt x="0" y="0"/>
                  </a:moveTo>
                  <a:lnTo>
                    <a:pt x="0" y="2535"/>
                  </a:lnTo>
                  <a:lnTo>
                    <a:pt x="38055" y="2535"/>
                  </a:lnTo>
                  <a:lnTo>
                    <a:pt x="38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
            <p:cNvSpPr/>
            <p:nvPr/>
          </p:nvSpPr>
          <p:spPr>
            <a:xfrm>
              <a:off x="3966266" y="754768"/>
              <a:ext cx="2245911" cy="862163"/>
            </a:xfrm>
            <a:custGeom>
              <a:avLst/>
              <a:gdLst/>
              <a:ahLst/>
              <a:cxnLst/>
              <a:rect l="l" t="t" r="r" b="b"/>
              <a:pathLst>
                <a:path w="36988" h="14199" extrusionOk="0">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
            <p:cNvSpPr/>
            <p:nvPr/>
          </p:nvSpPr>
          <p:spPr>
            <a:xfrm>
              <a:off x="4116790" y="814455"/>
              <a:ext cx="467423" cy="474466"/>
            </a:xfrm>
            <a:custGeom>
              <a:avLst/>
              <a:gdLst/>
              <a:ahLst/>
              <a:cxnLst/>
              <a:rect l="l" t="t" r="r" b="b"/>
              <a:pathLst>
                <a:path w="7698" h="7814" extrusionOk="0">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
            <p:cNvSpPr/>
            <p:nvPr/>
          </p:nvSpPr>
          <p:spPr>
            <a:xfrm>
              <a:off x="4637275" y="814455"/>
              <a:ext cx="467665" cy="474466"/>
            </a:xfrm>
            <a:custGeom>
              <a:avLst/>
              <a:gdLst/>
              <a:ahLst/>
              <a:cxnLst/>
              <a:rect l="l" t="t" r="r" b="b"/>
              <a:pathLst>
                <a:path w="7702" h="7814" extrusionOk="0">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
            <p:cNvSpPr/>
            <p:nvPr/>
          </p:nvSpPr>
          <p:spPr>
            <a:xfrm>
              <a:off x="5143310" y="814455"/>
              <a:ext cx="467423" cy="474466"/>
            </a:xfrm>
            <a:custGeom>
              <a:avLst/>
              <a:gdLst/>
              <a:ahLst/>
              <a:cxnLst/>
              <a:rect l="l" t="t" r="r" b="b"/>
              <a:pathLst>
                <a:path w="7698" h="7814" extrusionOk="0">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
            <p:cNvSpPr/>
            <p:nvPr/>
          </p:nvSpPr>
          <p:spPr>
            <a:xfrm>
              <a:off x="5664038" y="814455"/>
              <a:ext cx="467423" cy="474466"/>
            </a:xfrm>
            <a:custGeom>
              <a:avLst/>
              <a:gdLst/>
              <a:ahLst/>
              <a:cxnLst/>
              <a:rect l="l" t="t" r="r" b="b"/>
              <a:pathLst>
                <a:path w="7698" h="7814" extrusionOk="0">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
            <p:cNvSpPr/>
            <p:nvPr/>
          </p:nvSpPr>
          <p:spPr>
            <a:xfrm>
              <a:off x="7612824" y="-427495"/>
              <a:ext cx="306029" cy="4648723"/>
            </a:xfrm>
            <a:custGeom>
              <a:avLst/>
              <a:gdLst/>
              <a:ahLst/>
              <a:cxnLst/>
              <a:rect l="l" t="t" r="r" b="b"/>
              <a:pathLst>
                <a:path w="5040" h="76560" extrusionOk="0">
                  <a:moveTo>
                    <a:pt x="0" y="1"/>
                  </a:moveTo>
                  <a:lnTo>
                    <a:pt x="0" y="76559"/>
                  </a:lnTo>
                  <a:lnTo>
                    <a:pt x="5040" y="76559"/>
                  </a:lnTo>
                  <a:lnTo>
                    <a:pt x="5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
            <p:cNvSpPr/>
            <p:nvPr/>
          </p:nvSpPr>
          <p:spPr>
            <a:xfrm>
              <a:off x="6627411" y="-355543"/>
              <a:ext cx="1192723" cy="4576770"/>
            </a:xfrm>
            <a:custGeom>
              <a:avLst/>
              <a:gdLst/>
              <a:ahLst/>
              <a:cxnLst/>
              <a:rect l="l" t="t" r="r" b="b"/>
              <a:pathLst>
                <a:path w="19643" h="75375" extrusionOk="0">
                  <a:moveTo>
                    <a:pt x="1" y="1"/>
                  </a:moveTo>
                  <a:lnTo>
                    <a:pt x="1" y="75374"/>
                  </a:lnTo>
                  <a:lnTo>
                    <a:pt x="19642" y="75374"/>
                  </a:lnTo>
                  <a:lnTo>
                    <a:pt x="19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
            <p:cNvSpPr/>
            <p:nvPr/>
          </p:nvSpPr>
          <p:spPr>
            <a:xfrm>
              <a:off x="6710778" y="-272175"/>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
            <p:cNvSpPr/>
            <p:nvPr/>
          </p:nvSpPr>
          <p:spPr>
            <a:xfrm>
              <a:off x="6844762" y="-139825"/>
              <a:ext cx="788146" cy="788146"/>
            </a:xfrm>
            <a:custGeom>
              <a:avLst/>
              <a:gdLst/>
              <a:ahLst/>
              <a:cxnLst/>
              <a:rect l="l" t="t" r="r" b="b"/>
              <a:pathLst>
                <a:path w="12980" h="12980" extrusionOk="0">
                  <a:moveTo>
                    <a:pt x="0" y="0"/>
                  </a:moveTo>
                  <a:lnTo>
                    <a:pt x="0" y="12980"/>
                  </a:lnTo>
                  <a:lnTo>
                    <a:pt x="12980" y="12980"/>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
            <p:cNvSpPr/>
            <p:nvPr/>
          </p:nvSpPr>
          <p:spPr>
            <a:xfrm>
              <a:off x="6710778" y="843539"/>
              <a:ext cx="1038676" cy="1038676"/>
            </a:xfrm>
            <a:custGeom>
              <a:avLst/>
              <a:gdLst/>
              <a:ahLst/>
              <a:cxnLst/>
              <a:rect l="l" t="t" r="r" b="b"/>
              <a:pathLst>
                <a:path w="17106" h="17106" extrusionOk="0">
                  <a:moveTo>
                    <a:pt x="1" y="1"/>
                  </a:moveTo>
                  <a:lnTo>
                    <a:pt x="1" y="17106"/>
                  </a:lnTo>
                  <a:lnTo>
                    <a:pt x="17105" y="17106"/>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
            <p:cNvSpPr/>
            <p:nvPr/>
          </p:nvSpPr>
          <p:spPr>
            <a:xfrm>
              <a:off x="6844762" y="975646"/>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
            <p:cNvSpPr/>
            <p:nvPr/>
          </p:nvSpPr>
          <p:spPr>
            <a:xfrm>
              <a:off x="6710778" y="1959071"/>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
            <p:cNvSpPr/>
            <p:nvPr/>
          </p:nvSpPr>
          <p:spPr>
            <a:xfrm>
              <a:off x="6844762" y="2091421"/>
              <a:ext cx="788146" cy="788085"/>
            </a:xfrm>
            <a:custGeom>
              <a:avLst/>
              <a:gdLst/>
              <a:ahLst/>
              <a:cxnLst/>
              <a:rect l="l" t="t" r="r" b="b"/>
              <a:pathLst>
                <a:path w="12980" h="12979" extrusionOk="0">
                  <a:moveTo>
                    <a:pt x="0" y="0"/>
                  </a:moveTo>
                  <a:lnTo>
                    <a:pt x="0" y="12979"/>
                  </a:lnTo>
                  <a:lnTo>
                    <a:pt x="12980" y="12979"/>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
            <p:cNvSpPr/>
            <p:nvPr/>
          </p:nvSpPr>
          <p:spPr>
            <a:xfrm>
              <a:off x="6710778" y="3074604"/>
              <a:ext cx="1038676" cy="1038858"/>
            </a:xfrm>
            <a:custGeom>
              <a:avLst/>
              <a:gdLst/>
              <a:ahLst/>
              <a:cxnLst/>
              <a:rect l="l" t="t" r="r" b="b"/>
              <a:pathLst>
                <a:path w="17106" h="17109" extrusionOk="0">
                  <a:moveTo>
                    <a:pt x="1" y="0"/>
                  </a:moveTo>
                  <a:lnTo>
                    <a:pt x="1" y="17109"/>
                  </a:lnTo>
                  <a:lnTo>
                    <a:pt x="17105" y="17109"/>
                  </a:lnTo>
                  <a:lnTo>
                    <a:pt x="17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
            <p:cNvSpPr/>
            <p:nvPr/>
          </p:nvSpPr>
          <p:spPr>
            <a:xfrm>
              <a:off x="6844762" y="3206893"/>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
            <p:cNvSpPr/>
            <p:nvPr/>
          </p:nvSpPr>
          <p:spPr>
            <a:xfrm>
              <a:off x="6892249" y="-99854"/>
              <a:ext cx="672413" cy="716435"/>
            </a:xfrm>
            <a:custGeom>
              <a:avLst/>
              <a:gdLst/>
              <a:ahLst/>
              <a:cxnLst/>
              <a:rect l="l" t="t" r="r" b="b"/>
              <a:pathLst>
                <a:path w="11074" h="11799" extrusionOk="0">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
            <p:cNvSpPr/>
            <p:nvPr/>
          </p:nvSpPr>
          <p:spPr>
            <a:xfrm>
              <a:off x="6906215" y="1028532"/>
              <a:ext cx="647822" cy="701741"/>
            </a:xfrm>
            <a:custGeom>
              <a:avLst/>
              <a:gdLst/>
              <a:ahLst/>
              <a:cxnLst/>
              <a:rect l="l" t="t" r="r" b="b"/>
              <a:pathLst>
                <a:path w="10669" h="11557" extrusionOk="0">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
            <p:cNvSpPr/>
            <p:nvPr/>
          </p:nvSpPr>
          <p:spPr>
            <a:xfrm>
              <a:off x="6878345" y="2129593"/>
              <a:ext cx="714978" cy="725604"/>
            </a:xfrm>
            <a:custGeom>
              <a:avLst/>
              <a:gdLst/>
              <a:ahLst/>
              <a:cxnLst/>
              <a:rect l="l" t="t" r="r" b="b"/>
              <a:pathLst>
                <a:path w="11775" h="11950" extrusionOk="0">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
            <p:cNvSpPr/>
            <p:nvPr/>
          </p:nvSpPr>
          <p:spPr>
            <a:xfrm>
              <a:off x="6893889" y="3237456"/>
              <a:ext cx="694455" cy="728094"/>
            </a:xfrm>
            <a:custGeom>
              <a:avLst/>
              <a:gdLst/>
              <a:ahLst/>
              <a:cxnLst/>
              <a:rect l="l" t="t" r="r" b="b"/>
              <a:pathLst>
                <a:path w="11437" h="11991" extrusionOk="0">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
            <p:cNvSpPr/>
            <p:nvPr/>
          </p:nvSpPr>
          <p:spPr>
            <a:xfrm>
              <a:off x="-440496" y="-1166933"/>
              <a:ext cx="133280" cy="1585217"/>
            </a:xfrm>
            <a:custGeom>
              <a:avLst/>
              <a:gdLst/>
              <a:ahLst/>
              <a:cxnLst/>
              <a:rect l="l" t="t" r="r" b="b"/>
              <a:pathLst>
                <a:path w="2195" h="26107" extrusionOk="0">
                  <a:moveTo>
                    <a:pt x="0" y="0"/>
                  </a:moveTo>
                  <a:lnTo>
                    <a:pt x="0" y="24826"/>
                  </a:lnTo>
                  <a:lnTo>
                    <a:pt x="2195" y="26107"/>
                  </a:lnTo>
                  <a:lnTo>
                    <a:pt x="2195" y="18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
            <p:cNvSpPr/>
            <p:nvPr/>
          </p:nvSpPr>
          <p:spPr>
            <a:xfrm>
              <a:off x="-440496" y="1439133"/>
              <a:ext cx="133280" cy="1526379"/>
            </a:xfrm>
            <a:custGeom>
              <a:avLst/>
              <a:gdLst/>
              <a:ahLst/>
              <a:cxnLst/>
              <a:rect l="l" t="t" r="r" b="b"/>
              <a:pathLst>
                <a:path w="2195" h="25138" extrusionOk="0">
                  <a:moveTo>
                    <a:pt x="0" y="1"/>
                  </a:moveTo>
                  <a:lnTo>
                    <a:pt x="0" y="24826"/>
                  </a:lnTo>
                  <a:lnTo>
                    <a:pt x="2195" y="25137"/>
                  </a:lnTo>
                  <a:lnTo>
                    <a:pt x="2195" y="87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
            <p:cNvSpPr/>
            <p:nvPr/>
          </p:nvSpPr>
          <p:spPr>
            <a:xfrm>
              <a:off x="-700375" y="-1647525"/>
              <a:ext cx="789239" cy="1494319"/>
            </a:xfrm>
            <a:custGeom>
              <a:avLst/>
              <a:gdLst/>
              <a:ahLst/>
              <a:cxnLst/>
              <a:rect l="l" t="t" r="r" b="b"/>
              <a:pathLst>
                <a:path w="12998" h="24610" extrusionOk="0">
                  <a:moveTo>
                    <a:pt x="1" y="0"/>
                  </a:moveTo>
                  <a:lnTo>
                    <a:pt x="1" y="24610"/>
                  </a:lnTo>
                  <a:lnTo>
                    <a:pt x="12997" y="24610"/>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
            <p:cNvSpPr/>
            <p:nvPr/>
          </p:nvSpPr>
          <p:spPr>
            <a:xfrm>
              <a:off x="-658600" y="-1597675"/>
              <a:ext cx="705627" cy="1394617"/>
            </a:xfrm>
            <a:custGeom>
              <a:avLst/>
              <a:gdLst/>
              <a:ahLst/>
              <a:cxnLst/>
              <a:rect l="l" t="t" r="r" b="b"/>
              <a:pathLst>
                <a:path w="11621" h="22968" extrusionOk="0">
                  <a:moveTo>
                    <a:pt x="0" y="1"/>
                  </a:moveTo>
                  <a:lnTo>
                    <a:pt x="0" y="22967"/>
                  </a:lnTo>
                  <a:lnTo>
                    <a:pt x="11621" y="22967"/>
                  </a:lnTo>
                  <a:lnTo>
                    <a:pt x="116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
            <p:cNvSpPr/>
            <p:nvPr/>
          </p:nvSpPr>
          <p:spPr>
            <a:xfrm>
              <a:off x="-658600" y="-1597675"/>
              <a:ext cx="125265" cy="1394617"/>
            </a:xfrm>
            <a:custGeom>
              <a:avLst/>
              <a:gdLst/>
              <a:ahLst/>
              <a:cxnLst/>
              <a:rect l="l" t="t" r="r" b="b"/>
              <a:pathLst>
                <a:path w="2063" h="22968" extrusionOk="0">
                  <a:moveTo>
                    <a:pt x="0" y="1"/>
                  </a:moveTo>
                  <a:lnTo>
                    <a:pt x="0" y="22967"/>
                  </a:lnTo>
                  <a:lnTo>
                    <a:pt x="2062" y="22967"/>
                  </a:lnTo>
                  <a:lnTo>
                    <a:pt x="20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
            <p:cNvSpPr/>
            <p:nvPr/>
          </p:nvSpPr>
          <p:spPr>
            <a:xfrm>
              <a:off x="-412262" y="-1473322"/>
              <a:ext cx="244762" cy="260975"/>
            </a:xfrm>
            <a:custGeom>
              <a:avLst/>
              <a:gdLst/>
              <a:ahLst/>
              <a:cxnLst/>
              <a:rect l="l" t="t" r="r" b="b"/>
              <a:pathLst>
                <a:path w="4031" h="4298" extrusionOk="0">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
            <p:cNvSpPr/>
            <p:nvPr/>
          </p:nvSpPr>
          <p:spPr>
            <a:xfrm>
              <a:off x="-412444" y="-1160254"/>
              <a:ext cx="200922" cy="223935"/>
            </a:xfrm>
            <a:custGeom>
              <a:avLst/>
              <a:gdLst/>
              <a:ahLst/>
              <a:cxnLst/>
              <a:rect l="l" t="t" r="r" b="b"/>
              <a:pathLst>
                <a:path w="3309" h="3688" extrusionOk="0">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
            <p:cNvSpPr/>
            <p:nvPr/>
          </p:nvSpPr>
          <p:spPr>
            <a:xfrm>
              <a:off x="-423859" y="-890843"/>
              <a:ext cx="278826" cy="274272"/>
            </a:xfrm>
            <a:custGeom>
              <a:avLst/>
              <a:gdLst/>
              <a:ahLst/>
              <a:cxnLst/>
              <a:rect l="l" t="t" r="r" b="b"/>
              <a:pathLst>
                <a:path w="4592" h="4517" extrusionOk="0">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
            <p:cNvSpPr/>
            <p:nvPr/>
          </p:nvSpPr>
          <p:spPr>
            <a:xfrm>
              <a:off x="-412626" y="-588765"/>
              <a:ext cx="233529" cy="258849"/>
            </a:xfrm>
            <a:custGeom>
              <a:avLst/>
              <a:gdLst/>
              <a:ahLst/>
              <a:cxnLst/>
              <a:rect l="l" t="t" r="r" b="b"/>
              <a:pathLst>
                <a:path w="3846" h="4263" extrusionOk="0">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
            <p:cNvSpPr/>
            <p:nvPr/>
          </p:nvSpPr>
          <p:spPr>
            <a:xfrm>
              <a:off x="-255242" y="2930517"/>
              <a:ext cx="412714" cy="1523465"/>
            </a:xfrm>
            <a:custGeom>
              <a:avLst/>
              <a:gdLst/>
              <a:ahLst/>
              <a:cxnLst/>
              <a:rect l="l" t="t" r="r" b="b"/>
              <a:pathLst>
                <a:path w="6797" h="25090" extrusionOk="0">
                  <a:moveTo>
                    <a:pt x="0" y="0"/>
                  </a:moveTo>
                  <a:lnTo>
                    <a:pt x="0" y="25090"/>
                  </a:lnTo>
                  <a:lnTo>
                    <a:pt x="6796" y="25090"/>
                  </a:lnTo>
                  <a:lnTo>
                    <a:pt x="6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
            <p:cNvSpPr/>
            <p:nvPr/>
          </p:nvSpPr>
          <p:spPr>
            <a:xfrm>
              <a:off x="-255242" y="2998523"/>
              <a:ext cx="353633" cy="1387452"/>
            </a:xfrm>
            <a:custGeom>
              <a:avLst/>
              <a:gdLst/>
              <a:ahLst/>
              <a:cxnLst/>
              <a:rect l="l" t="t" r="r" b="b"/>
              <a:pathLst>
                <a:path w="5824" h="22850" extrusionOk="0">
                  <a:moveTo>
                    <a:pt x="0" y="0"/>
                  </a:moveTo>
                  <a:lnTo>
                    <a:pt x="0" y="22850"/>
                  </a:lnTo>
                  <a:lnTo>
                    <a:pt x="5823" y="22850"/>
                  </a:lnTo>
                  <a:lnTo>
                    <a:pt x="5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
            <p:cNvSpPr/>
            <p:nvPr/>
          </p:nvSpPr>
          <p:spPr>
            <a:xfrm>
              <a:off x="-209763" y="3282871"/>
              <a:ext cx="251199" cy="241848"/>
            </a:xfrm>
            <a:custGeom>
              <a:avLst/>
              <a:gdLst/>
              <a:ahLst/>
              <a:cxnLst/>
              <a:rect l="l" t="t" r="r" b="b"/>
              <a:pathLst>
                <a:path w="4137" h="3983" extrusionOk="0">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
            <p:cNvSpPr/>
            <p:nvPr/>
          </p:nvSpPr>
          <p:spPr>
            <a:xfrm>
              <a:off x="-209945" y="3610268"/>
              <a:ext cx="222235" cy="246645"/>
            </a:xfrm>
            <a:custGeom>
              <a:avLst/>
              <a:gdLst/>
              <a:ahLst/>
              <a:cxnLst/>
              <a:rect l="l" t="t" r="r" b="b"/>
              <a:pathLst>
                <a:path w="3660" h="4062" extrusionOk="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
            <p:cNvSpPr/>
            <p:nvPr/>
          </p:nvSpPr>
          <p:spPr>
            <a:xfrm>
              <a:off x="-219539" y="3936694"/>
              <a:ext cx="266014" cy="261157"/>
            </a:xfrm>
            <a:custGeom>
              <a:avLst/>
              <a:gdLst/>
              <a:ahLst/>
              <a:cxnLst/>
              <a:rect l="l" t="t" r="r" b="b"/>
              <a:pathLst>
                <a:path w="4381" h="4301" extrusionOk="0">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
            <p:cNvSpPr/>
            <p:nvPr/>
          </p:nvSpPr>
          <p:spPr>
            <a:xfrm>
              <a:off x="4327182" y="2547197"/>
              <a:ext cx="243" cy="61"/>
            </a:xfrm>
            <a:custGeom>
              <a:avLst/>
              <a:gdLst/>
              <a:ahLst/>
              <a:cxnLst/>
              <a:rect l="l" t="t" r="r" b="b"/>
              <a:pathLst>
                <a:path w="4" h="1" extrusionOk="0">
                  <a:moveTo>
                    <a:pt x="0" y="0"/>
                  </a:moveTo>
                  <a:lnTo>
                    <a:pt x="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
            <p:cNvSpPr/>
            <p:nvPr/>
          </p:nvSpPr>
          <p:spPr>
            <a:xfrm>
              <a:off x="4329429" y="2545922"/>
              <a:ext cx="1275" cy="1336"/>
            </a:xfrm>
            <a:custGeom>
              <a:avLst/>
              <a:gdLst/>
              <a:ahLst/>
              <a:cxnLst/>
              <a:rect l="l" t="t" r="r" b="b"/>
              <a:pathLst>
                <a:path w="21" h="22" extrusionOk="0">
                  <a:moveTo>
                    <a:pt x="0" y="1"/>
                  </a:moveTo>
                  <a:lnTo>
                    <a:pt x="0" y="21"/>
                  </a:lnTo>
                  <a:lnTo>
                    <a:pt x="21" y="21"/>
                  </a:lnTo>
                  <a:lnTo>
                    <a:pt x="21" y="1"/>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
            <p:cNvSpPr/>
            <p:nvPr/>
          </p:nvSpPr>
          <p:spPr>
            <a:xfrm>
              <a:off x="4327364" y="2547197"/>
              <a:ext cx="2125" cy="2307"/>
            </a:xfrm>
            <a:custGeom>
              <a:avLst/>
              <a:gdLst/>
              <a:ahLst/>
              <a:cxnLst/>
              <a:rect l="l" t="t" r="r" b="b"/>
              <a:pathLst>
                <a:path w="35" h="38" extrusionOk="0">
                  <a:moveTo>
                    <a:pt x="1" y="0"/>
                  </a:moveTo>
                  <a:lnTo>
                    <a:pt x="34" y="38"/>
                  </a:lnTo>
                  <a:lnTo>
                    <a:pt x="3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
            <p:cNvSpPr/>
            <p:nvPr/>
          </p:nvSpPr>
          <p:spPr>
            <a:xfrm>
              <a:off x="-531575" y="347949"/>
              <a:ext cx="342704" cy="261582"/>
            </a:xfrm>
            <a:custGeom>
              <a:avLst/>
              <a:gdLst/>
              <a:ahLst/>
              <a:cxnLst/>
              <a:rect l="l" t="t" r="r" b="b"/>
              <a:pathLst>
                <a:path w="5644" h="4308" extrusionOk="0">
                  <a:moveTo>
                    <a:pt x="1" y="1"/>
                  </a:moveTo>
                  <a:lnTo>
                    <a:pt x="1" y="1140"/>
                  </a:lnTo>
                  <a:lnTo>
                    <a:pt x="5643" y="4308"/>
                  </a:lnTo>
                  <a:lnTo>
                    <a:pt x="5643" y="32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
            <p:cNvSpPr/>
            <p:nvPr/>
          </p:nvSpPr>
          <p:spPr>
            <a:xfrm>
              <a:off x="-531575" y="685123"/>
              <a:ext cx="342704" cy="242516"/>
            </a:xfrm>
            <a:custGeom>
              <a:avLst/>
              <a:gdLst/>
              <a:ahLst/>
              <a:cxnLst/>
              <a:rect l="l" t="t" r="r" b="b"/>
              <a:pathLst>
                <a:path w="5644" h="3994" extrusionOk="0">
                  <a:moveTo>
                    <a:pt x="1" y="1"/>
                  </a:moveTo>
                  <a:lnTo>
                    <a:pt x="1" y="1141"/>
                  </a:lnTo>
                  <a:lnTo>
                    <a:pt x="5643" y="3993"/>
                  </a:lnTo>
                  <a:lnTo>
                    <a:pt x="5643" y="291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
            <p:cNvSpPr/>
            <p:nvPr/>
          </p:nvSpPr>
          <p:spPr>
            <a:xfrm>
              <a:off x="-531575" y="3071871"/>
              <a:ext cx="342704" cy="106139"/>
            </a:xfrm>
            <a:custGeom>
              <a:avLst/>
              <a:gdLst/>
              <a:ahLst/>
              <a:cxnLst/>
              <a:rect l="l" t="t" r="r" b="b"/>
              <a:pathLst>
                <a:path w="5644" h="1748" extrusionOk="0">
                  <a:moveTo>
                    <a:pt x="1" y="1"/>
                  </a:moveTo>
                  <a:lnTo>
                    <a:pt x="1" y="1141"/>
                  </a:lnTo>
                  <a:lnTo>
                    <a:pt x="5643" y="1747"/>
                  </a:lnTo>
                  <a:lnTo>
                    <a:pt x="5643" y="67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
            <p:cNvSpPr/>
            <p:nvPr/>
          </p:nvSpPr>
          <p:spPr>
            <a:xfrm>
              <a:off x="-531575" y="3409288"/>
              <a:ext cx="342704" cy="86769"/>
            </a:xfrm>
            <a:custGeom>
              <a:avLst/>
              <a:gdLst/>
              <a:ahLst/>
              <a:cxnLst/>
              <a:rect l="l" t="t" r="r" b="b"/>
              <a:pathLst>
                <a:path w="5644" h="1429" extrusionOk="0">
                  <a:moveTo>
                    <a:pt x="1" y="0"/>
                  </a:moveTo>
                  <a:lnTo>
                    <a:pt x="1" y="1141"/>
                  </a:lnTo>
                  <a:lnTo>
                    <a:pt x="5643" y="1428"/>
                  </a:lnTo>
                  <a:lnTo>
                    <a:pt x="5643" y="35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 name="Google Shape;901;p5"/>
          <p:cNvSpPr/>
          <p:nvPr/>
        </p:nvSpPr>
        <p:spPr>
          <a:xfrm>
            <a:off x="419275" y="1248100"/>
            <a:ext cx="8319900" cy="36117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28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
          <p:cNvSpPr txBox="1">
            <a:spLocks noGrp="1"/>
          </p:cNvSpPr>
          <p:nvPr>
            <p:ph type="subTitle" idx="1"/>
          </p:nvPr>
        </p:nvSpPr>
        <p:spPr>
          <a:xfrm>
            <a:off x="1290750" y="2920350"/>
            <a:ext cx="2907600" cy="424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1800">
                <a:solidFill>
                  <a:schemeClr val="accent2"/>
                </a:solidFill>
                <a:latin typeface="Press Start 2P"/>
                <a:ea typeface="Press Start 2P"/>
                <a:cs typeface="Press Start 2P"/>
                <a:sym typeface="Press Start 2P"/>
              </a:defRPr>
            </a:lvl1pPr>
            <a:lvl2pPr lvl="1"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03" name="Google Shape;903;p5"/>
          <p:cNvSpPr txBox="1">
            <a:spLocks noGrp="1"/>
          </p:cNvSpPr>
          <p:nvPr>
            <p:ph type="subTitle" idx="2"/>
          </p:nvPr>
        </p:nvSpPr>
        <p:spPr>
          <a:xfrm>
            <a:off x="4945625" y="2920350"/>
            <a:ext cx="2907600" cy="4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1800">
                <a:solidFill>
                  <a:schemeClr val="accent2"/>
                </a:solidFill>
                <a:latin typeface="Press Start 2P"/>
                <a:ea typeface="Press Start 2P"/>
                <a:cs typeface="Press Start 2P"/>
                <a:sym typeface="Press Start 2P"/>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04" name="Google Shape;904;p5"/>
          <p:cNvSpPr txBox="1">
            <a:spLocks noGrp="1"/>
          </p:cNvSpPr>
          <p:nvPr>
            <p:ph type="subTitle" idx="3"/>
          </p:nvPr>
        </p:nvSpPr>
        <p:spPr>
          <a:xfrm>
            <a:off x="1290750" y="339007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5" name="Google Shape;905;p5"/>
          <p:cNvSpPr txBox="1">
            <a:spLocks noGrp="1"/>
          </p:cNvSpPr>
          <p:nvPr>
            <p:ph type="subTitle" idx="4"/>
          </p:nvPr>
        </p:nvSpPr>
        <p:spPr>
          <a:xfrm>
            <a:off x="4945625" y="339007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2"/>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6" name="Google Shape;906;p5"/>
          <p:cNvSpPr txBox="1">
            <a:spLocks noGrp="1"/>
          </p:cNvSpPr>
          <p:nvPr>
            <p:ph type="ctrTitle"/>
          </p:nvPr>
        </p:nvSpPr>
        <p:spPr>
          <a:xfrm>
            <a:off x="412050" y="328075"/>
            <a:ext cx="8319900" cy="5667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lvl1pPr lvl="0" rtl="0">
              <a:spcBef>
                <a:spcPts val="0"/>
              </a:spcBef>
              <a:spcAft>
                <a:spcPts val="0"/>
              </a:spcAft>
              <a:buClr>
                <a:srgbClr val="191919"/>
              </a:buClr>
              <a:buSzPts val="2000"/>
              <a:buNone/>
              <a:defRPr sz="2000">
                <a:solidFill>
                  <a:schemeClr val="accent2"/>
                </a:solidFill>
              </a:defRPr>
            </a:lvl1pPr>
            <a:lvl2pPr lvl="1" algn="ctr" rtl="0">
              <a:spcBef>
                <a:spcPts val="0"/>
              </a:spcBef>
              <a:spcAft>
                <a:spcPts val="0"/>
              </a:spcAft>
              <a:buClr>
                <a:srgbClr val="191919"/>
              </a:buClr>
              <a:buSzPts val="2000"/>
              <a:buNone/>
              <a:defRPr sz="2000">
                <a:solidFill>
                  <a:srgbClr val="191919"/>
                </a:solidFill>
              </a:defRPr>
            </a:lvl2pPr>
            <a:lvl3pPr lvl="2" algn="ctr" rtl="0">
              <a:spcBef>
                <a:spcPts val="0"/>
              </a:spcBef>
              <a:spcAft>
                <a:spcPts val="0"/>
              </a:spcAft>
              <a:buClr>
                <a:srgbClr val="191919"/>
              </a:buClr>
              <a:buSzPts val="2000"/>
              <a:buNone/>
              <a:defRPr sz="2000">
                <a:solidFill>
                  <a:srgbClr val="191919"/>
                </a:solidFill>
              </a:defRPr>
            </a:lvl3pPr>
            <a:lvl4pPr lvl="3" algn="ctr" rtl="0">
              <a:spcBef>
                <a:spcPts val="0"/>
              </a:spcBef>
              <a:spcAft>
                <a:spcPts val="0"/>
              </a:spcAft>
              <a:buClr>
                <a:srgbClr val="191919"/>
              </a:buClr>
              <a:buSzPts val="2000"/>
              <a:buNone/>
              <a:defRPr sz="2000">
                <a:solidFill>
                  <a:srgbClr val="191919"/>
                </a:solidFill>
              </a:defRPr>
            </a:lvl4pPr>
            <a:lvl5pPr lvl="4" algn="ctr" rtl="0">
              <a:spcBef>
                <a:spcPts val="0"/>
              </a:spcBef>
              <a:spcAft>
                <a:spcPts val="0"/>
              </a:spcAft>
              <a:buClr>
                <a:srgbClr val="191919"/>
              </a:buClr>
              <a:buSzPts val="2000"/>
              <a:buNone/>
              <a:defRPr sz="2000">
                <a:solidFill>
                  <a:srgbClr val="191919"/>
                </a:solidFill>
              </a:defRPr>
            </a:lvl5pPr>
            <a:lvl6pPr lvl="5" algn="ctr" rtl="0">
              <a:spcBef>
                <a:spcPts val="0"/>
              </a:spcBef>
              <a:spcAft>
                <a:spcPts val="0"/>
              </a:spcAft>
              <a:buClr>
                <a:srgbClr val="191919"/>
              </a:buClr>
              <a:buSzPts val="2000"/>
              <a:buNone/>
              <a:defRPr sz="2000">
                <a:solidFill>
                  <a:srgbClr val="191919"/>
                </a:solidFill>
              </a:defRPr>
            </a:lvl6pPr>
            <a:lvl7pPr lvl="6" algn="ctr" rtl="0">
              <a:spcBef>
                <a:spcPts val="0"/>
              </a:spcBef>
              <a:spcAft>
                <a:spcPts val="0"/>
              </a:spcAft>
              <a:buClr>
                <a:srgbClr val="191919"/>
              </a:buClr>
              <a:buSzPts val="2000"/>
              <a:buNone/>
              <a:defRPr sz="2000">
                <a:solidFill>
                  <a:srgbClr val="191919"/>
                </a:solidFill>
              </a:defRPr>
            </a:lvl7pPr>
            <a:lvl8pPr lvl="7" algn="ctr" rtl="0">
              <a:spcBef>
                <a:spcPts val="0"/>
              </a:spcBef>
              <a:spcAft>
                <a:spcPts val="0"/>
              </a:spcAft>
              <a:buClr>
                <a:srgbClr val="191919"/>
              </a:buClr>
              <a:buSzPts val="2000"/>
              <a:buNone/>
              <a:defRPr sz="2000">
                <a:solidFill>
                  <a:srgbClr val="191919"/>
                </a:solidFill>
              </a:defRPr>
            </a:lvl8pPr>
            <a:lvl9pPr lvl="8" algn="ctr" rtl="0">
              <a:spcBef>
                <a:spcPts val="0"/>
              </a:spcBef>
              <a:spcAft>
                <a:spcPts val="0"/>
              </a:spcAft>
              <a:buClr>
                <a:srgbClr val="191919"/>
              </a:buClr>
              <a:buSzPts val="2000"/>
              <a:buNone/>
              <a:defRPr sz="2000">
                <a:solidFill>
                  <a:srgbClr val="191919"/>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0"/>
        <p:cNvGrpSpPr/>
        <p:nvPr/>
      </p:nvGrpSpPr>
      <p:grpSpPr>
        <a:xfrm>
          <a:off x="0" y="0"/>
          <a:ext cx="0" cy="0"/>
          <a:chOff x="0" y="0"/>
          <a:chExt cx="0" cy="0"/>
        </a:xfrm>
      </p:grpSpPr>
      <p:grpSp>
        <p:nvGrpSpPr>
          <p:cNvPr id="1131" name="Google Shape;1131;p7"/>
          <p:cNvGrpSpPr/>
          <p:nvPr/>
        </p:nvGrpSpPr>
        <p:grpSpPr>
          <a:xfrm>
            <a:off x="-180808" y="-962358"/>
            <a:ext cx="9629148" cy="6843611"/>
            <a:chOff x="-700375" y="-1647525"/>
            <a:chExt cx="9020279" cy="6410877"/>
          </a:xfrm>
        </p:grpSpPr>
        <p:sp>
          <p:nvSpPr>
            <p:cNvPr id="1132" name="Google Shape;1132;p7"/>
            <p:cNvSpPr/>
            <p:nvPr/>
          </p:nvSpPr>
          <p:spPr>
            <a:xfrm>
              <a:off x="5969639" y="1568890"/>
              <a:ext cx="779463" cy="2711573"/>
            </a:xfrm>
            <a:custGeom>
              <a:avLst/>
              <a:gdLst/>
              <a:ahLst/>
              <a:cxnLst/>
              <a:rect l="l" t="t" r="r" b="b"/>
              <a:pathLst>
                <a:path w="12837" h="44657" extrusionOk="0">
                  <a:moveTo>
                    <a:pt x="1" y="0"/>
                  </a:moveTo>
                  <a:lnTo>
                    <a:pt x="1" y="44656"/>
                  </a:lnTo>
                  <a:lnTo>
                    <a:pt x="12836" y="44656"/>
                  </a:lnTo>
                  <a:lnTo>
                    <a:pt x="1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7942469" y="-761329"/>
              <a:ext cx="377436" cy="4982562"/>
            </a:xfrm>
            <a:custGeom>
              <a:avLst/>
              <a:gdLst/>
              <a:ahLst/>
              <a:cxnLst/>
              <a:rect l="l" t="t" r="r" b="b"/>
              <a:pathLst>
                <a:path w="6216" h="82058" extrusionOk="0">
                  <a:moveTo>
                    <a:pt x="6215" y="1"/>
                  </a:moveTo>
                  <a:lnTo>
                    <a:pt x="1" y="31"/>
                  </a:lnTo>
                  <a:lnTo>
                    <a:pt x="1" y="82057"/>
                  </a:lnTo>
                  <a:lnTo>
                    <a:pt x="6215" y="82057"/>
                  </a:lnTo>
                  <a:lnTo>
                    <a:pt x="6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6286047" y="2043046"/>
              <a:ext cx="1744668" cy="1770899"/>
            </a:xfrm>
            <a:custGeom>
              <a:avLst/>
              <a:gdLst/>
              <a:ahLst/>
              <a:cxnLst/>
              <a:rect l="l" t="t" r="r" b="b"/>
              <a:pathLst>
                <a:path w="28733" h="29165" extrusionOk="0">
                  <a:moveTo>
                    <a:pt x="28733" y="1"/>
                  </a:moveTo>
                  <a:lnTo>
                    <a:pt x="1" y="9998"/>
                  </a:lnTo>
                  <a:lnTo>
                    <a:pt x="1" y="29164"/>
                  </a:lnTo>
                  <a:lnTo>
                    <a:pt x="28733" y="26158"/>
                  </a:lnTo>
                  <a:lnTo>
                    <a:pt x="28733" y="1"/>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6286047" y="-747606"/>
              <a:ext cx="1744668" cy="4945948"/>
            </a:xfrm>
            <a:custGeom>
              <a:avLst/>
              <a:gdLst/>
              <a:ahLst/>
              <a:cxnLst/>
              <a:rect l="l" t="t" r="r" b="b"/>
              <a:pathLst>
                <a:path w="28733" h="81455" extrusionOk="0">
                  <a:moveTo>
                    <a:pt x="4544" y="1"/>
                  </a:moveTo>
                  <a:lnTo>
                    <a:pt x="1" y="4626"/>
                  </a:lnTo>
                  <a:lnTo>
                    <a:pt x="1" y="81455"/>
                  </a:lnTo>
                  <a:lnTo>
                    <a:pt x="28733" y="81455"/>
                  </a:lnTo>
                  <a:lnTo>
                    <a:pt x="287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
            <p:cNvSpPr/>
            <p:nvPr/>
          </p:nvSpPr>
          <p:spPr>
            <a:xfrm>
              <a:off x="6365893" y="2905137"/>
              <a:ext cx="694394" cy="1302323"/>
            </a:xfrm>
            <a:custGeom>
              <a:avLst/>
              <a:gdLst/>
              <a:ahLst/>
              <a:cxnLst/>
              <a:rect l="l" t="t" r="r" b="b"/>
              <a:pathLst>
                <a:path w="11436" h="21448" extrusionOk="0">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
            <p:cNvSpPr/>
            <p:nvPr/>
          </p:nvSpPr>
          <p:spPr>
            <a:xfrm>
              <a:off x="6435538" y="3145281"/>
              <a:ext cx="219381" cy="1062175"/>
            </a:xfrm>
            <a:custGeom>
              <a:avLst/>
              <a:gdLst/>
              <a:ahLst/>
              <a:cxnLst/>
              <a:rect l="l" t="t" r="r" b="b"/>
              <a:pathLst>
                <a:path w="3613" h="17493" extrusionOk="0">
                  <a:moveTo>
                    <a:pt x="3613" y="1"/>
                  </a:moveTo>
                  <a:lnTo>
                    <a:pt x="0" y="846"/>
                  </a:lnTo>
                  <a:lnTo>
                    <a:pt x="0" y="17492"/>
                  </a:lnTo>
                  <a:lnTo>
                    <a:pt x="3613" y="17492"/>
                  </a:lnTo>
                  <a:lnTo>
                    <a:pt x="36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
            <p:cNvSpPr/>
            <p:nvPr/>
          </p:nvSpPr>
          <p:spPr>
            <a:xfrm>
              <a:off x="6744660" y="3066042"/>
              <a:ext cx="249559" cy="1141415"/>
            </a:xfrm>
            <a:custGeom>
              <a:avLst/>
              <a:gdLst/>
              <a:ahLst/>
              <a:cxnLst/>
              <a:rect l="l" t="t" r="r" b="b"/>
              <a:pathLst>
                <a:path w="4110" h="18798" extrusionOk="0">
                  <a:moveTo>
                    <a:pt x="4109" y="1"/>
                  </a:moveTo>
                  <a:lnTo>
                    <a:pt x="1" y="960"/>
                  </a:lnTo>
                  <a:lnTo>
                    <a:pt x="1" y="18797"/>
                  </a:lnTo>
                  <a:lnTo>
                    <a:pt x="4109" y="18797"/>
                  </a:lnTo>
                  <a:lnTo>
                    <a:pt x="4109" y="1"/>
                  </a:lnTo>
                  <a:close/>
                </a:path>
              </a:pathLst>
            </a:custGeom>
            <a:solidFill>
              <a:srgbClr val="00A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
            <p:cNvSpPr/>
            <p:nvPr/>
          </p:nvSpPr>
          <p:spPr>
            <a:xfrm>
              <a:off x="223226" y="-747606"/>
              <a:ext cx="1271963" cy="4941394"/>
            </a:xfrm>
            <a:custGeom>
              <a:avLst/>
              <a:gdLst/>
              <a:ahLst/>
              <a:cxnLst/>
              <a:rect l="l" t="t" r="r" b="b"/>
              <a:pathLst>
                <a:path w="20948" h="81380" extrusionOk="0">
                  <a:moveTo>
                    <a:pt x="39" y="1"/>
                  </a:moveTo>
                  <a:lnTo>
                    <a:pt x="1" y="81379"/>
                  </a:lnTo>
                  <a:lnTo>
                    <a:pt x="20794" y="81379"/>
                  </a:lnTo>
                  <a:lnTo>
                    <a:pt x="20948" y="11316"/>
                  </a:lnTo>
                  <a:lnTo>
                    <a:pt x="101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
            <p:cNvSpPr/>
            <p:nvPr/>
          </p:nvSpPr>
          <p:spPr>
            <a:xfrm>
              <a:off x="-249049" y="-747606"/>
              <a:ext cx="474648" cy="4941394"/>
            </a:xfrm>
            <a:custGeom>
              <a:avLst/>
              <a:gdLst/>
              <a:ahLst/>
              <a:cxnLst/>
              <a:rect l="l" t="t" r="r" b="b"/>
              <a:pathLst>
                <a:path w="7817" h="81380" extrusionOk="0">
                  <a:moveTo>
                    <a:pt x="1" y="1"/>
                  </a:moveTo>
                  <a:lnTo>
                    <a:pt x="1" y="81379"/>
                  </a:lnTo>
                  <a:lnTo>
                    <a:pt x="7779" y="81379"/>
                  </a:lnTo>
                  <a:lnTo>
                    <a:pt x="7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6365893" y="-822412"/>
              <a:ext cx="694394" cy="3343729"/>
            </a:xfrm>
            <a:custGeom>
              <a:avLst/>
              <a:gdLst/>
              <a:ahLst/>
              <a:cxnLst/>
              <a:rect l="l" t="t" r="r" b="b"/>
              <a:pathLst>
                <a:path w="11436" h="55068" extrusionOk="0">
                  <a:moveTo>
                    <a:pt x="11436" y="0"/>
                  </a:moveTo>
                  <a:lnTo>
                    <a:pt x="0" y="10867"/>
                  </a:lnTo>
                  <a:lnTo>
                    <a:pt x="0" y="55067"/>
                  </a:lnTo>
                  <a:lnTo>
                    <a:pt x="11436" y="50712"/>
                  </a:lnTo>
                  <a:lnTo>
                    <a:pt x="11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6435538" y="-302535"/>
              <a:ext cx="219381" cy="2716370"/>
            </a:xfrm>
            <a:custGeom>
              <a:avLst/>
              <a:gdLst/>
              <a:ahLst/>
              <a:cxnLst/>
              <a:rect l="l" t="t" r="r" b="b"/>
              <a:pathLst>
                <a:path w="3613" h="44736" extrusionOk="0">
                  <a:moveTo>
                    <a:pt x="3613" y="0"/>
                  </a:moveTo>
                  <a:lnTo>
                    <a:pt x="0" y="3336"/>
                  </a:lnTo>
                  <a:lnTo>
                    <a:pt x="0" y="44735"/>
                  </a:lnTo>
                  <a:lnTo>
                    <a:pt x="3613" y="43300"/>
                  </a:lnTo>
                  <a:lnTo>
                    <a:pt x="3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
            <p:cNvSpPr/>
            <p:nvPr/>
          </p:nvSpPr>
          <p:spPr>
            <a:xfrm>
              <a:off x="6744660" y="-615846"/>
              <a:ext cx="249559" cy="2906849"/>
            </a:xfrm>
            <a:custGeom>
              <a:avLst/>
              <a:gdLst/>
              <a:ahLst/>
              <a:cxnLst/>
              <a:rect l="l" t="t" r="r" b="b"/>
              <a:pathLst>
                <a:path w="4110" h="47873" extrusionOk="0">
                  <a:moveTo>
                    <a:pt x="4109" y="1"/>
                  </a:moveTo>
                  <a:lnTo>
                    <a:pt x="1" y="3795"/>
                  </a:lnTo>
                  <a:lnTo>
                    <a:pt x="1" y="47872"/>
                  </a:lnTo>
                  <a:lnTo>
                    <a:pt x="4109" y="46239"/>
                  </a:lnTo>
                  <a:lnTo>
                    <a:pt x="4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
            <p:cNvSpPr/>
            <p:nvPr/>
          </p:nvSpPr>
          <p:spPr>
            <a:xfrm>
              <a:off x="6085248" y="1980870"/>
              <a:ext cx="1984937" cy="944135"/>
            </a:xfrm>
            <a:custGeom>
              <a:avLst/>
              <a:gdLst/>
              <a:ahLst/>
              <a:cxnLst/>
              <a:rect l="l" t="t" r="r" b="b"/>
              <a:pathLst>
                <a:path w="32690" h="15549" extrusionOk="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6085248" y="1892159"/>
              <a:ext cx="1984937" cy="959619"/>
            </a:xfrm>
            <a:custGeom>
              <a:avLst/>
              <a:gdLst/>
              <a:ahLst/>
              <a:cxnLst/>
              <a:rect l="l" t="t" r="r" b="b"/>
              <a:pathLst>
                <a:path w="32690" h="15804" extrusionOk="0">
                  <a:moveTo>
                    <a:pt x="32690" y="0"/>
                  </a:moveTo>
                  <a:lnTo>
                    <a:pt x="0" y="13161"/>
                  </a:lnTo>
                  <a:lnTo>
                    <a:pt x="0" y="15804"/>
                  </a:lnTo>
                  <a:lnTo>
                    <a:pt x="32690" y="3900"/>
                  </a:lnTo>
                  <a:lnTo>
                    <a:pt x="32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531575" y="-1000380"/>
              <a:ext cx="282591" cy="5194171"/>
            </a:xfrm>
            <a:custGeom>
              <a:avLst/>
              <a:gdLst/>
              <a:ahLst/>
              <a:cxnLst/>
              <a:rect l="l" t="t" r="r" b="b"/>
              <a:pathLst>
                <a:path w="4654" h="85543" extrusionOk="0">
                  <a:moveTo>
                    <a:pt x="4654" y="0"/>
                  </a:moveTo>
                  <a:lnTo>
                    <a:pt x="1" y="10542"/>
                  </a:lnTo>
                  <a:lnTo>
                    <a:pt x="1" y="85542"/>
                  </a:lnTo>
                  <a:lnTo>
                    <a:pt x="4654" y="85542"/>
                  </a:lnTo>
                  <a:lnTo>
                    <a:pt x="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
            <p:cNvSpPr/>
            <p:nvPr/>
          </p:nvSpPr>
          <p:spPr>
            <a:xfrm>
              <a:off x="1797616" y="-752160"/>
              <a:ext cx="1411376" cy="4938236"/>
            </a:xfrm>
            <a:custGeom>
              <a:avLst/>
              <a:gdLst/>
              <a:ahLst/>
              <a:cxnLst/>
              <a:rect l="l" t="t" r="r" b="b"/>
              <a:pathLst>
                <a:path w="23244" h="81328" extrusionOk="0">
                  <a:moveTo>
                    <a:pt x="0" y="0"/>
                  </a:moveTo>
                  <a:lnTo>
                    <a:pt x="0" y="81328"/>
                  </a:lnTo>
                  <a:lnTo>
                    <a:pt x="23244" y="81328"/>
                  </a:lnTo>
                  <a:lnTo>
                    <a:pt x="232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
            <p:cNvSpPr/>
            <p:nvPr/>
          </p:nvSpPr>
          <p:spPr>
            <a:xfrm>
              <a:off x="1797616" y="-672740"/>
              <a:ext cx="1411376" cy="108142"/>
            </a:xfrm>
            <a:custGeom>
              <a:avLst/>
              <a:gdLst/>
              <a:ahLst/>
              <a:cxnLst/>
              <a:rect l="l" t="t" r="r" b="b"/>
              <a:pathLst>
                <a:path w="23244" h="1781" extrusionOk="0">
                  <a:moveTo>
                    <a:pt x="0" y="0"/>
                  </a:moveTo>
                  <a:lnTo>
                    <a:pt x="0" y="1780"/>
                  </a:lnTo>
                  <a:lnTo>
                    <a:pt x="23244" y="1780"/>
                  </a:lnTo>
                  <a:lnTo>
                    <a:pt x="232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
            <p:cNvSpPr/>
            <p:nvPr/>
          </p:nvSpPr>
          <p:spPr>
            <a:xfrm>
              <a:off x="1949354"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
            <p:cNvSpPr/>
            <p:nvPr/>
          </p:nvSpPr>
          <p:spPr>
            <a:xfrm>
              <a:off x="2200489"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
            <p:cNvSpPr/>
            <p:nvPr/>
          </p:nvSpPr>
          <p:spPr>
            <a:xfrm>
              <a:off x="2451624" y="-492707"/>
              <a:ext cx="103345" cy="166798"/>
            </a:xfrm>
            <a:custGeom>
              <a:avLst/>
              <a:gdLst/>
              <a:ahLst/>
              <a:cxnLst/>
              <a:rect l="l" t="t" r="r" b="b"/>
              <a:pathLst>
                <a:path w="1702" h="2747"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
            <p:cNvSpPr/>
            <p:nvPr/>
          </p:nvSpPr>
          <p:spPr>
            <a:xfrm>
              <a:off x="2702516"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
            <p:cNvSpPr/>
            <p:nvPr/>
          </p:nvSpPr>
          <p:spPr>
            <a:xfrm>
              <a:off x="2953651"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
            <p:cNvSpPr/>
            <p:nvPr/>
          </p:nvSpPr>
          <p:spPr>
            <a:xfrm>
              <a:off x="1949354"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
            <p:cNvSpPr/>
            <p:nvPr/>
          </p:nvSpPr>
          <p:spPr>
            <a:xfrm>
              <a:off x="2200489"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
            <p:cNvSpPr/>
            <p:nvPr/>
          </p:nvSpPr>
          <p:spPr>
            <a:xfrm>
              <a:off x="2451624" y="-78238"/>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
            <p:cNvSpPr/>
            <p:nvPr/>
          </p:nvSpPr>
          <p:spPr>
            <a:xfrm>
              <a:off x="2702516"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
            <p:cNvSpPr/>
            <p:nvPr/>
          </p:nvSpPr>
          <p:spPr>
            <a:xfrm>
              <a:off x="2953651"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
            <p:cNvSpPr/>
            <p:nvPr/>
          </p:nvSpPr>
          <p:spPr>
            <a:xfrm>
              <a:off x="1949354"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
            <p:cNvSpPr/>
            <p:nvPr/>
          </p:nvSpPr>
          <p:spPr>
            <a:xfrm>
              <a:off x="2200489"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
            <p:cNvSpPr/>
            <p:nvPr/>
          </p:nvSpPr>
          <p:spPr>
            <a:xfrm>
              <a:off x="2451624" y="375212"/>
              <a:ext cx="103345" cy="166737"/>
            </a:xfrm>
            <a:custGeom>
              <a:avLst/>
              <a:gdLst/>
              <a:ahLst/>
              <a:cxnLst/>
              <a:rect l="l" t="t" r="r" b="b"/>
              <a:pathLst>
                <a:path w="1702" h="2746"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
            <p:cNvSpPr/>
            <p:nvPr/>
          </p:nvSpPr>
          <p:spPr>
            <a:xfrm>
              <a:off x="2702516"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
            <p:cNvSpPr/>
            <p:nvPr/>
          </p:nvSpPr>
          <p:spPr>
            <a:xfrm>
              <a:off x="2953651"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
            <p:cNvSpPr/>
            <p:nvPr/>
          </p:nvSpPr>
          <p:spPr>
            <a:xfrm>
              <a:off x="1949354"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
            <p:cNvSpPr/>
            <p:nvPr/>
          </p:nvSpPr>
          <p:spPr>
            <a:xfrm>
              <a:off x="2200489"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
            <p:cNvSpPr/>
            <p:nvPr/>
          </p:nvSpPr>
          <p:spPr>
            <a:xfrm>
              <a:off x="2451624" y="789681"/>
              <a:ext cx="103345" cy="166859"/>
            </a:xfrm>
            <a:custGeom>
              <a:avLst/>
              <a:gdLst/>
              <a:ahLst/>
              <a:cxnLst/>
              <a:rect l="l" t="t" r="r" b="b"/>
              <a:pathLst>
                <a:path w="1702" h="2748"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
            <p:cNvSpPr/>
            <p:nvPr/>
          </p:nvSpPr>
          <p:spPr>
            <a:xfrm>
              <a:off x="2702516"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
            <p:cNvSpPr/>
            <p:nvPr/>
          </p:nvSpPr>
          <p:spPr>
            <a:xfrm>
              <a:off x="2953651"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949354"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
            <p:cNvSpPr/>
            <p:nvPr/>
          </p:nvSpPr>
          <p:spPr>
            <a:xfrm>
              <a:off x="2200489"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
            <p:cNvSpPr/>
            <p:nvPr/>
          </p:nvSpPr>
          <p:spPr>
            <a:xfrm>
              <a:off x="2451624" y="120421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
            <p:cNvSpPr/>
            <p:nvPr/>
          </p:nvSpPr>
          <p:spPr>
            <a:xfrm>
              <a:off x="2702516"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
            <p:cNvSpPr/>
            <p:nvPr/>
          </p:nvSpPr>
          <p:spPr>
            <a:xfrm>
              <a:off x="2953651"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949354"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
            <p:cNvSpPr/>
            <p:nvPr/>
          </p:nvSpPr>
          <p:spPr>
            <a:xfrm>
              <a:off x="2200489"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
            <p:cNvSpPr/>
            <p:nvPr/>
          </p:nvSpPr>
          <p:spPr>
            <a:xfrm>
              <a:off x="2451624" y="1657662"/>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
            <p:cNvSpPr/>
            <p:nvPr/>
          </p:nvSpPr>
          <p:spPr>
            <a:xfrm>
              <a:off x="2702516"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
            <p:cNvSpPr/>
            <p:nvPr/>
          </p:nvSpPr>
          <p:spPr>
            <a:xfrm>
              <a:off x="2953651"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949354"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
            <p:cNvSpPr/>
            <p:nvPr/>
          </p:nvSpPr>
          <p:spPr>
            <a:xfrm>
              <a:off x="2200489"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
            <p:cNvSpPr/>
            <p:nvPr/>
          </p:nvSpPr>
          <p:spPr>
            <a:xfrm>
              <a:off x="2451624" y="207213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
            <p:cNvSpPr/>
            <p:nvPr/>
          </p:nvSpPr>
          <p:spPr>
            <a:xfrm>
              <a:off x="2702516"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
            <p:cNvSpPr/>
            <p:nvPr/>
          </p:nvSpPr>
          <p:spPr>
            <a:xfrm>
              <a:off x="2953651"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949354"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
            <p:cNvSpPr/>
            <p:nvPr/>
          </p:nvSpPr>
          <p:spPr>
            <a:xfrm>
              <a:off x="2200489"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
            <p:cNvSpPr/>
            <p:nvPr/>
          </p:nvSpPr>
          <p:spPr>
            <a:xfrm>
              <a:off x="2451624" y="2486721"/>
              <a:ext cx="103345" cy="166737"/>
            </a:xfrm>
            <a:custGeom>
              <a:avLst/>
              <a:gdLst/>
              <a:ahLst/>
              <a:cxnLst/>
              <a:rect l="l" t="t" r="r" b="b"/>
              <a:pathLst>
                <a:path w="1702" h="2746"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
            <p:cNvSpPr/>
            <p:nvPr/>
          </p:nvSpPr>
          <p:spPr>
            <a:xfrm>
              <a:off x="2702516"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
            <p:cNvSpPr/>
            <p:nvPr/>
          </p:nvSpPr>
          <p:spPr>
            <a:xfrm>
              <a:off x="2953651"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
            <p:cNvSpPr/>
            <p:nvPr/>
          </p:nvSpPr>
          <p:spPr>
            <a:xfrm>
              <a:off x="1949354"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
            <p:cNvSpPr/>
            <p:nvPr/>
          </p:nvSpPr>
          <p:spPr>
            <a:xfrm>
              <a:off x="2200489"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
            <p:cNvSpPr/>
            <p:nvPr/>
          </p:nvSpPr>
          <p:spPr>
            <a:xfrm>
              <a:off x="2451624" y="2940111"/>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
            <p:cNvSpPr/>
            <p:nvPr/>
          </p:nvSpPr>
          <p:spPr>
            <a:xfrm>
              <a:off x="2702516"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
            <p:cNvSpPr/>
            <p:nvPr/>
          </p:nvSpPr>
          <p:spPr>
            <a:xfrm>
              <a:off x="2953651"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
            <p:cNvSpPr/>
            <p:nvPr/>
          </p:nvSpPr>
          <p:spPr>
            <a:xfrm>
              <a:off x="1949354"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
            <p:cNvSpPr/>
            <p:nvPr/>
          </p:nvSpPr>
          <p:spPr>
            <a:xfrm>
              <a:off x="2200489"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
            <p:cNvSpPr/>
            <p:nvPr/>
          </p:nvSpPr>
          <p:spPr>
            <a:xfrm>
              <a:off x="2451624" y="3354580"/>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
            <p:cNvSpPr/>
            <p:nvPr/>
          </p:nvSpPr>
          <p:spPr>
            <a:xfrm>
              <a:off x="2702516"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
            <p:cNvSpPr/>
            <p:nvPr/>
          </p:nvSpPr>
          <p:spPr>
            <a:xfrm>
              <a:off x="2953651"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
            <p:cNvSpPr/>
            <p:nvPr/>
          </p:nvSpPr>
          <p:spPr>
            <a:xfrm>
              <a:off x="1949354"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
            <p:cNvSpPr/>
            <p:nvPr/>
          </p:nvSpPr>
          <p:spPr>
            <a:xfrm>
              <a:off x="2200489"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
            <p:cNvSpPr/>
            <p:nvPr/>
          </p:nvSpPr>
          <p:spPr>
            <a:xfrm>
              <a:off x="2451624" y="3769170"/>
              <a:ext cx="103345" cy="166737"/>
            </a:xfrm>
            <a:custGeom>
              <a:avLst/>
              <a:gdLst/>
              <a:ahLst/>
              <a:cxnLst/>
              <a:rect l="l" t="t" r="r" b="b"/>
              <a:pathLst>
                <a:path w="1702" h="2746" extrusionOk="0">
                  <a:moveTo>
                    <a:pt x="0" y="0"/>
                  </a:moveTo>
                  <a:lnTo>
                    <a:pt x="0" y="2745"/>
                  </a:lnTo>
                  <a:lnTo>
                    <a:pt x="1702" y="2745"/>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
            <p:cNvSpPr/>
            <p:nvPr/>
          </p:nvSpPr>
          <p:spPr>
            <a:xfrm>
              <a:off x="2702516"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
            <p:cNvSpPr/>
            <p:nvPr/>
          </p:nvSpPr>
          <p:spPr>
            <a:xfrm>
              <a:off x="2953651"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
            <p:cNvSpPr/>
            <p:nvPr/>
          </p:nvSpPr>
          <p:spPr>
            <a:xfrm>
              <a:off x="2863604" y="-325790"/>
              <a:ext cx="2310578" cy="4547017"/>
            </a:xfrm>
            <a:custGeom>
              <a:avLst/>
              <a:gdLst/>
              <a:ahLst/>
              <a:cxnLst/>
              <a:rect l="l" t="t" r="r" b="b"/>
              <a:pathLst>
                <a:path w="38053" h="74885" extrusionOk="0">
                  <a:moveTo>
                    <a:pt x="1" y="0"/>
                  </a:moveTo>
                  <a:lnTo>
                    <a:pt x="1" y="74884"/>
                  </a:lnTo>
                  <a:lnTo>
                    <a:pt x="38053" y="74884"/>
                  </a:lnTo>
                  <a:lnTo>
                    <a:pt x="380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
            <p:cNvSpPr/>
            <p:nvPr/>
          </p:nvSpPr>
          <p:spPr>
            <a:xfrm>
              <a:off x="3003744" y="1269909"/>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
            <p:cNvSpPr/>
            <p:nvPr/>
          </p:nvSpPr>
          <p:spPr>
            <a:xfrm>
              <a:off x="3003744" y="552087"/>
              <a:ext cx="2091622" cy="280284"/>
            </a:xfrm>
            <a:custGeom>
              <a:avLst/>
              <a:gdLst/>
              <a:ahLst/>
              <a:cxnLst/>
              <a:rect l="l" t="t" r="r" b="b"/>
              <a:pathLst>
                <a:path w="34447" h="4616" extrusionOk="0">
                  <a:moveTo>
                    <a:pt x="1" y="1"/>
                  </a:moveTo>
                  <a:lnTo>
                    <a:pt x="1" y="4616"/>
                  </a:lnTo>
                  <a:lnTo>
                    <a:pt x="34446" y="4616"/>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
            <p:cNvSpPr/>
            <p:nvPr/>
          </p:nvSpPr>
          <p:spPr>
            <a:xfrm>
              <a:off x="3003744" y="2048632"/>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
            <p:cNvSpPr/>
            <p:nvPr/>
          </p:nvSpPr>
          <p:spPr>
            <a:xfrm>
              <a:off x="3003744" y="2827598"/>
              <a:ext cx="2091622" cy="280101"/>
            </a:xfrm>
            <a:custGeom>
              <a:avLst/>
              <a:gdLst/>
              <a:ahLst/>
              <a:cxnLst/>
              <a:rect l="l" t="t" r="r" b="b"/>
              <a:pathLst>
                <a:path w="34447" h="4613" extrusionOk="0">
                  <a:moveTo>
                    <a:pt x="1" y="1"/>
                  </a:moveTo>
                  <a:lnTo>
                    <a:pt x="1" y="4612"/>
                  </a:lnTo>
                  <a:lnTo>
                    <a:pt x="34446" y="4612"/>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
            <p:cNvSpPr/>
            <p:nvPr/>
          </p:nvSpPr>
          <p:spPr>
            <a:xfrm>
              <a:off x="3003744" y="3606564"/>
              <a:ext cx="2091622" cy="280101"/>
            </a:xfrm>
            <a:custGeom>
              <a:avLst/>
              <a:gdLst/>
              <a:ahLst/>
              <a:cxnLst/>
              <a:rect l="l" t="t" r="r" b="b"/>
              <a:pathLst>
                <a:path w="34447" h="4613" extrusionOk="0">
                  <a:moveTo>
                    <a:pt x="1" y="0"/>
                  </a:moveTo>
                  <a:lnTo>
                    <a:pt x="1" y="4612"/>
                  </a:lnTo>
                  <a:lnTo>
                    <a:pt x="34446" y="4612"/>
                  </a:lnTo>
                  <a:lnTo>
                    <a:pt x="34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
            <p:cNvSpPr/>
            <p:nvPr/>
          </p:nvSpPr>
          <p:spPr>
            <a:xfrm>
              <a:off x="2939503"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
            <p:cNvSpPr/>
            <p:nvPr/>
          </p:nvSpPr>
          <p:spPr>
            <a:xfrm>
              <a:off x="3680400"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421297" y="1010274"/>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
            <p:cNvSpPr/>
            <p:nvPr/>
          </p:nvSpPr>
          <p:spPr>
            <a:xfrm>
              <a:off x="2939503"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
            <p:cNvSpPr/>
            <p:nvPr/>
          </p:nvSpPr>
          <p:spPr>
            <a:xfrm>
              <a:off x="3680400"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
            <p:cNvSpPr/>
            <p:nvPr/>
          </p:nvSpPr>
          <p:spPr>
            <a:xfrm>
              <a:off x="4421297" y="1762827"/>
              <a:ext cx="676967" cy="385086"/>
            </a:xfrm>
            <a:custGeom>
              <a:avLst/>
              <a:gdLst/>
              <a:ahLst/>
              <a:cxnLst/>
              <a:rect l="l" t="t" r="r" b="b"/>
              <a:pathLst>
                <a:path w="11149" h="6342" extrusionOk="0">
                  <a:moveTo>
                    <a:pt x="1" y="0"/>
                  </a:moveTo>
                  <a:lnTo>
                    <a:pt x="1" y="6341"/>
                  </a:lnTo>
                  <a:lnTo>
                    <a:pt x="11149" y="6341"/>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
            <p:cNvSpPr/>
            <p:nvPr/>
          </p:nvSpPr>
          <p:spPr>
            <a:xfrm>
              <a:off x="2939503"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
            <p:cNvSpPr/>
            <p:nvPr/>
          </p:nvSpPr>
          <p:spPr>
            <a:xfrm>
              <a:off x="3680400"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
            <p:cNvSpPr/>
            <p:nvPr/>
          </p:nvSpPr>
          <p:spPr>
            <a:xfrm>
              <a:off x="4421297" y="2515623"/>
              <a:ext cx="676967" cy="385026"/>
            </a:xfrm>
            <a:custGeom>
              <a:avLst/>
              <a:gdLst/>
              <a:ahLst/>
              <a:cxnLst/>
              <a:rect l="l" t="t" r="r" b="b"/>
              <a:pathLst>
                <a:path w="11149" h="6341" extrusionOk="0">
                  <a:moveTo>
                    <a:pt x="1" y="0"/>
                  </a:moveTo>
                  <a:lnTo>
                    <a:pt x="1" y="6340"/>
                  </a:lnTo>
                  <a:lnTo>
                    <a:pt x="11149" y="6340"/>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
            <p:cNvSpPr/>
            <p:nvPr/>
          </p:nvSpPr>
          <p:spPr>
            <a:xfrm>
              <a:off x="2939503"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
            <p:cNvSpPr/>
            <p:nvPr/>
          </p:nvSpPr>
          <p:spPr>
            <a:xfrm>
              <a:off x="3680400"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
            <p:cNvSpPr/>
            <p:nvPr/>
          </p:nvSpPr>
          <p:spPr>
            <a:xfrm>
              <a:off x="4421297" y="3268116"/>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
            <p:cNvSpPr/>
            <p:nvPr/>
          </p:nvSpPr>
          <p:spPr>
            <a:xfrm>
              <a:off x="2939503"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
            <p:cNvSpPr/>
            <p:nvPr/>
          </p:nvSpPr>
          <p:spPr>
            <a:xfrm>
              <a:off x="3680400"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
            <p:cNvSpPr/>
            <p:nvPr/>
          </p:nvSpPr>
          <p:spPr>
            <a:xfrm>
              <a:off x="4421297" y="4020669"/>
              <a:ext cx="676967" cy="385268"/>
            </a:xfrm>
            <a:custGeom>
              <a:avLst/>
              <a:gdLst/>
              <a:ahLst/>
              <a:cxnLst/>
              <a:rect l="l" t="t" r="r" b="b"/>
              <a:pathLst>
                <a:path w="11149" h="6345" extrusionOk="0">
                  <a:moveTo>
                    <a:pt x="1" y="0"/>
                  </a:moveTo>
                  <a:lnTo>
                    <a:pt x="1" y="6345"/>
                  </a:lnTo>
                  <a:lnTo>
                    <a:pt x="11149" y="6345"/>
                  </a:lnTo>
                  <a:lnTo>
                    <a:pt x="11149" y="0"/>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
            <p:cNvSpPr/>
            <p:nvPr/>
          </p:nvSpPr>
          <p:spPr>
            <a:xfrm>
              <a:off x="2939503"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
            <p:cNvSpPr/>
            <p:nvPr/>
          </p:nvSpPr>
          <p:spPr>
            <a:xfrm>
              <a:off x="3680400"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
            <p:cNvSpPr/>
            <p:nvPr/>
          </p:nvSpPr>
          <p:spPr>
            <a:xfrm>
              <a:off x="4421297" y="257478"/>
              <a:ext cx="676967" cy="385086"/>
            </a:xfrm>
            <a:custGeom>
              <a:avLst/>
              <a:gdLst/>
              <a:ahLst/>
              <a:cxnLst/>
              <a:rect l="l" t="t" r="r" b="b"/>
              <a:pathLst>
                <a:path w="11149" h="6342" extrusionOk="0">
                  <a:moveTo>
                    <a:pt x="1" y="1"/>
                  </a:moveTo>
                  <a:lnTo>
                    <a:pt x="1" y="6342"/>
                  </a:lnTo>
                  <a:lnTo>
                    <a:pt x="11149" y="6342"/>
                  </a:lnTo>
                  <a:lnTo>
                    <a:pt x="111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
            <p:cNvSpPr/>
            <p:nvPr/>
          </p:nvSpPr>
          <p:spPr>
            <a:xfrm>
              <a:off x="3716164" y="1765985"/>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
            <p:cNvSpPr/>
            <p:nvPr/>
          </p:nvSpPr>
          <p:spPr>
            <a:xfrm>
              <a:off x="3716164" y="1042941"/>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
            <p:cNvSpPr/>
            <p:nvPr/>
          </p:nvSpPr>
          <p:spPr>
            <a:xfrm>
              <a:off x="4466897" y="298888"/>
              <a:ext cx="349504" cy="312890"/>
            </a:xfrm>
            <a:custGeom>
              <a:avLst/>
              <a:gdLst/>
              <a:ahLst/>
              <a:cxnLst/>
              <a:rect l="l" t="t" r="r" b="b"/>
              <a:pathLst>
                <a:path w="5756" h="5153" extrusionOk="0">
                  <a:moveTo>
                    <a:pt x="0" y="1"/>
                  </a:moveTo>
                  <a:lnTo>
                    <a:pt x="0" y="5153"/>
                  </a:lnTo>
                  <a:lnTo>
                    <a:pt x="5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
            <p:cNvSpPr/>
            <p:nvPr/>
          </p:nvSpPr>
          <p:spPr>
            <a:xfrm>
              <a:off x="4473880" y="1779889"/>
              <a:ext cx="349322" cy="312951"/>
            </a:xfrm>
            <a:custGeom>
              <a:avLst/>
              <a:gdLst/>
              <a:ahLst/>
              <a:cxnLst/>
              <a:rect l="l" t="t" r="r" b="b"/>
              <a:pathLst>
                <a:path w="5753" h="5154"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
            <p:cNvSpPr/>
            <p:nvPr/>
          </p:nvSpPr>
          <p:spPr>
            <a:xfrm>
              <a:off x="4453174" y="2537604"/>
              <a:ext cx="349261" cy="312951"/>
            </a:xfrm>
            <a:custGeom>
              <a:avLst/>
              <a:gdLst/>
              <a:ahLst/>
              <a:cxnLst/>
              <a:rect l="l" t="t" r="r" b="b"/>
              <a:pathLst>
                <a:path w="5752" h="5154" extrusionOk="0">
                  <a:moveTo>
                    <a:pt x="0" y="0"/>
                  </a:moveTo>
                  <a:lnTo>
                    <a:pt x="0" y="5153"/>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
            <p:cNvSpPr/>
            <p:nvPr/>
          </p:nvSpPr>
          <p:spPr>
            <a:xfrm>
              <a:off x="3716164" y="2522059"/>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
            <p:cNvSpPr/>
            <p:nvPr/>
          </p:nvSpPr>
          <p:spPr>
            <a:xfrm>
              <a:off x="2923959" y="654399"/>
              <a:ext cx="567125" cy="1711150"/>
            </a:xfrm>
            <a:custGeom>
              <a:avLst/>
              <a:gdLst/>
              <a:ahLst/>
              <a:cxnLst/>
              <a:rect l="l" t="t" r="r" b="b"/>
              <a:pathLst>
                <a:path w="9340" h="28181" extrusionOk="0">
                  <a:moveTo>
                    <a:pt x="0" y="0"/>
                  </a:moveTo>
                  <a:lnTo>
                    <a:pt x="0" y="28181"/>
                  </a:lnTo>
                  <a:lnTo>
                    <a:pt x="9340" y="28181"/>
                  </a:lnTo>
                  <a:lnTo>
                    <a:pt x="9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
            <p:cNvSpPr/>
            <p:nvPr/>
          </p:nvSpPr>
          <p:spPr>
            <a:xfrm>
              <a:off x="2951769" y="550023"/>
              <a:ext cx="567186" cy="1711211"/>
            </a:xfrm>
            <a:custGeom>
              <a:avLst/>
              <a:gdLst/>
              <a:ahLst/>
              <a:cxnLst/>
              <a:rect l="l" t="t" r="r" b="b"/>
              <a:pathLst>
                <a:path w="9341" h="28182" extrusionOk="0">
                  <a:moveTo>
                    <a:pt x="1" y="0"/>
                  </a:moveTo>
                  <a:lnTo>
                    <a:pt x="1" y="28181"/>
                  </a:lnTo>
                  <a:lnTo>
                    <a:pt x="9341" y="28181"/>
                  </a:lnTo>
                  <a:lnTo>
                    <a:pt x="9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
            <p:cNvSpPr/>
            <p:nvPr/>
          </p:nvSpPr>
          <p:spPr>
            <a:xfrm>
              <a:off x="3010788" y="608617"/>
              <a:ext cx="438520" cy="234986"/>
            </a:xfrm>
            <a:custGeom>
              <a:avLst/>
              <a:gdLst/>
              <a:ahLst/>
              <a:cxnLst/>
              <a:rect l="l" t="t" r="r" b="b"/>
              <a:pathLst>
                <a:path w="7222" h="3870" extrusionOk="0">
                  <a:moveTo>
                    <a:pt x="1" y="1"/>
                  </a:moveTo>
                  <a:lnTo>
                    <a:pt x="1" y="3870"/>
                  </a:lnTo>
                  <a:lnTo>
                    <a:pt x="7222" y="3870"/>
                  </a:lnTo>
                  <a:lnTo>
                    <a:pt x="72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
            <p:cNvSpPr/>
            <p:nvPr/>
          </p:nvSpPr>
          <p:spPr>
            <a:xfrm>
              <a:off x="3010788" y="937532"/>
              <a:ext cx="438520" cy="234986"/>
            </a:xfrm>
            <a:custGeom>
              <a:avLst/>
              <a:gdLst/>
              <a:ahLst/>
              <a:cxnLst/>
              <a:rect l="l" t="t" r="r" b="b"/>
              <a:pathLst>
                <a:path w="7222" h="3870" extrusionOk="0">
                  <a:moveTo>
                    <a:pt x="1" y="1"/>
                  </a:moveTo>
                  <a:lnTo>
                    <a:pt x="1" y="3869"/>
                  </a:lnTo>
                  <a:lnTo>
                    <a:pt x="7222" y="3869"/>
                  </a:lnTo>
                  <a:lnTo>
                    <a:pt x="72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
            <p:cNvSpPr/>
            <p:nvPr/>
          </p:nvSpPr>
          <p:spPr>
            <a:xfrm>
              <a:off x="3638868" y="-234165"/>
              <a:ext cx="341186" cy="1371118"/>
            </a:xfrm>
            <a:custGeom>
              <a:avLst/>
              <a:gdLst/>
              <a:ahLst/>
              <a:cxnLst/>
              <a:rect l="l" t="t" r="r" b="b"/>
              <a:pathLst>
                <a:path w="5619" h="22581" extrusionOk="0">
                  <a:moveTo>
                    <a:pt x="0" y="1"/>
                  </a:moveTo>
                  <a:lnTo>
                    <a:pt x="0" y="22580"/>
                  </a:lnTo>
                  <a:lnTo>
                    <a:pt x="5618" y="22580"/>
                  </a:lnTo>
                  <a:lnTo>
                    <a:pt x="56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
            <p:cNvSpPr/>
            <p:nvPr/>
          </p:nvSpPr>
          <p:spPr>
            <a:xfrm>
              <a:off x="3576266" y="-234165"/>
              <a:ext cx="341186" cy="1371118"/>
            </a:xfrm>
            <a:custGeom>
              <a:avLst/>
              <a:gdLst/>
              <a:ahLst/>
              <a:cxnLst/>
              <a:rect l="l" t="t" r="r" b="b"/>
              <a:pathLst>
                <a:path w="5619" h="22581" extrusionOk="0">
                  <a:moveTo>
                    <a:pt x="1" y="1"/>
                  </a:moveTo>
                  <a:lnTo>
                    <a:pt x="1" y="22580"/>
                  </a:lnTo>
                  <a:lnTo>
                    <a:pt x="5619" y="22580"/>
                  </a:lnTo>
                  <a:lnTo>
                    <a:pt x="5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
            <p:cNvSpPr/>
            <p:nvPr/>
          </p:nvSpPr>
          <p:spPr>
            <a:xfrm>
              <a:off x="3653805" y="-52433"/>
              <a:ext cx="186957" cy="199647"/>
            </a:xfrm>
            <a:custGeom>
              <a:avLst/>
              <a:gdLst/>
              <a:ahLst/>
              <a:cxnLst/>
              <a:rect l="l" t="t" r="r" b="b"/>
              <a:pathLst>
                <a:path w="3079" h="3288" extrusionOk="0">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
            <p:cNvSpPr/>
            <p:nvPr/>
          </p:nvSpPr>
          <p:spPr>
            <a:xfrm>
              <a:off x="3657570" y="226572"/>
              <a:ext cx="180278" cy="195458"/>
            </a:xfrm>
            <a:custGeom>
              <a:avLst/>
              <a:gdLst/>
              <a:ahLst/>
              <a:cxnLst/>
              <a:rect l="l" t="t" r="r" b="b"/>
              <a:pathLst>
                <a:path w="2969" h="3219" extrusionOk="0">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
            <p:cNvSpPr/>
            <p:nvPr/>
          </p:nvSpPr>
          <p:spPr>
            <a:xfrm>
              <a:off x="3649858" y="492825"/>
              <a:ext cx="198979" cy="201955"/>
            </a:xfrm>
            <a:custGeom>
              <a:avLst/>
              <a:gdLst/>
              <a:ahLst/>
              <a:cxnLst/>
              <a:rect l="l" t="t" r="r" b="b"/>
              <a:pathLst>
                <a:path w="3277" h="3326" extrusionOk="0">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
            <p:cNvSpPr/>
            <p:nvPr/>
          </p:nvSpPr>
          <p:spPr>
            <a:xfrm>
              <a:off x="3654230" y="765636"/>
              <a:ext cx="193211" cy="202501"/>
            </a:xfrm>
            <a:custGeom>
              <a:avLst/>
              <a:gdLst/>
              <a:ahLst/>
              <a:cxnLst/>
              <a:rect l="l" t="t" r="r" b="b"/>
              <a:pathLst>
                <a:path w="3182" h="3335" extrusionOk="0">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
            <p:cNvSpPr/>
            <p:nvPr/>
          </p:nvSpPr>
          <p:spPr>
            <a:xfrm>
              <a:off x="2163450" y="2828448"/>
              <a:ext cx="932720" cy="1934904"/>
            </a:xfrm>
            <a:custGeom>
              <a:avLst/>
              <a:gdLst/>
              <a:ahLst/>
              <a:cxnLst/>
              <a:rect l="l" t="t" r="r" b="b"/>
              <a:pathLst>
                <a:path w="15361" h="31866" extrusionOk="0">
                  <a:moveTo>
                    <a:pt x="1" y="1"/>
                  </a:moveTo>
                  <a:lnTo>
                    <a:pt x="1" y="31865"/>
                  </a:lnTo>
                  <a:lnTo>
                    <a:pt x="15360" y="31865"/>
                  </a:lnTo>
                  <a:lnTo>
                    <a:pt x="15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
            <p:cNvSpPr/>
            <p:nvPr/>
          </p:nvSpPr>
          <p:spPr>
            <a:xfrm>
              <a:off x="2107771" y="2717029"/>
              <a:ext cx="932659" cy="1934843"/>
            </a:xfrm>
            <a:custGeom>
              <a:avLst/>
              <a:gdLst/>
              <a:ahLst/>
              <a:cxnLst/>
              <a:rect l="l" t="t" r="r" b="b"/>
              <a:pathLst>
                <a:path w="15360" h="31865" extrusionOk="0">
                  <a:moveTo>
                    <a:pt x="0" y="0"/>
                  </a:moveTo>
                  <a:lnTo>
                    <a:pt x="0" y="31865"/>
                  </a:lnTo>
                  <a:lnTo>
                    <a:pt x="15359" y="31865"/>
                  </a:lnTo>
                  <a:lnTo>
                    <a:pt x="1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
            <p:cNvSpPr/>
            <p:nvPr/>
          </p:nvSpPr>
          <p:spPr>
            <a:xfrm>
              <a:off x="2151610" y="2779387"/>
              <a:ext cx="844919" cy="1810367"/>
            </a:xfrm>
            <a:custGeom>
              <a:avLst/>
              <a:gdLst/>
              <a:ahLst/>
              <a:cxnLst/>
              <a:rect l="l" t="t" r="r" b="b"/>
              <a:pathLst>
                <a:path w="13915" h="29815" extrusionOk="0">
                  <a:moveTo>
                    <a:pt x="0" y="0"/>
                  </a:moveTo>
                  <a:lnTo>
                    <a:pt x="0" y="29815"/>
                  </a:lnTo>
                  <a:lnTo>
                    <a:pt x="1264" y="29815"/>
                  </a:lnTo>
                  <a:lnTo>
                    <a:pt x="1264" y="1285"/>
                  </a:lnTo>
                  <a:lnTo>
                    <a:pt x="13915" y="1285"/>
                  </a:lnTo>
                  <a:lnTo>
                    <a:pt x="13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
            <p:cNvSpPr/>
            <p:nvPr/>
          </p:nvSpPr>
          <p:spPr>
            <a:xfrm>
              <a:off x="2139102" y="2769429"/>
              <a:ext cx="863013" cy="1844249"/>
            </a:xfrm>
            <a:custGeom>
              <a:avLst/>
              <a:gdLst/>
              <a:ahLst/>
              <a:cxnLst/>
              <a:rect l="l" t="t" r="r" b="b"/>
              <a:pathLst>
                <a:path w="14213" h="30373" extrusionOk="0">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
            <p:cNvSpPr/>
            <p:nvPr/>
          </p:nvSpPr>
          <p:spPr>
            <a:xfrm>
              <a:off x="2419564" y="2934039"/>
              <a:ext cx="281376" cy="300078"/>
            </a:xfrm>
            <a:custGeom>
              <a:avLst/>
              <a:gdLst/>
              <a:ahLst/>
              <a:cxnLst/>
              <a:rect l="l" t="t" r="r" b="b"/>
              <a:pathLst>
                <a:path w="4634" h="4942" extrusionOk="0">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
            <p:cNvSpPr/>
            <p:nvPr/>
          </p:nvSpPr>
          <p:spPr>
            <a:xfrm>
              <a:off x="2425393" y="3353973"/>
              <a:ext cx="271176" cy="293824"/>
            </a:xfrm>
            <a:custGeom>
              <a:avLst/>
              <a:gdLst/>
              <a:ahLst/>
              <a:cxnLst/>
              <a:rect l="l" t="t" r="r" b="b"/>
              <a:pathLst>
                <a:path w="4466" h="4839" extrusionOk="0">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
            <p:cNvSpPr/>
            <p:nvPr/>
          </p:nvSpPr>
          <p:spPr>
            <a:xfrm>
              <a:off x="2413796" y="3754598"/>
              <a:ext cx="299167" cy="303782"/>
            </a:xfrm>
            <a:custGeom>
              <a:avLst/>
              <a:gdLst/>
              <a:ahLst/>
              <a:cxnLst/>
              <a:rect l="l" t="t" r="r" b="b"/>
              <a:pathLst>
                <a:path w="4927" h="5003" extrusionOk="0">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
            <p:cNvSpPr/>
            <p:nvPr/>
          </p:nvSpPr>
          <p:spPr>
            <a:xfrm>
              <a:off x="2420232" y="4164756"/>
              <a:ext cx="290667" cy="304814"/>
            </a:xfrm>
            <a:custGeom>
              <a:avLst/>
              <a:gdLst/>
              <a:ahLst/>
              <a:cxnLst/>
              <a:rect l="l" t="t" r="r" b="b"/>
              <a:pathLst>
                <a:path w="4787" h="5020" extrusionOk="0">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
            <p:cNvSpPr/>
            <p:nvPr/>
          </p:nvSpPr>
          <p:spPr>
            <a:xfrm>
              <a:off x="260083" y="253349"/>
              <a:ext cx="883172" cy="3128780"/>
            </a:xfrm>
            <a:custGeom>
              <a:avLst/>
              <a:gdLst/>
              <a:ahLst/>
              <a:cxnLst/>
              <a:rect l="l" t="t" r="r" b="b"/>
              <a:pathLst>
                <a:path w="14545" h="51528" extrusionOk="0">
                  <a:moveTo>
                    <a:pt x="0" y="1"/>
                  </a:moveTo>
                  <a:lnTo>
                    <a:pt x="0" y="51528"/>
                  </a:lnTo>
                  <a:lnTo>
                    <a:pt x="14544" y="51528"/>
                  </a:lnTo>
                  <a:lnTo>
                    <a:pt x="14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
            <p:cNvSpPr/>
            <p:nvPr/>
          </p:nvSpPr>
          <p:spPr>
            <a:xfrm>
              <a:off x="257343" y="253349"/>
              <a:ext cx="274879" cy="3128780"/>
            </a:xfrm>
            <a:custGeom>
              <a:avLst/>
              <a:gdLst/>
              <a:ahLst/>
              <a:cxnLst/>
              <a:rect l="l" t="t" r="r" b="b"/>
              <a:pathLst>
                <a:path w="4527" h="51528" extrusionOk="0">
                  <a:moveTo>
                    <a:pt x="0" y="1"/>
                  </a:moveTo>
                  <a:lnTo>
                    <a:pt x="0" y="51528"/>
                  </a:lnTo>
                  <a:lnTo>
                    <a:pt x="4526" y="51528"/>
                  </a:lnTo>
                  <a:lnTo>
                    <a:pt x="4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
            <p:cNvSpPr/>
            <p:nvPr/>
          </p:nvSpPr>
          <p:spPr>
            <a:xfrm>
              <a:off x="260083" y="3367088"/>
              <a:ext cx="883172" cy="853480"/>
            </a:xfrm>
            <a:custGeom>
              <a:avLst/>
              <a:gdLst/>
              <a:ahLst/>
              <a:cxnLst/>
              <a:rect l="l" t="t" r="r" b="b"/>
              <a:pathLst>
                <a:path w="14545" h="14056" extrusionOk="0">
                  <a:moveTo>
                    <a:pt x="0" y="0"/>
                  </a:moveTo>
                  <a:lnTo>
                    <a:pt x="0" y="14055"/>
                  </a:lnTo>
                  <a:lnTo>
                    <a:pt x="14544" y="14055"/>
                  </a:lnTo>
                  <a:lnTo>
                    <a:pt x="1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
            <p:cNvSpPr/>
            <p:nvPr/>
          </p:nvSpPr>
          <p:spPr>
            <a:xfrm>
              <a:off x="403684" y="3505953"/>
              <a:ext cx="595906" cy="575686"/>
            </a:xfrm>
            <a:custGeom>
              <a:avLst/>
              <a:gdLst/>
              <a:ahLst/>
              <a:cxnLst/>
              <a:rect l="l" t="t" r="r" b="b"/>
              <a:pathLst>
                <a:path w="9814" h="9481" extrusionOk="0">
                  <a:moveTo>
                    <a:pt x="1" y="1"/>
                  </a:moveTo>
                  <a:lnTo>
                    <a:pt x="1" y="9481"/>
                  </a:lnTo>
                  <a:lnTo>
                    <a:pt x="98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
            <p:cNvSpPr/>
            <p:nvPr/>
          </p:nvSpPr>
          <p:spPr>
            <a:xfrm>
              <a:off x="315823" y="305567"/>
              <a:ext cx="765436" cy="695669"/>
            </a:xfrm>
            <a:custGeom>
              <a:avLst/>
              <a:gdLst/>
              <a:ahLst/>
              <a:cxnLst/>
              <a:rect l="l" t="t" r="r" b="b"/>
              <a:pathLst>
                <a:path w="12606" h="11457" extrusionOk="0">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
            <p:cNvSpPr/>
            <p:nvPr/>
          </p:nvSpPr>
          <p:spPr>
            <a:xfrm>
              <a:off x="315823" y="1032072"/>
              <a:ext cx="765436" cy="695669"/>
            </a:xfrm>
            <a:custGeom>
              <a:avLst/>
              <a:gdLst/>
              <a:ahLst/>
              <a:cxnLst/>
              <a:rect l="l" t="t" r="r" b="b"/>
              <a:pathLst>
                <a:path w="12606" h="11457" extrusionOk="0">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
            <p:cNvSpPr/>
            <p:nvPr/>
          </p:nvSpPr>
          <p:spPr>
            <a:xfrm>
              <a:off x="315823" y="1758698"/>
              <a:ext cx="765436" cy="695669"/>
            </a:xfrm>
            <a:custGeom>
              <a:avLst/>
              <a:gdLst/>
              <a:ahLst/>
              <a:cxnLst/>
              <a:rect l="l" t="t" r="r" b="b"/>
              <a:pathLst>
                <a:path w="12606" h="11457" extrusionOk="0">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
            <p:cNvSpPr/>
            <p:nvPr/>
          </p:nvSpPr>
          <p:spPr>
            <a:xfrm>
              <a:off x="315823" y="2675679"/>
              <a:ext cx="765436" cy="573804"/>
            </a:xfrm>
            <a:custGeom>
              <a:avLst/>
              <a:gdLst/>
              <a:ahLst/>
              <a:cxnLst/>
              <a:rect l="l" t="t" r="r" b="b"/>
              <a:pathLst>
                <a:path w="12606" h="9450" extrusionOk="0">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
            <p:cNvSpPr/>
            <p:nvPr/>
          </p:nvSpPr>
          <p:spPr>
            <a:xfrm>
              <a:off x="425968" y="363311"/>
              <a:ext cx="524135" cy="516059"/>
            </a:xfrm>
            <a:custGeom>
              <a:avLst/>
              <a:gdLst/>
              <a:ahLst/>
              <a:cxnLst/>
              <a:rect l="l" t="t" r="r" b="b"/>
              <a:pathLst>
                <a:path w="8632" h="8499" extrusionOk="0">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
            <p:cNvSpPr/>
            <p:nvPr/>
          </p:nvSpPr>
          <p:spPr>
            <a:xfrm>
              <a:off x="446794" y="1129162"/>
              <a:ext cx="439491" cy="486974"/>
            </a:xfrm>
            <a:custGeom>
              <a:avLst/>
              <a:gdLst/>
              <a:ahLst/>
              <a:cxnLst/>
              <a:rect l="l" t="t" r="r" b="b"/>
              <a:pathLst>
                <a:path w="7238" h="8020" extrusionOk="0">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
            <p:cNvSpPr/>
            <p:nvPr/>
          </p:nvSpPr>
          <p:spPr>
            <a:xfrm>
              <a:off x="429915" y="1864714"/>
              <a:ext cx="509137" cy="518549"/>
            </a:xfrm>
            <a:custGeom>
              <a:avLst/>
              <a:gdLst/>
              <a:ahLst/>
              <a:cxnLst/>
              <a:rect l="l" t="t" r="r" b="b"/>
              <a:pathLst>
                <a:path w="8385" h="8540" extrusionOk="0">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
            <p:cNvSpPr/>
            <p:nvPr/>
          </p:nvSpPr>
          <p:spPr>
            <a:xfrm>
              <a:off x="1217140" y="-621007"/>
              <a:ext cx="410649" cy="3779274"/>
            </a:xfrm>
            <a:custGeom>
              <a:avLst/>
              <a:gdLst/>
              <a:ahLst/>
              <a:cxnLst/>
              <a:rect l="l" t="t" r="r" b="b"/>
              <a:pathLst>
                <a:path w="6763" h="62241" extrusionOk="0">
                  <a:moveTo>
                    <a:pt x="1" y="0"/>
                  </a:moveTo>
                  <a:lnTo>
                    <a:pt x="1" y="62241"/>
                  </a:lnTo>
                  <a:lnTo>
                    <a:pt x="6763" y="62241"/>
                  </a:lnTo>
                  <a:lnTo>
                    <a:pt x="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
            <p:cNvSpPr/>
            <p:nvPr/>
          </p:nvSpPr>
          <p:spPr>
            <a:xfrm>
              <a:off x="1286603" y="-621007"/>
              <a:ext cx="410649" cy="3779274"/>
            </a:xfrm>
            <a:custGeom>
              <a:avLst/>
              <a:gdLst/>
              <a:ahLst/>
              <a:cxnLst/>
              <a:rect l="l" t="t" r="r" b="b"/>
              <a:pathLst>
                <a:path w="6763" h="62241" extrusionOk="0">
                  <a:moveTo>
                    <a:pt x="1" y="0"/>
                  </a:moveTo>
                  <a:lnTo>
                    <a:pt x="1" y="62241"/>
                  </a:lnTo>
                  <a:lnTo>
                    <a:pt x="6762" y="62241"/>
                  </a:lnTo>
                  <a:lnTo>
                    <a:pt x="6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
            <p:cNvSpPr/>
            <p:nvPr/>
          </p:nvSpPr>
          <p:spPr>
            <a:xfrm>
              <a:off x="1318016" y="-554884"/>
              <a:ext cx="340943" cy="320177"/>
            </a:xfrm>
            <a:custGeom>
              <a:avLst/>
              <a:gdLst/>
              <a:ahLst/>
              <a:cxnLst/>
              <a:rect l="l" t="t" r="r" b="b"/>
              <a:pathLst>
                <a:path w="5615" h="5273"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
            <p:cNvSpPr/>
            <p:nvPr/>
          </p:nvSpPr>
          <p:spPr>
            <a:xfrm>
              <a:off x="1318016" y="215946"/>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
            <p:cNvSpPr/>
            <p:nvPr/>
          </p:nvSpPr>
          <p:spPr>
            <a:xfrm>
              <a:off x="1318016" y="866855"/>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
            <p:cNvSpPr/>
            <p:nvPr/>
          </p:nvSpPr>
          <p:spPr>
            <a:xfrm>
              <a:off x="1318016" y="1559479"/>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
            <p:cNvSpPr/>
            <p:nvPr/>
          </p:nvSpPr>
          <p:spPr>
            <a:xfrm>
              <a:off x="1318016" y="2757953"/>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
            <p:cNvSpPr/>
            <p:nvPr/>
          </p:nvSpPr>
          <p:spPr>
            <a:xfrm>
              <a:off x="1318016" y="1998175"/>
              <a:ext cx="340943" cy="695669"/>
            </a:xfrm>
            <a:custGeom>
              <a:avLst/>
              <a:gdLst/>
              <a:ahLst/>
              <a:cxnLst/>
              <a:rect l="l" t="t" r="r" b="b"/>
              <a:pathLst>
                <a:path w="5615" h="11457" extrusionOk="0">
                  <a:moveTo>
                    <a:pt x="0" y="0"/>
                  </a:moveTo>
                  <a:lnTo>
                    <a:pt x="0" y="11456"/>
                  </a:lnTo>
                  <a:lnTo>
                    <a:pt x="5615" y="11456"/>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
            <p:cNvSpPr/>
            <p:nvPr/>
          </p:nvSpPr>
          <p:spPr>
            <a:xfrm>
              <a:off x="1394947" y="-497060"/>
              <a:ext cx="210820" cy="224968"/>
            </a:xfrm>
            <a:custGeom>
              <a:avLst/>
              <a:gdLst/>
              <a:ahLst/>
              <a:cxnLst/>
              <a:rect l="l" t="t" r="r" b="b"/>
              <a:pathLst>
                <a:path w="3472" h="3705" extrusionOk="0">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
            <p:cNvSpPr/>
            <p:nvPr/>
          </p:nvSpPr>
          <p:spPr>
            <a:xfrm>
              <a:off x="1394461" y="286604"/>
              <a:ext cx="173295" cy="193211"/>
            </a:xfrm>
            <a:custGeom>
              <a:avLst/>
              <a:gdLst/>
              <a:ahLst/>
              <a:cxnLst/>
              <a:rect l="l" t="t" r="r" b="b"/>
              <a:pathLst>
                <a:path w="2854" h="3182" extrusionOk="0">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
            <p:cNvSpPr/>
            <p:nvPr/>
          </p:nvSpPr>
          <p:spPr>
            <a:xfrm>
              <a:off x="1370760" y="911545"/>
              <a:ext cx="240390" cy="236626"/>
            </a:xfrm>
            <a:custGeom>
              <a:avLst/>
              <a:gdLst/>
              <a:ahLst/>
              <a:cxnLst/>
              <a:rect l="l" t="t" r="r" b="b"/>
              <a:pathLst>
                <a:path w="3959" h="3897" extrusionOk="0">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
            <p:cNvSpPr/>
            <p:nvPr/>
          </p:nvSpPr>
          <p:spPr>
            <a:xfrm>
              <a:off x="1394279" y="1621048"/>
              <a:ext cx="201530" cy="223328"/>
            </a:xfrm>
            <a:custGeom>
              <a:avLst/>
              <a:gdLst/>
              <a:ahLst/>
              <a:cxnLst/>
              <a:rect l="l" t="t" r="r" b="b"/>
              <a:pathLst>
                <a:path w="3319" h="3678" extrusionOk="0">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
            <p:cNvSpPr/>
            <p:nvPr/>
          </p:nvSpPr>
          <p:spPr>
            <a:xfrm>
              <a:off x="1967023" y="-96090"/>
              <a:ext cx="849291" cy="2672712"/>
            </a:xfrm>
            <a:custGeom>
              <a:avLst/>
              <a:gdLst/>
              <a:ahLst/>
              <a:cxnLst/>
              <a:rect l="l" t="t" r="r" b="b"/>
              <a:pathLst>
                <a:path w="13987" h="44017" extrusionOk="0">
                  <a:moveTo>
                    <a:pt x="0" y="0"/>
                  </a:moveTo>
                  <a:lnTo>
                    <a:pt x="0" y="44016"/>
                  </a:lnTo>
                  <a:lnTo>
                    <a:pt x="13986" y="44016"/>
                  </a:lnTo>
                  <a:lnTo>
                    <a:pt x="13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
            <p:cNvSpPr/>
            <p:nvPr/>
          </p:nvSpPr>
          <p:spPr>
            <a:xfrm>
              <a:off x="1897621" y="-96090"/>
              <a:ext cx="849048" cy="2672712"/>
            </a:xfrm>
            <a:custGeom>
              <a:avLst/>
              <a:gdLst/>
              <a:ahLst/>
              <a:cxnLst/>
              <a:rect l="l" t="t" r="r" b="b"/>
              <a:pathLst>
                <a:path w="13983" h="44017" extrusionOk="0">
                  <a:moveTo>
                    <a:pt x="0" y="0"/>
                  </a:moveTo>
                  <a:lnTo>
                    <a:pt x="0" y="44016"/>
                  </a:lnTo>
                  <a:lnTo>
                    <a:pt x="13982" y="44016"/>
                  </a:lnTo>
                  <a:lnTo>
                    <a:pt x="13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7"/>
            <p:cNvSpPr/>
            <p:nvPr/>
          </p:nvSpPr>
          <p:spPr>
            <a:xfrm>
              <a:off x="1980989" y="-19584"/>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
            <p:cNvSpPr/>
            <p:nvPr/>
          </p:nvSpPr>
          <p:spPr>
            <a:xfrm>
              <a:off x="1980989" y="627379"/>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7"/>
            <p:cNvSpPr/>
            <p:nvPr/>
          </p:nvSpPr>
          <p:spPr>
            <a:xfrm>
              <a:off x="1980989" y="1274342"/>
              <a:ext cx="654258" cy="547816"/>
            </a:xfrm>
            <a:custGeom>
              <a:avLst/>
              <a:gdLst/>
              <a:ahLst/>
              <a:cxnLst/>
              <a:rect l="l" t="t" r="r" b="b"/>
              <a:pathLst>
                <a:path w="10775" h="9022" extrusionOk="0">
                  <a:moveTo>
                    <a:pt x="0" y="0"/>
                  </a:moveTo>
                  <a:lnTo>
                    <a:pt x="0" y="9021"/>
                  </a:lnTo>
                  <a:lnTo>
                    <a:pt x="10774" y="9021"/>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7"/>
            <p:cNvSpPr/>
            <p:nvPr/>
          </p:nvSpPr>
          <p:spPr>
            <a:xfrm>
              <a:off x="1980989" y="1907278"/>
              <a:ext cx="654258" cy="547877"/>
            </a:xfrm>
            <a:custGeom>
              <a:avLst/>
              <a:gdLst/>
              <a:ahLst/>
              <a:cxnLst/>
              <a:rect l="l" t="t" r="r" b="b"/>
              <a:pathLst>
                <a:path w="10775" h="9023" extrusionOk="0">
                  <a:moveTo>
                    <a:pt x="0" y="1"/>
                  </a:moveTo>
                  <a:lnTo>
                    <a:pt x="0" y="9022"/>
                  </a:lnTo>
                  <a:lnTo>
                    <a:pt x="10774" y="9022"/>
                  </a:lnTo>
                  <a:lnTo>
                    <a:pt x="10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7"/>
            <p:cNvSpPr/>
            <p:nvPr/>
          </p:nvSpPr>
          <p:spPr>
            <a:xfrm>
              <a:off x="2116271" y="66880"/>
              <a:ext cx="384661" cy="416721"/>
            </a:xfrm>
            <a:custGeom>
              <a:avLst/>
              <a:gdLst/>
              <a:ahLst/>
              <a:cxnLst/>
              <a:rect l="l" t="t" r="r" b="b"/>
              <a:pathLst>
                <a:path w="6335" h="6863" extrusionOk="0">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7"/>
            <p:cNvSpPr/>
            <p:nvPr/>
          </p:nvSpPr>
          <p:spPr>
            <a:xfrm>
              <a:off x="2079536" y="855622"/>
              <a:ext cx="406217" cy="83247"/>
            </a:xfrm>
            <a:custGeom>
              <a:avLst/>
              <a:gdLst/>
              <a:ahLst/>
              <a:cxnLst/>
              <a:rect l="l" t="t" r="r" b="b"/>
              <a:pathLst>
                <a:path w="6690" h="1371" extrusionOk="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7"/>
            <p:cNvSpPr/>
            <p:nvPr/>
          </p:nvSpPr>
          <p:spPr>
            <a:xfrm>
              <a:off x="2124833" y="1313566"/>
              <a:ext cx="391887" cy="433298"/>
            </a:xfrm>
            <a:custGeom>
              <a:avLst/>
              <a:gdLst/>
              <a:ahLst/>
              <a:cxnLst/>
              <a:rect l="l" t="t" r="r" b="b"/>
              <a:pathLst>
                <a:path w="6454" h="7136" extrusionOk="0">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7"/>
            <p:cNvSpPr/>
            <p:nvPr/>
          </p:nvSpPr>
          <p:spPr>
            <a:xfrm>
              <a:off x="2115239" y="1971337"/>
              <a:ext cx="408099" cy="399173"/>
            </a:xfrm>
            <a:custGeom>
              <a:avLst/>
              <a:gdLst/>
              <a:ahLst/>
              <a:cxnLst/>
              <a:rect l="l" t="t" r="r" b="b"/>
              <a:pathLst>
                <a:path w="6721" h="6574" extrusionOk="0">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7"/>
            <p:cNvSpPr/>
            <p:nvPr/>
          </p:nvSpPr>
          <p:spPr>
            <a:xfrm>
              <a:off x="4738555" y="-115459"/>
              <a:ext cx="208816" cy="208816"/>
            </a:xfrm>
            <a:custGeom>
              <a:avLst/>
              <a:gdLst/>
              <a:ahLst/>
              <a:cxnLst/>
              <a:rect l="l" t="t" r="r" b="b"/>
              <a:pathLst>
                <a:path w="3439" h="3439" extrusionOk="0">
                  <a:moveTo>
                    <a:pt x="0" y="1"/>
                  </a:moveTo>
                  <a:lnTo>
                    <a:pt x="0" y="3439"/>
                  </a:lnTo>
                  <a:lnTo>
                    <a:pt x="3438" y="3439"/>
                  </a:lnTo>
                  <a:lnTo>
                    <a:pt x="3438"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7"/>
            <p:cNvSpPr/>
            <p:nvPr/>
          </p:nvSpPr>
          <p:spPr>
            <a:xfrm>
              <a:off x="5198018" y="1568890"/>
              <a:ext cx="779402" cy="2711573"/>
            </a:xfrm>
            <a:custGeom>
              <a:avLst/>
              <a:gdLst/>
              <a:ahLst/>
              <a:cxnLst/>
              <a:rect l="l" t="t" r="r" b="b"/>
              <a:pathLst>
                <a:path w="12836" h="44657" extrusionOk="0">
                  <a:moveTo>
                    <a:pt x="0" y="0"/>
                  </a:moveTo>
                  <a:lnTo>
                    <a:pt x="0" y="44656"/>
                  </a:lnTo>
                  <a:lnTo>
                    <a:pt x="12836" y="44656"/>
                  </a:lnTo>
                  <a:lnTo>
                    <a:pt x="128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7"/>
            <p:cNvSpPr/>
            <p:nvPr/>
          </p:nvSpPr>
          <p:spPr>
            <a:xfrm>
              <a:off x="5297780" y="1790272"/>
              <a:ext cx="264314" cy="403363"/>
            </a:xfrm>
            <a:custGeom>
              <a:avLst/>
              <a:gdLst/>
              <a:ahLst/>
              <a:cxnLst/>
              <a:rect l="l" t="t" r="r" b="b"/>
              <a:pathLst>
                <a:path w="4353" h="6643" extrusionOk="0">
                  <a:moveTo>
                    <a:pt x="1" y="0"/>
                  </a:moveTo>
                  <a:lnTo>
                    <a:pt x="1" y="6643"/>
                  </a:lnTo>
                  <a:lnTo>
                    <a:pt x="4352" y="6643"/>
                  </a:lnTo>
                  <a:lnTo>
                    <a:pt x="43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
            <p:cNvSpPr/>
            <p:nvPr/>
          </p:nvSpPr>
          <p:spPr>
            <a:xfrm>
              <a:off x="5659302" y="1790272"/>
              <a:ext cx="264253" cy="403363"/>
            </a:xfrm>
            <a:custGeom>
              <a:avLst/>
              <a:gdLst/>
              <a:ahLst/>
              <a:cxnLst/>
              <a:rect l="l" t="t" r="r" b="b"/>
              <a:pathLst>
                <a:path w="4352" h="6643" extrusionOk="0">
                  <a:moveTo>
                    <a:pt x="1" y="0"/>
                  </a:moveTo>
                  <a:lnTo>
                    <a:pt x="1" y="6643"/>
                  </a:lnTo>
                  <a:lnTo>
                    <a:pt x="4351" y="6643"/>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7"/>
            <p:cNvSpPr/>
            <p:nvPr/>
          </p:nvSpPr>
          <p:spPr>
            <a:xfrm>
              <a:off x="5297780" y="2485446"/>
              <a:ext cx="264314" cy="403363"/>
            </a:xfrm>
            <a:custGeom>
              <a:avLst/>
              <a:gdLst/>
              <a:ahLst/>
              <a:cxnLst/>
              <a:rect l="l" t="t" r="r" b="b"/>
              <a:pathLst>
                <a:path w="4353" h="6643" extrusionOk="0">
                  <a:moveTo>
                    <a:pt x="1" y="1"/>
                  </a:moveTo>
                  <a:lnTo>
                    <a:pt x="1" y="6643"/>
                  </a:lnTo>
                  <a:lnTo>
                    <a:pt x="4352" y="6643"/>
                  </a:lnTo>
                  <a:lnTo>
                    <a:pt x="43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7"/>
            <p:cNvSpPr/>
            <p:nvPr/>
          </p:nvSpPr>
          <p:spPr>
            <a:xfrm>
              <a:off x="5659302" y="2485446"/>
              <a:ext cx="264253" cy="403363"/>
            </a:xfrm>
            <a:custGeom>
              <a:avLst/>
              <a:gdLst/>
              <a:ahLst/>
              <a:cxnLst/>
              <a:rect l="l" t="t" r="r" b="b"/>
              <a:pathLst>
                <a:path w="4352" h="6643" extrusionOk="0">
                  <a:moveTo>
                    <a:pt x="1" y="1"/>
                  </a:moveTo>
                  <a:lnTo>
                    <a:pt x="1" y="6643"/>
                  </a:lnTo>
                  <a:lnTo>
                    <a:pt x="4351" y="6643"/>
                  </a:lnTo>
                  <a:lnTo>
                    <a:pt x="43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7"/>
            <p:cNvSpPr/>
            <p:nvPr/>
          </p:nvSpPr>
          <p:spPr>
            <a:xfrm>
              <a:off x="5297780" y="3180619"/>
              <a:ext cx="264314" cy="403363"/>
            </a:xfrm>
            <a:custGeom>
              <a:avLst/>
              <a:gdLst/>
              <a:ahLst/>
              <a:cxnLst/>
              <a:rect l="l" t="t" r="r" b="b"/>
              <a:pathLst>
                <a:path w="4353" h="6643" extrusionOk="0">
                  <a:moveTo>
                    <a:pt x="1" y="0"/>
                  </a:moveTo>
                  <a:lnTo>
                    <a:pt x="1" y="6642"/>
                  </a:lnTo>
                  <a:lnTo>
                    <a:pt x="4352" y="6642"/>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
            <p:cNvSpPr/>
            <p:nvPr/>
          </p:nvSpPr>
          <p:spPr>
            <a:xfrm>
              <a:off x="5659302" y="3180619"/>
              <a:ext cx="264253" cy="403363"/>
            </a:xfrm>
            <a:custGeom>
              <a:avLst/>
              <a:gdLst/>
              <a:ahLst/>
              <a:cxnLst/>
              <a:rect l="l" t="t" r="r" b="b"/>
              <a:pathLst>
                <a:path w="4352" h="6643" extrusionOk="0">
                  <a:moveTo>
                    <a:pt x="1" y="0"/>
                  </a:moveTo>
                  <a:lnTo>
                    <a:pt x="1" y="6642"/>
                  </a:lnTo>
                  <a:lnTo>
                    <a:pt x="4351" y="6642"/>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7"/>
            <p:cNvSpPr/>
            <p:nvPr/>
          </p:nvSpPr>
          <p:spPr>
            <a:xfrm>
              <a:off x="5297780" y="3875975"/>
              <a:ext cx="264314" cy="403181"/>
            </a:xfrm>
            <a:custGeom>
              <a:avLst/>
              <a:gdLst/>
              <a:ahLst/>
              <a:cxnLst/>
              <a:rect l="l" t="t" r="r" b="b"/>
              <a:pathLst>
                <a:path w="4353" h="6640" extrusionOk="0">
                  <a:moveTo>
                    <a:pt x="1" y="0"/>
                  </a:moveTo>
                  <a:lnTo>
                    <a:pt x="1" y="6640"/>
                  </a:lnTo>
                  <a:lnTo>
                    <a:pt x="4352" y="6640"/>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7"/>
            <p:cNvSpPr/>
            <p:nvPr/>
          </p:nvSpPr>
          <p:spPr>
            <a:xfrm>
              <a:off x="5659302" y="3875975"/>
              <a:ext cx="264253" cy="403181"/>
            </a:xfrm>
            <a:custGeom>
              <a:avLst/>
              <a:gdLst/>
              <a:ahLst/>
              <a:cxnLst/>
              <a:rect l="l" t="t" r="r" b="b"/>
              <a:pathLst>
                <a:path w="4352" h="6640" extrusionOk="0">
                  <a:moveTo>
                    <a:pt x="1" y="0"/>
                  </a:moveTo>
                  <a:lnTo>
                    <a:pt x="1" y="6640"/>
                  </a:lnTo>
                  <a:lnTo>
                    <a:pt x="4351" y="6640"/>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7"/>
            <p:cNvSpPr/>
            <p:nvPr/>
          </p:nvSpPr>
          <p:spPr>
            <a:xfrm>
              <a:off x="4352320" y="2713750"/>
              <a:ext cx="2526498" cy="52158"/>
            </a:xfrm>
            <a:custGeom>
              <a:avLst/>
              <a:gdLst/>
              <a:ahLst/>
              <a:cxnLst/>
              <a:rect l="l" t="t" r="r" b="b"/>
              <a:pathLst>
                <a:path w="41609" h="859" extrusionOk="0">
                  <a:moveTo>
                    <a:pt x="0" y="0"/>
                  </a:moveTo>
                  <a:lnTo>
                    <a:pt x="0" y="859"/>
                  </a:lnTo>
                  <a:lnTo>
                    <a:pt x="41609" y="859"/>
                  </a:lnTo>
                  <a:lnTo>
                    <a:pt x="4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7"/>
            <p:cNvSpPr/>
            <p:nvPr/>
          </p:nvSpPr>
          <p:spPr>
            <a:xfrm>
              <a:off x="4420265" y="2713750"/>
              <a:ext cx="1252836" cy="1625899"/>
            </a:xfrm>
            <a:custGeom>
              <a:avLst/>
              <a:gdLst/>
              <a:ahLst/>
              <a:cxnLst/>
              <a:rect l="l" t="t" r="r" b="b"/>
              <a:pathLst>
                <a:path w="20633" h="26777" extrusionOk="0">
                  <a:moveTo>
                    <a:pt x="1" y="0"/>
                  </a:moveTo>
                  <a:lnTo>
                    <a:pt x="1" y="26777"/>
                  </a:lnTo>
                  <a:lnTo>
                    <a:pt x="20633" y="26777"/>
                  </a:lnTo>
                  <a:lnTo>
                    <a:pt x="20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
            <p:cNvSpPr/>
            <p:nvPr/>
          </p:nvSpPr>
          <p:spPr>
            <a:xfrm>
              <a:off x="4477644" y="2713750"/>
              <a:ext cx="1252836" cy="1625899"/>
            </a:xfrm>
            <a:custGeom>
              <a:avLst/>
              <a:gdLst/>
              <a:ahLst/>
              <a:cxnLst/>
              <a:rect l="l" t="t" r="r" b="b"/>
              <a:pathLst>
                <a:path w="20633" h="26777" extrusionOk="0">
                  <a:moveTo>
                    <a:pt x="1" y="0"/>
                  </a:moveTo>
                  <a:lnTo>
                    <a:pt x="1" y="26777"/>
                  </a:lnTo>
                  <a:lnTo>
                    <a:pt x="20632" y="26777"/>
                  </a:lnTo>
                  <a:lnTo>
                    <a:pt x="20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7"/>
            <p:cNvSpPr/>
            <p:nvPr/>
          </p:nvSpPr>
          <p:spPr>
            <a:xfrm>
              <a:off x="4584328" y="2830331"/>
              <a:ext cx="1039284" cy="1529476"/>
            </a:xfrm>
            <a:custGeom>
              <a:avLst/>
              <a:gdLst/>
              <a:ahLst/>
              <a:cxnLst/>
              <a:rect l="l" t="t" r="r" b="b"/>
              <a:pathLst>
                <a:path w="17116" h="25189" extrusionOk="0">
                  <a:moveTo>
                    <a:pt x="0" y="0"/>
                  </a:moveTo>
                  <a:lnTo>
                    <a:pt x="0" y="25189"/>
                  </a:lnTo>
                  <a:lnTo>
                    <a:pt x="17115" y="25189"/>
                  </a:lnTo>
                  <a:lnTo>
                    <a:pt x="1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
            <p:cNvSpPr/>
            <p:nvPr/>
          </p:nvSpPr>
          <p:spPr>
            <a:xfrm>
              <a:off x="4764118" y="2939504"/>
              <a:ext cx="720200" cy="693301"/>
            </a:xfrm>
            <a:custGeom>
              <a:avLst/>
              <a:gdLst/>
              <a:ahLst/>
              <a:cxnLst/>
              <a:rect l="l" t="t" r="r" b="b"/>
              <a:pathLst>
                <a:path w="11861" h="11418" extrusionOk="0">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7"/>
            <p:cNvSpPr/>
            <p:nvPr/>
          </p:nvSpPr>
          <p:spPr>
            <a:xfrm>
              <a:off x="4763268" y="3878283"/>
              <a:ext cx="637924" cy="706902"/>
            </a:xfrm>
            <a:custGeom>
              <a:avLst/>
              <a:gdLst/>
              <a:ahLst/>
              <a:cxnLst/>
              <a:rect l="l" t="t" r="r" b="b"/>
              <a:pathLst>
                <a:path w="10506" h="11642" extrusionOk="0">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7"/>
            <p:cNvSpPr/>
            <p:nvPr/>
          </p:nvSpPr>
          <p:spPr>
            <a:xfrm>
              <a:off x="4599508" y="-498354"/>
              <a:ext cx="1725966" cy="918754"/>
            </a:xfrm>
            <a:custGeom>
              <a:avLst/>
              <a:gdLst/>
              <a:ahLst/>
              <a:cxnLst/>
              <a:rect l="l" t="t" r="r" b="b"/>
              <a:pathLst>
                <a:path w="28425" h="15131" extrusionOk="0">
                  <a:moveTo>
                    <a:pt x="0" y="0"/>
                  </a:moveTo>
                  <a:lnTo>
                    <a:pt x="0" y="15130"/>
                  </a:lnTo>
                  <a:lnTo>
                    <a:pt x="28424" y="15130"/>
                  </a:lnTo>
                  <a:lnTo>
                    <a:pt x="28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
            <p:cNvSpPr/>
            <p:nvPr/>
          </p:nvSpPr>
          <p:spPr>
            <a:xfrm>
              <a:off x="4641040" y="-539947"/>
              <a:ext cx="1726148" cy="918754"/>
            </a:xfrm>
            <a:custGeom>
              <a:avLst/>
              <a:gdLst/>
              <a:ahLst/>
              <a:cxnLst/>
              <a:rect l="l" t="t" r="r" b="b"/>
              <a:pathLst>
                <a:path w="28428" h="15131" extrusionOk="0">
                  <a:moveTo>
                    <a:pt x="1" y="1"/>
                  </a:moveTo>
                  <a:lnTo>
                    <a:pt x="1" y="15131"/>
                  </a:lnTo>
                  <a:lnTo>
                    <a:pt x="28428" y="15131"/>
                  </a:lnTo>
                  <a:lnTo>
                    <a:pt x="28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
            <p:cNvSpPr/>
            <p:nvPr/>
          </p:nvSpPr>
          <p:spPr>
            <a:xfrm>
              <a:off x="4696780" y="-484389"/>
              <a:ext cx="1614727" cy="807455"/>
            </a:xfrm>
            <a:custGeom>
              <a:avLst/>
              <a:gdLst/>
              <a:ahLst/>
              <a:cxnLst/>
              <a:rect l="l" t="t" r="r" b="b"/>
              <a:pathLst>
                <a:path w="26593" h="13298" extrusionOk="0">
                  <a:moveTo>
                    <a:pt x="0" y="0"/>
                  </a:moveTo>
                  <a:lnTo>
                    <a:pt x="0" y="13298"/>
                  </a:lnTo>
                  <a:lnTo>
                    <a:pt x="26592" y="13298"/>
                  </a:lnTo>
                  <a:lnTo>
                    <a:pt x="26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
            <p:cNvSpPr/>
            <p:nvPr/>
          </p:nvSpPr>
          <p:spPr>
            <a:xfrm>
              <a:off x="4731694" y="-477345"/>
              <a:ext cx="528932" cy="271540"/>
            </a:xfrm>
            <a:custGeom>
              <a:avLst/>
              <a:gdLst/>
              <a:ahLst/>
              <a:cxnLst/>
              <a:rect l="l" t="t" r="r" b="b"/>
              <a:pathLst>
                <a:path w="8711" h="4472" extrusionOk="0">
                  <a:moveTo>
                    <a:pt x="1" y="0"/>
                  </a:moveTo>
                  <a:lnTo>
                    <a:pt x="1" y="4472"/>
                  </a:lnTo>
                  <a:lnTo>
                    <a:pt x="8711" y="4472"/>
                  </a:lnTo>
                  <a:lnTo>
                    <a:pt x="87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
            <p:cNvSpPr/>
            <p:nvPr/>
          </p:nvSpPr>
          <p:spPr>
            <a:xfrm>
              <a:off x="5344109" y="-431017"/>
              <a:ext cx="348108" cy="178699"/>
            </a:xfrm>
            <a:custGeom>
              <a:avLst/>
              <a:gdLst/>
              <a:ahLst/>
              <a:cxnLst/>
              <a:rect l="l" t="t" r="r" b="b"/>
              <a:pathLst>
                <a:path w="5733" h="2943" extrusionOk="0">
                  <a:moveTo>
                    <a:pt x="1" y="0"/>
                  </a:moveTo>
                  <a:lnTo>
                    <a:pt x="1" y="2942"/>
                  </a:lnTo>
                  <a:lnTo>
                    <a:pt x="5732" y="2942"/>
                  </a:lnTo>
                  <a:lnTo>
                    <a:pt x="57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
            <p:cNvSpPr/>
            <p:nvPr/>
          </p:nvSpPr>
          <p:spPr>
            <a:xfrm>
              <a:off x="5803328" y="-101494"/>
              <a:ext cx="389883" cy="389822"/>
            </a:xfrm>
            <a:custGeom>
              <a:avLst/>
              <a:gdLst/>
              <a:ahLst/>
              <a:cxnLst/>
              <a:rect l="l" t="t" r="r" b="b"/>
              <a:pathLst>
                <a:path w="6421" h="6420" extrusionOk="0">
                  <a:moveTo>
                    <a:pt x="1" y="1"/>
                  </a:moveTo>
                  <a:lnTo>
                    <a:pt x="1" y="6420"/>
                  </a:lnTo>
                  <a:lnTo>
                    <a:pt x="6421" y="6420"/>
                  </a:lnTo>
                  <a:lnTo>
                    <a:pt x="6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
            <p:cNvSpPr/>
            <p:nvPr/>
          </p:nvSpPr>
          <p:spPr>
            <a:xfrm>
              <a:off x="5984393" y="-414805"/>
              <a:ext cx="208816" cy="208998"/>
            </a:xfrm>
            <a:custGeom>
              <a:avLst/>
              <a:gdLst/>
              <a:ahLst/>
              <a:cxnLst/>
              <a:rect l="l" t="t" r="r" b="b"/>
              <a:pathLst>
                <a:path w="3439" h="3442" extrusionOk="0">
                  <a:moveTo>
                    <a:pt x="1" y="0"/>
                  </a:moveTo>
                  <a:lnTo>
                    <a:pt x="1" y="3442"/>
                  </a:lnTo>
                  <a:lnTo>
                    <a:pt x="3439" y="3442"/>
                  </a:lnTo>
                  <a:lnTo>
                    <a:pt x="3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7"/>
            <p:cNvSpPr/>
            <p:nvPr/>
          </p:nvSpPr>
          <p:spPr>
            <a:xfrm>
              <a:off x="3875673" y="739588"/>
              <a:ext cx="2373241" cy="1048877"/>
            </a:xfrm>
            <a:custGeom>
              <a:avLst/>
              <a:gdLst/>
              <a:ahLst/>
              <a:cxnLst/>
              <a:rect l="l" t="t" r="r" b="b"/>
              <a:pathLst>
                <a:path w="39085" h="17274" extrusionOk="0">
                  <a:moveTo>
                    <a:pt x="0" y="1"/>
                  </a:moveTo>
                  <a:lnTo>
                    <a:pt x="0" y="17274"/>
                  </a:lnTo>
                  <a:lnTo>
                    <a:pt x="39085" y="17274"/>
                  </a:lnTo>
                  <a:lnTo>
                    <a:pt x="39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
            <p:cNvSpPr/>
            <p:nvPr/>
          </p:nvSpPr>
          <p:spPr>
            <a:xfrm>
              <a:off x="3938214" y="737523"/>
              <a:ext cx="2310700" cy="918754"/>
            </a:xfrm>
            <a:custGeom>
              <a:avLst/>
              <a:gdLst/>
              <a:ahLst/>
              <a:cxnLst/>
              <a:rect l="l" t="t" r="r" b="b"/>
              <a:pathLst>
                <a:path w="38055" h="15131" extrusionOk="0">
                  <a:moveTo>
                    <a:pt x="0" y="0"/>
                  </a:moveTo>
                  <a:lnTo>
                    <a:pt x="0" y="15130"/>
                  </a:lnTo>
                  <a:lnTo>
                    <a:pt x="38055" y="15130"/>
                  </a:lnTo>
                  <a:lnTo>
                    <a:pt x="380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
            <p:cNvSpPr/>
            <p:nvPr/>
          </p:nvSpPr>
          <p:spPr>
            <a:xfrm>
              <a:off x="3938214" y="737523"/>
              <a:ext cx="2310700" cy="153925"/>
            </a:xfrm>
            <a:custGeom>
              <a:avLst/>
              <a:gdLst/>
              <a:ahLst/>
              <a:cxnLst/>
              <a:rect l="l" t="t" r="r" b="b"/>
              <a:pathLst>
                <a:path w="38055" h="2535" extrusionOk="0">
                  <a:moveTo>
                    <a:pt x="0" y="0"/>
                  </a:moveTo>
                  <a:lnTo>
                    <a:pt x="0" y="2535"/>
                  </a:lnTo>
                  <a:lnTo>
                    <a:pt x="38055" y="2535"/>
                  </a:lnTo>
                  <a:lnTo>
                    <a:pt x="38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
            <p:cNvSpPr/>
            <p:nvPr/>
          </p:nvSpPr>
          <p:spPr>
            <a:xfrm>
              <a:off x="3966266" y="754768"/>
              <a:ext cx="2245911" cy="862163"/>
            </a:xfrm>
            <a:custGeom>
              <a:avLst/>
              <a:gdLst/>
              <a:ahLst/>
              <a:cxnLst/>
              <a:rect l="l" t="t" r="r" b="b"/>
              <a:pathLst>
                <a:path w="36988" h="14199" extrusionOk="0">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
            <p:cNvSpPr/>
            <p:nvPr/>
          </p:nvSpPr>
          <p:spPr>
            <a:xfrm>
              <a:off x="4116790" y="814455"/>
              <a:ext cx="467423" cy="474466"/>
            </a:xfrm>
            <a:custGeom>
              <a:avLst/>
              <a:gdLst/>
              <a:ahLst/>
              <a:cxnLst/>
              <a:rect l="l" t="t" r="r" b="b"/>
              <a:pathLst>
                <a:path w="7698" h="7814" extrusionOk="0">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
            <p:cNvSpPr/>
            <p:nvPr/>
          </p:nvSpPr>
          <p:spPr>
            <a:xfrm>
              <a:off x="4637275" y="814455"/>
              <a:ext cx="467665" cy="474466"/>
            </a:xfrm>
            <a:custGeom>
              <a:avLst/>
              <a:gdLst/>
              <a:ahLst/>
              <a:cxnLst/>
              <a:rect l="l" t="t" r="r" b="b"/>
              <a:pathLst>
                <a:path w="7702" h="7814" extrusionOk="0">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7"/>
            <p:cNvSpPr/>
            <p:nvPr/>
          </p:nvSpPr>
          <p:spPr>
            <a:xfrm>
              <a:off x="5143310" y="814455"/>
              <a:ext cx="467423" cy="474466"/>
            </a:xfrm>
            <a:custGeom>
              <a:avLst/>
              <a:gdLst/>
              <a:ahLst/>
              <a:cxnLst/>
              <a:rect l="l" t="t" r="r" b="b"/>
              <a:pathLst>
                <a:path w="7698" h="7814" extrusionOk="0">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7"/>
            <p:cNvSpPr/>
            <p:nvPr/>
          </p:nvSpPr>
          <p:spPr>
            <a:xfrm>
              <a:off x="5664038" y="814455"/>
              <a:ext cx="467423" cy="474466"/>
            </a:xfrm>
            <a:custGeom>
              <a:avLst/>
              <a:gdLst/>
              <a:ahLst/>
              <a:cxnLst/>
              <a:rect l="l" t="t" r="r" b="b"/>
              <a:pathLst>
                <a:path w="7698" h="7814" extrusionOk="0">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
            <p:cNvSpPr/>
            <p:nvPr/>
          </p:nvSpPr>
          <p:spPr>
            <a:xfrm>
              <a:off x="7612824" y="-427495"/>
              <a:ext cx="306029" cy="4648723"/>
            </a:xfrm>
            <a:custGeom>
              <a:avLst/>
              <a:gdLst/>
              <a:ahLst/>
              <a:cxnLst/>
              <a:rect l="l" t="t" r="r" b="b"/>
              <a:pathLst>
                <a:path w="5040" h="76560" extrusionOk="0">
                  <a:moveTo>
                    <a:pt x="0" y="1"/>
                  </a:moveTo>
                  <a:lnTo>
                    <a:pt x="0" y="76559"/>
                  </a:lnTo>
                  <a:lnTo>
                    <a:pt x="5040" y="76559"/>
                  </a:lnTo>
                  <a:lnTo>
                    <a:pt x="5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
            <p:cNvSpPr/>
            <p:nvPr/>
          </p:nvSpPr>
          <p:spPr>
            <a:xfrm>
              <a:off x="6627411" y="-355543"/>
              <a:ext cx="1192723" cy="4576770"/>
            </a:xfrm>
            <a:custGeom>
              <a:avLst/>
              <a:gdLst/>
              <a:ahLst/>
              <a:cxnLst/>
              <a:rect l="l" t="t" r="r" b="b"/>
              <a:pathLst>
                <a:path w="19643" h="75375" extrusionOk="0">
                  <a:moveTo>
                    <a:pt x="1" y="1"/>
                  </a:moveTo>
                  <a:lnTo>
                    <a:pt x="1" y="75374"/>
                  </a:lnTo>
                  <a:lnTo>
                    <a:pt x="19642" y="75374"/>
                  </a:lnTo>
                  <a:lnTo>
                    <a:pt x="19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
            <p:cNvSpPr/>
            <p:nvPr/>
          </p:nvSpPr>
          <p:spPr>
            <a:xfrm>
              <a:off x="6710778" y="-272175"/>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7"/>
            <p:cNvSpPr/>
            <p:nvPr/>
          </p:nvSpPr>
          <p:spPr>
            <a:xfrm>
              <a:off x="6844762" y="-139825"/>
              <a:ext cx="788146" cy="788146"/>
            </a:xfrm>
            <a:custGeom>
              <a:avLst/>
              <a:gdLst/>
              <a:ahLst/>
              <a:cxnLst/>
              <a:rect l="l" t="t" r="r" b="b"/>
              <a:pathLst>
                <a:path w="12980" h="12980" extrusionOk="0">
                  <a:moveTo>
                    <a:pt x="0" y="0"/>
                  </a:moveTo>
                  <a:lnTo>
                    <a:pt x="0" y="12980"/>
                  </a:lnTo>
                  <a:lnTo>
                    <a:pt x="12980" y="12980"/>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7"/>
            <p:cNvSpPr/>
            <p:nvPr/>
          </p:nvSpPr>
          <p:spPr>
            <a:xfrm>
              <a:off x="6710778" y="843539"/>
              <a:ext cx="1038676" cy="1038676"/>
            </a:xfrm>
            <a:custGeom>
              <a:avLst/>
              <a:gdLst/>
              <a:ahLst/>
              <a:cxnLst/>
              <a:rect l="l" t="t" r="r" b="b"/>
              <a:pathLst>
                <a:path w="17106" h="17106" extrusionOk="0">
                  <a:moveTo>
                    <a:pt x="1" y="1"/>
                  </a:moveTo>
                  <a:lnTo>
                    <a:pt x="1" y="17106"/>
                  </a:lnTo>
                  <a:lnTo>
                    <a:pt x="17105" y="17106"/>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7"/>
            <p:cNvSpPr/>
            <p:nvPr/>
          </p:nvSpPr>
          <p:spPr>
            <a:xfrm>
              <a:off x="6844762" y="975646"/>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7"/>
            <p:cNvSpPr/>
            <p:nvPr/>
          </p:nvSpPr>
          <p:spPr>
            <a:xfrm>
              <a:off x="6710778" y="1959071"/>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7"/>
            <p:cNvSpPr/>
            <p:nvPr/>
          </p:nvSpPr>
          <p:spPr>
            <a:xfrm>
              <a:off x="6844762" y="2091421"/>
              <a:ext cx="788146" cy="788085"/>
            </a:xfrm>
            <a:custGeom>
              <a:avLst/>
              <a:gdLst/>
              <a:ahLst/>
              <a:cxnLst/>
              <a:rect l="l" t="t" r="r" b="b"/>
              <a:pathLst>
                <a:path w="12980" h="12979" extrusionOk="0">
                  <a:moveTo>
                    <a:pt x="0" y="0"/>
                  </a:moveTo>
                  <a:lnTo>
                    <a:pt x="0" y="12979"/>
                  </a:lnTo>
                  <a:lnTo>
                    <a:pt x="12980" y="12979"/>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7"/>
            <p:cNvSpPr/>
            <p:nvPr/>
          </p:nvSpPr>
          <p:spPr>
            <a:xfrm>
              <a:off x="6710778" y="3074604"/>
              <a:ext cx="1038676" cy="1038858"/>
            </a:xfrm>
            <a:custGeom>
              <a:avLst/>
              <a:gdLst/>
              <a:ahLst/>
              <a:cxnLst/>
              <a:rect l="l" t="t" r="r" b="b"/>
              <a:pathLst>
                <a:path w="17106" h="17109" extrusionOk="0">
                  <a:moveTo>
                    <a:pt x="1" y="0"/>
                  </a:moveTo>
                  <a:lnTo>
                    <a:pt x="1" y="17109"/>
                  </a:lnTo>
                  <a:lnTo>
                    <a:pt x="17105" y="17109"/>
                  </a:lnTo>
                  <a:lnTo>
                    <a:pt x="17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7"/>
            <p:cNvSpPr/>
            <p:nvPr/>
          </p:nvSpPr>
          <p:spPr>
            <a:xfrm>
              <a:off x="6844762" y="3206893"/>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
            <p:cNvSpPr/>
            <p:nvPr/>
          </p:nvSpPr>
          <p:spPr>
            <a:xfrm>
              <a:off x="6892249" y="-99854"/>
              <a:ext cx="672413" cy="716435"/>
            </a:xfrm>
            <a:custGeom>
              <a:avLst/>
              <a:gdLst/>
              <a:ahLst/>
              <a:cxnLst/>
              <a:rect l="l" t="t" r="r" b="b"/>
              <a:pathLst>
                <a:path w="11074" h="11799" extrusionOk="0">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
            <p:cNvSpPr/>
            <p:nvPr/>
          </p:nvSpPr>
          <p:spPr>
            <a:xfrm>
              <a:off x="6906215" y="1028532"/>
              <a:ext cx="647822" cy="701741"/>
            </a:xfrm>
            <a:custGeom>
              <a:avLst/>
              <a:gdLst/>
              <a:ahLst/>
              <a:cxnLst/>
              <a:rect l="l" t="t" r="r" b="b"/>
              <a:pathLst>
                <a:path w="10669" h="11557" extrusionOk="0">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
            <p:cNvSpPr/>
            <p:nvPr/>
          </p:nvSpPr>
          <p:spPr>
            <a:xfrm>
              <a:off x="6878345" y="2129593"/>
              <a:ext cx="714978" cy="725604"/>
            </a:xfrm>
            <a:custGeom>
              <a:avLst/>
              <a:gdLst/>
              <a:ahLst/>
              <a:cxnLst/>
              <a:rect l="l" t="t" r="r" b="b"/>
              <a:pathLst>
                <a:path w="11775" h="11950" extrusionOk="0">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
            <p:cNvSpPr/>
            <p:nvPr/>
          </p:nvSpPr>
          <p:spPr>
            <a:xfrm>
              <a:off x="6893889" y="3237456"/>
              <a:ext cx="694455" cy="728094"/>
            </a:xfrm>
            <a:custGeom>
              <a:avLst/>
              <a:gdLst/>
              <a:ahLst/>
              <a:cxnLst/>
              <a:rect l="l" t="t" r="r" b="b"/>
              <a:pathLst>
                <a:path w="11437" h="11991" extrusionOk="0">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
            <p:cNvSpPr/>
            <p:nvPr/>
          </p:nvSpPr>
          <p:spPr>
            <a:xfrm>
              <a:off x="-440496" y="-1166933"/>
              <a:ext cx="133280" cy="1585217"/>
            </a:xfrm>
            <a:custGeom>
              <a:avLst/>
              <a:gdLst/>
              <a:ahLst/>
              <a:cxnLst/>
              <a:rect l="l" t="t" r="r" b="b"/>
              <a:pathLst>
                <a:path w="2195" h="26107" extrusionOk="0">
                  <a:moveTo>
                    <a:pt x="0" y="0"/>
                  </a:moveTo>
                  <a:lnTo>
                    <a:pt x="0" y="24826"/>
                  </a:lnTo>
                  <a:lnTo>
                    <a:pt x="2195" y="26107"/>
                  </a:lnTo>
                  <a:lnTo>
                    <a:pt x="2195" y="18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
            <p:cNvSpPr/>
            <p:nvPr/>
          </p:nvSpPr>
          <p:spPr>
            <a:xfrm>
              <a:off x="-440496" y="1439133"/>
              <a:ext cx="133280" cy="1526379"/>
            </a:xfrm>
            <a:custGeom>
              <a:avLst/>
              <a:gdLst/>
              <a:ahLst/>
              <a:cxnLst/>
              <a:rect l="l" t="t" r="r" b="b"/>
              <a:pathLst>
                <a:path w="2195" h="25138" extrusionOk="0">
                  <a:moveTo>
                    <a:pt x="0" y="1"/>
                  </a:moveTo>
                  <a:lnTo>
                    <a:pt x="0" y="24826"/>
                  </a:lnTo>
                  <a:lnTo>
                    <a:pt x="2195" y="25137"/>
                  </a:lnTo>
                  <a:lnTo>
                    <a:pt x="2195" y="87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
            <p:cNvSpPr/>
            <p:nvPr/>
          </p:nvSpPr>
          <p:spPr>
            <a:xfrm>
              <a:off x="-700375" y="-1647525"/>
              <a:ext cx="789239" cy="1494319"/>
            </a:xfrm>
            <a:custGeom>
              <a:avLst/>
              <a:gdLst/>
              <a:ahLst/>
              <a:cxnLst/>
              <a:rect l="l" t="t" r="r" b="b"/>
              <a:pathLst>
                <a:path w="12998" h="24610" extrusionOk="0">
                  <a:moveTo>
                    <a:pt x="1" y="0"/>
                  </a:moveTo>
                  <a:lnTo>
                    <a:pt x="1" y="24610"/>
                  </a:lnTo>
                  <a:lnTo>
                    <a:pt x="12997" y="24610"/>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
            <p:cNvSpPr/>
            <p:nvPr/>
          </p:nvSpPr>
          <p:spPr>
            <a:xfrm>
              <a:off x="-658600" y="-1597675"/>
              <a:ext cx="705627" cy="1394617"/>
            </a:xfrm>
            <a:custGeom>
              <a:avLst/>
              <a:gdLst/>
              <a:ahLst/>
              <a:cxnLst/>
              <a:rect l="l" t="t" r="r" b="b"/>
              <a:pathLst>
                <a:path w="11621" h="22968" extrusionOk="0">
                  <a:moveTo>
                    <a:pt x="0" y="1"/>
                  </a:moveTo>
                  <a:lnTo>
                    <a:pt x="0" y="22967"/>
                  </a:lnTo>
                  <a:lnTo>
                    <a:pt x="11621" y="22967"/>
                  </a:lnTo>
                  <a:lnTo>
                    <a:pt x="116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
            <p:cNvSpPr/>
            <p:nvPr/>
          </p:nvSpPr>
          <p:spPr>
            <a:xfrm>
              <a:off x="-658600" y="-1597675"/>
              <a:ext cx="125265" cy="1394617"/>
            </a:xfrm>
            <a:custGeom>
              <a:avLst/>
              <a:gdLst/>
              <a:ahLst/>
              <a:cxnLst/>
              <a:rect l="l" t="t" r="r" b="b"/>
              <a:pathLst>
                <a:path w="2063" h="22968" extrusionOk="0">
                  <a:moveTo>
                    <a:pt x="0" y="1"/>
                  </a:moveTo>
                  <a:lnTo>
                    <a:pt x="0" y="22967"/>
                  </a:lnTo>
                  <a:lnTo>
                    <a:pt x="2062" y="22967"/>
                  </a:lnTo>
                  <a:lnTo>
                    <a:pt x="20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
            <p:cNvSpPr/>
            <p:nvPr/>
          </p:nvSpPr>
          <p:spPr>
            <a:xfrm>
              <a:off x="-412262" y="-1473322"/>
              <a:ext cx="244762" cy="260975"/>
            </a:xfrm>
            <a:custGeom>
              <a:avLst/>
              <a:gdLst/>
              <a:ahLst/>
              <a:cxnLst/>
              <a:rect l="l" t="t" r="r" b="b"/>
              <a:pathLst>
                <a:path w="4031" h="4298" extrusionOk="0">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
            <p:cNvSpPr/>
            <p:nvPr/>
          </p:nvSpPr>
          <p:spPr>
            <a:xfrm>
              <a:off x="-412444" y="-1160254"/>
              <a:ext cx="200922" cy="223935"/>
            </a:xfrm>
            <a:custGeom>
              <a:avLst/>
              <a:gdLst/>
              <a:ahLst/>
              <a:cxnLst/>
              <a:rect l="l" t="t" r="r" b="b"/>
              <a:pathLst>
                <a:path w="3309" h="3688" extrusionOk="0">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
            <p:cNvSpPr/>
            <p:nvPr/>
          </p:nvSpPr>
          <p:spPr>
            <a:xfrm>
              <a:off x="-423859" y="-890843"/>
              <a:ext cx="278826" cy="274272"/>
            </a:xfrm>
            <a:custGeom>
              <a:avLst/>
              <a:gdLst/>
              <a:ahLst/>
              <a:cxnLst/>
              <a:rect l="l" t="t" r="r" b="b"/>
              <a:pathLst>
                <a:path w="4592" h="4517" extrusionOk="0">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
            <p:cNvSpPr/>
            <p:nvPr/>
          </p:nvSpPr>
          <p:spPr>
            <a:xfrm>
              <a:off x="-412626" y="-588765"/>
              <a:ext cx="233529" cy="258849"/>
            </a:xfrm>
            <a:custGeom>
              <a:avLst/>
              <a:gdLst/>
              <a:ahLst/>
              <a:cxnLst/>
              <a:rect l="l" t="t" r="r" b="b"/>
              <a:pathLst>
                <a:path w="3846" h="4263" extrusionOk="0">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
            <p:cNvSpPr/>
            <p:nvPr/>
          </p:nvSpPr>
          <p:spPr>
            <a:xfrm>
              <a:off x="-255242" y="2930517"/>
              <a:ext cx="412714" cy="1523465"/>
            </a:xfrm>
            <a:custGeom>
              <a:avLst/>
              <a:gdLst/>
              <a:ahLst/>
              <a:cxnLst/>
              <a:rect l="l" t="t" r="r" b="b"/>
              <a:pathLst>
                <a:path w="6797" h="25090" extrusionOk="0">
                  <a:moveTo>
                    <a:pt x="0" y="0"/>
                  </a:moveTo>
                  <a:lnTo>
                    <a:pt x="0" y="25090"/>
                  </a:lnTo>
                  <a:lnTo>
                    <a:pt x="6796" y="25090"/>
                  </a:lnTo>
                  <a:lnTo>
                    <a:pt x="6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
            <p:cNvSpPr/>
            <p:nvPr/>
          </p:nvSpPr>
          <p:spPr>
            <a:xfrm>
              <a:off x="-255242" y="2998523"/>
              <a:ext cx="353633" cy="1387452"/>
            </a:xfrm>
            <a:custGeom>
              <a:avLst/>
              <a:gdLst/>
              <a:ahLst/>
              <a:cxnLst/>
              <a:rect l="l" t="t" r="r" b="b"/>
              <a:pathLst>
                <a:path w="5824" h="22850" extrusionOk="0">
                  <a:moveTo>
                    <a:pt x="0" y="0"/>
                  </a:moveTo>
                  <a:lnTo>
                    <a:pt x="0" y="22850"/>
                  </a:lnTo>
                  <a:lnTo>
                    <a:pt x="5823" y="22850"/>
                  </a:lnTo>
                  <a:lnTo>
                    <a:pt x="5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
            <p:cNvSpPr/>
            <p:nvPr/>
          </p:nvSpPr>
          <p:spPr>
            <a:xfrm>
              <a:off x="-209763" y="3282871"/>
              <a:ext cx="251199" cy="241848"/>
            </a:xfrm>
            <a:custGeom>
              <a:avLst/>
              <a:gdLst/>
              <a:ahLst/>
              <a:cxnLst/>
              <a:rect l="l" t="t" r="r" b="b"/>
              <a:pathLst>
                <a:path w="4137" h="3983" extrusionOk="0">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7"/>
            <p:cNvSpPr/>
            <p:nvPr/>
          </p:nvSpPr>
          <p:spPr>
            <a:xfrm>
              <a:off x="-209945" y="3610268"/>
              <a:ext cx="222235" cy="246645"/>
            </a:xfrm>
            <a:custGeom>
              <a:avLst/>
              <a:gdLst/>
              <a:ahLst/>
              <a:cxnLst/>
              <a:rect l="l" t="t" r="r" b="b"/>
              <a:pathLst>
                <a:path w="3660" h="4062" extrusionOk="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7"/>
            <p:cNvSpPr/>
            <p:nvPr/>
          </p:nvSpPr>
          <p:spPr>
            <a:xfrm>
              <a:off x="-219539" y="3936694"/>
              <a:ext cx="266014" cy="261157"/>
            </a:xfrm>
            <a:custGeom>
              <a:avLst/>
              <a:gdLst/>
              <a:ahLst/>
              <a:cxnLst/>
              <a:rect l="l" t="t" r="r" b="b"/>
              <a:pathLst>
                <a:path w="4381" h="4301" extrusionOk="0">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
            <p:cNvSpPr/>
            <p:nvPr/>
          </p:nvSpPr>
          <p:spPr>
            <a:xfrm>
              <a:off x="4327182" y="2547197"/>
              <a:ext cx="243" cy="61"/>
            </a:xfrm>
            <a:custGeom>
              <a:avLst/>
              <a:gdLst/>
              <a:ahLst/>
              <a:cxnLst/>
              <a:rect l="l" t="t" r="r" b="b"/>
              <a:pathLst>
                <a:path w="4" h="1" extrusionOk="0">
                  <a:moveTo>
                    <a:pt x="0" y="0"/>
                  </a:moveTo>
                  <a:lnTo>
                    <a:pt x="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
            <p:cNvSpPr/>
            <p:nvPr/>
          </p:nvSpPr>
          <p:spPr>
            <a:xfrm>
              <a:off x="4329429" y="2545922"/>
              <a:ext cx="1275" cy="1336"/>
            </a:xfrm>
            <a:custGeom>
              <a:avLst/>
              <a:gdLst/>
              <a:ahLst/>
              <a:cxnLst/>
              <a:rect l="l" t="t" r="r" b="b"/>
              <a:pathLst>
                <a:path w="21" h="22" extrusionOk="0">
                  <a:moveTo>
                    <a:pt x="0" y="1"/>
                  </a:moveTo>
                  <a:lnTo>
                    <a:pt x="0" y="21"/>
                  </a:lnTo>
                  <a:lnTo>
                    <a:pt x="21" y="21"/>
                  </a:lnTo>
                  <a:lnTo>
                    <a:pt x="21" y="1"/>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
            <p:cNvSpPr/>
            <p:nvPr/>
          </p:nvSpPr>
          <p:spPr>
            <a:xfrm>
              <a:off x="4327364" y="2547197"/>
              <a:ext cx="2125" cy="2307"/>
            </a:xfrm>
            <a:custGeom>
              <a:avLst/>
              <a:gdLst/>
              <a:ahLst/>
              <a:cxnLst/>
              <a:rect l="l" t="t" r="r" b="b"/>
              <a:pathLst>
                <a:path w="35" h="38" extrusionOk="0">
                  <a:moveTo>
                    <a:pt x="1" y="0"/>
                  </a:moveTo>
                  <a:lnTo>
                    <a:pt x="34" y="38"/>
                  </a:lnTo>
                  <a:lnTo>
                    <a:pt x="3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
            <p:cNvSpPr/>
            <p:nvPr/>
          </p:nvSpPr>
          <p:spPr>
            <a:xfrm>
              <a:off x="-531575" y="347949"/>
              <a:ext cx="342704" cy="261582"/>
            </a:xfrm>
            <a:custGeom>
              <a:avLst/>
              <a:gdLst/>
              <a:ahLst/>
              <a:cxnLst/>
              <a:rect l="l" t="t" r="r" b="b"/>
              <a:pathLst>
                <a:path w="5644" h="4308" extrusionOk="0">
                  <a:moveTo>
                    <a:pt x="1" y="1"/>
                  </a:moveTo>
                  <a:lnTo>
                    <a:pt x="1" y="1140"/>
                  </a:lnTo>
                  <a:lnTo>
                    <a:pt x="5643" y="4308"/>
                  </a:lnTo>
                  <a:lnTo>
                    <a:pt x="5643" y="32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
            <p:cNvSpPr/>
            <p:nvPr/>
          </p:nvSpPr>
          <p:spPr>
            <a:xfrm>
              <a:off x="-531575" y="685123"/>
              <a:ext cx="342704" cy="242516"/>
            </a:xfrm>
            <a:custGeom>
              <a:avLst/>
              <a:gdLst/>
              <a:ahLst/>
              <a:cxnLst/>
              <a:rect l="l" t="t" r="r" b="b"/>
              <a:pathLst>
                <a:path w="5644" h="3994" extrusionOk="0">
                  <a:moveTo>
                    <a:pt x="1" y="1"/>
                  </a:moveTo>
                  <a:lnTo>
                    <a:pt x="1" y="1141"/>
                  </a:lnTo>
                  <a:lnTo>
                    <a:pt x="5643" y="3993"/>
                  </a:lnTo>
                  <a:lnTo>
                    <a:pt x="5643" y="291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
            <p:cNvSpPr/>
            <p:nvPr/>
          </p:nvSpPr>
          <p:spPr>
            <a:xfrm>
              <a:off x="-531575" y="3071871"/>
              <a:ext cx="342704" cy="106139"/>
            </a:xfrm>
            <a:custGeom>
              <a:avLst/>
              <a:gdLst/>
              <a:ahLst/>
              <a:cxnLst/>
              <a:rect l="l" t="t" r="r" b="b"/>
              <a:pathLst>
                <a:path w="5644" h="1748" extrusionOk="0">
                  <a:moveTo>
                    <a:pt x="1" y="1"/>
                  </a:moveTo>
                  <a:lnTo>
                    <a:pt x="1" y="1141"/>
                  </a:lnTo>
                  <a:lnTo>
                    <a:pt x="5643" y="1747"/>
                  </a:lnTo>
                  <a:lnTo>
                    <a:pt x="5643" y="67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
            <p:cNvSpPr/>
            <p:nvPr/>
          </p:nvSpPr>
          <p:spPr>
            <a:xfrm>
              <a:off x="-531575" y="3409288"/>
              <a:ext cx="342704" cy="86769"/>
            </a:xfrm>
            <a:custGeom>
              <a:avLst/>
              <a:gdLst/>
              <a:ahLst/>
              <a:cxnLst/>
              <a:rect l="l" t="t" r="r" b="b"/>
              <a:pathLst>
                <a:path w="5644" h="1429" extrusionOk="0">
                  <a:moveTo>
                    <a:pt x="1" y="0"/>
                  </a:moveTo>
                  <a:lnTo>
                    <a:pt x="1" y="1141"/>
                  </a:lnTo>
                  <a:lnTo>
                    <a:pt x="5643" y="1428"/>
                  </a:lnTo>
                  <a:lnTo>
                    <a:pt x="5643" y="35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1" name="Google Shape;1351;p7"/>
          <p:cNvSpPr/>
          <p:nvPr/>
        </p:nvSpPr>
        <p:spPr>
          <a:xfrm>
            <a:off x="419275" y="1248100"/>
            <a:ext cx="8319900" cy="36117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28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7"/>
          <p:cNvSpPr txBox="1">
            <a:spLocks noGrp="1"/>
          </p:cNvSpPr>
          <p:nvPr>
            <p:ph type="subTitle" idx="1"/>
          </p:nvPr>
        </p:nvSpPr>
        <p:spPr>
          <a:xfrm>
            <a:off x="720000" y="1530775"/>
            <a:ext cx="3391500" cy="305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353" name="Google Shape;1353;p7"/>
          <p:cNvSpPr txBox="1">
            <a:spLocks noGrp="1"/>
          </p:cNvSpPr>
          <p:nvPr>
            <p:ph type="ctrTitle"/>
          </p:nvPr>
        </p:nvSpPr>
        <p:spPr>
          <a:xfrm>
            <a:off x="412050" y="328075"/>
            <a:ext cx="8319900" cy="5667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lvl1pPr lvl="0" rtl="0">
              <a:spcBef>
                <a:spcPts val="0"/>
              </a:spcBef>
              <a:spcAft>
                <a:spcPts val="0"/>
              </a:spcAft>
              <a:buClr>
                <a:srgbClr val="191919"/>
              </a:buClr>
              <a:buSzPts val="2000"/>
              <a:buNone/>
              <a:defRPr sz="2000">
                <a:solidFill>
                  <a:schemeClr val="accent2"/>
                </a:solidFill>
              </a:defRPr>
            </a:lvl1pPr>
            <a:lvl2pPr lvl="1" algn="ctr" rtl="0">
              <a:spcBef>
                <a:spcPts val="0"/>
              </a:spcBef>
              <a:spcAft>
                <a:spcPts val="0"/>
              </a:spcAft>
              <a:buClr>
                <a:srgbClr val="191919"/>
              </a:buClr>
              <a:buSzPts val="2000"/>
              <a:buNone/>
              <a:defRPr sz="2000">
                <a:solidFill>
                  <a:srgbClr val="191919"/>
                </a:solidFill>
              </a:defRPr>
            </a:lvl2pPr>
            <a:lvl3pPr lvl="2" algn="ctr" rtl="0">
              <a:spcBef>
                <a:spcPts val="0"/>
              </a:spcBef>
              <a:spcAft>
                <a:spcPts val="0"/>
              </a:spcAft>
              <a:buClr>
                <a:srgbClr val="191919"/>
              </a:buClr>
              <a:buSzPts val="2000"/>
              <a:buNone/>
              <a:defRPr sz="2000">
                <a:solidFill>
                  <a:srgbClr val="191919"/>
                </a:solidFill>
              </a:defRPr>
            </a:lvl3pPr>
            <a:lvl4pPr lvl="3" algn="ctr" rtl="0">
              <a:spcBef>
                <a:spcPts val="0"/>
              </a:spcBef>
              <a:spcAft>
                <a:spcPts val="0"/>
              </a:spcAft>
              <a:buClr>
                <a:srgbClr val="191919"/>
              </a:buClr>
              <a:buSzPts val="2000"/>
              <a:buNone/>
              <a:defRPr sz="2000">
                <a:solidFill>
                  <a:srgbClr val="191919"/>
                </a:solidFill>
              </a:defRPr>
            </a:lvl4pPr>
            <a:lvl5pPr lvl="4" algn="ctr" rtl="0">
              <a:spcBef>
                <a:spcPts val="0"/>
              </a:spcBef>
              <a:spcAft>
                <a:spcPts val="0"/>
              </a:spcAft>
              <a:buClr>
                <a:srgbClr val="191919"/>
              </a:buClr>
              <a:buSzPts val="2000"/>
              <a:buNone/>
              <a:defRPr sz="2000">
                <a:solidFill>
                  <a:srgbClr val="191919"/>
                </a:solidFill>
              </a:defRPr>
            </a:lvl5pPr>
            <a:lvl6pPr lvl="5" algn="ctr" rtl="0">
              <a:spcBef>
                <a:spcPts val="0"/>
              </a:spcBef>
              <a:spcAft>
                <a:spcPts val="0"/>
              </a:spcAft>
              <a:buClr>
                <a:srgbClr val="191919"/>
              </a:buClr>
              <a:buSzPts val="2000"/>
              <a:buNone/>
              <a:defRPr sz="2000">
                <a:solidFill>
                  <a:srgbClr val="191919"/>
                </a:solidFill>
              </a:defRPr>
            </a:lvl6pPr>
            <a:lvl7pPr lvl="6" algn="ctr" rtl="0">
              <a:spcBef>
                <a:spcPts val="0"/>
              </a:spcBef>
              <a:spcAft>
                <a:spcPts val="0"/>
              </a:spcAft>
              <a:buClr>
                <a:srgbClr val="191919"/>
              </a:buClr>
              <a:buSzPts val="2000"/>
              <a:buNone/>
              <a:defRPr sz="2000">
                <a:solidFill>
                  <a:srgbClr val="191919"/>
                </a:solidFill>
              </a:defRPr>
            </a:lvl7pPr>
            <a:lvl8pPr lvl="7" algn="ctr" rtl="0">
              <a:spcBef>
                <a:spcPts val="0"/>
              </a:spcBef>
              <a:spcAft>
                <a:spcPts val="0"/>
              </a:spcAft>
              <a:buClr>
                <a:srgbClr val="191919"/>
              </a:buClr>
              <a:buSzPts val="2000"/>
              <a:buNone/>
              <a:defRPr sz="2000">
                <a:solidFill>
                  <a:srgbClr val="191919"/>
                </a:solidFill>
              </a:defRPr>
            </a:lvl8pPr>
            <a:lvl9pPr lvl="8" algn="ctr" rtl="0">
              <a:spcBef>
                <a:spcPts val="0"/>
              </a:spcBef>
              <a:spcAft>
                <a:spcPts val="0"/>
              </a:spcAft>
              <a:buClr>
                <a:srgbClr val="191919"/>
              </a:buClr>
              <a:buSzPts val="2000"/>
              <a:buNone/>
              <a:defRPr sz="2000">
                <a:solidFill>
                  <a:srgbClr val="19191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4"/>
        <p:cNvGrpSpPr/>
        <p:nvPr/>
      </p:nvGrpSpPr>
      <p:grpSpPr>
        <a:xfrm>
          <a:off x="0" y="0"/>
          <a:ext cx="0" cy="0"/>
          <a:chOff x="0" y="0"/>
          <a:chExt cx="0" cy="0"/>
        </a:xfrm>
      </p:grpSpPr>
      <p:grpSp>
        <p:nvGrpSpPr>
          <p:cNvPr id="1355" name="Google Shape;1355;p8"/>
          <p:cNvGrpSpPr/>
          <p:nvPr/>
        </p:nvGrpSpPr>
        <p:grpSpPr>
          <a:xfrm>
            <a:off x="-180808" y="-962358"/>
            <a:ext cx="9629148" cy="6843611"/>
            <a:chOff x="-700375" y="-1647525"/>
            <a:chExt cx="9020279" cy="6410877"/>
          </a:xfrm>
        </p:grpSpPr>
        <p:sp>
          <p:nvSpPr>
            <p:cNvPr id="1356" name="Google Shape;1356;p8"/>
            <p:cNvSpPr/>
            <p:nvPr/>
          </p:nvSpPr>
          <p:spPr>
            <a:xfrm>
              <a:off x="5969639" y="1568890"/>
              <a:ext cx="779463" cy="2711573"/>
            </a:xfrm>
            <a:custGeom>
              <a:avLst/>
              <a:gdLst/>
              <a:ahLst/>
              <a:cxnLst/>
              <a:rect l="l" t="t" r="r" b="b"/>
              <a:pathLst>
                <a:path w="12837" h="44657" extrusionOk="0">
                  <a:moveTo>
                    <a:pt x="1" y="0"/>
                  </a:moveTo>
                  <a:lnTo>
                    <a:pt x="1" y="44656"/>
                  </a:lnTo>
                  <a:lnTo>
                    <a:pt x="12836" y="44656"/>
                  </a:lnTo>
                  <a:lnTo>
                    <a:pt x="1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8"/>
            <p:cNvSpPr/>
            <p:nvPr/>
          </p:nvSpPr>
          <p:spPr>
            <a:xfrm>
              <a:off x="7942469" y="-761329"/>
              <a:ext cx="377436" cy="4982562"/>
            </a:xfrm>
            <a:custGeom>
              <a:avLst/>
              <a:gdLst/>
              <a:ahLst/>
              <a:cxnLst/>
              <a:rect l="l" t="t" r="r" b="b"/>
              <a:pathLst>
                <a:path w="6216" h="82058" extrusionOk="0">
                  <a:moveTo>
                    <a:pt x="6215" y="1"/>
                  </a:moveTo>
                  <a:lnTo>
                    <a:pt x="1" y="31"/>
                  </a:lnTo>
                  <a:lnTo>
                    <a:pt x="1" y="82057"/>
                  </a:lnTo>
                  <a:lnTo>
                    <a:pt x="6215" y="82057"/>
                  </a:lnTo>
                  <a:lnTo>
                    <a:pt x="6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86047" y="2043046"/>
              <a:ext cx="1744668" cy="1770899"/>
            </a:xfrm>
            <a:custGeom>
              <a:avLst/>
              <a:gdLst/>
              <a:ahLst/>
              <a:cxnLst/>
              <a:rect l="l" t="t" r="r" b="b"/>
              <a:pathLst>
                <a:path w="28733" h="29165" extrusionOk="0">
                  <a:moveTo>
                    <a:pt x="28733" y="1"/>
                  </a:moveTo>
                  <a:lnTo>
                    <a:pt x="1" y="9998"/>
                  </a:lnTo>
                  <a:lnTo>
                    <a:pt x="1" y="29164"/>
                  </a:lnTo>
                  <a:lnTo>
                    <a:pt x="28733" y="26158"/>
                  </a:lnTo>
                  <a:lnTo>
                    <a:pt x="28733" y="1"/>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
            <p:cNvSpPr/>
            <p:nvPr/>
          </p:nvSpPr>
          <p:spPr>
            <a:xfrm>
              <a:off x="6286047" y="-747606"/>
              <a:ext cx="1744668" cy="4945948"/>
            </a:xfrm>
            <a:custGeom>
              <a:avLst/>
              <a:gdLst/>
              <a:ahLst/>
              <a:cxnLst/>
              <a:rect l="l" t="t" r="r" b="b"/>
              <a:pathLst>
                <a:path w="28733" h="81455" extrusionOk="0">
                  <a:moveTo>
                    <a:pt x="4544" y="1"/>
                  </a:moveTo>
                  <a:lnTo>
                    <a:pt x="1" y="4626"/>
                  </a:lnTo>
                  <a:lnTo>
                    <a:pt x="1" y="81455"/>
                  </a:lnTo>
                  <a:lnTo>
                    <a:pt x="28733" y="81455"/>
                  </a:lnTo>
                  <a:lnTo>
                    <a:pt x="287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
            <p:cNvSpPr/>
            <p:nvPr/>
          </p:nvSpPr>
          <p:spPr>
            <a:xfrm>
              <a:off x="6365893" y="2905137"/>
              <a:ext cx="694394" cy="1302323"/>
            </a:xfrm>
            <a:custGeom>
              <a:avLst/>
              <a:gdLst/>
              <a:ahLst/>
              <a:cxnLst/>
              <a:rect l="l" t="t" r="r" b="b"/>
              <a:pathLst>
                <a:path w="11436" h="21448" extrusionOk="0">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
            <p:cNvSpPr/>
            <p:nvPr/>
          </p:nvSpPr>
          <p:spPr>
            <a:xfrm>
              <a:off x="6435538" y="3145281"/>
              <a:ext cx="219381" cy="1062175"/>
            </a:xfrm>
            <a:custGeom>
              <a:avLst/>
              <a:gdLst/>
              <a:ahLst/>
              <a:cxnLst/>
              <a:rect l="l" t="t" r="r" b="b"/>
              <a:pathLst>
                <a:path w="3613" h="17493" extrusionOk="0">
                  <a:moveTo>
                    <a:pt x="3613" y="1"/>
                  </a:moveTo>
                  <a:lnTo>
                    <a:pt x="0" y="846"/>
                  </a:lnTo>
                  <a:lnTo>
                    <a:pt x="0" y="17492"/>
                  </a:lnTo>
                  <a:lnTo>
                    <a:pt x="3613" y="17492"/>
                  </a:lnTo>
                  <a:lnTo>
                    <a:pt x="36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
            <p:cNvSpPr/>
            <p:nvPr/>
          </p:nvSpPr>
          <p:spPr>
            <a:xfrm>
              <a:off x="6744660" y="3066042"/>
              <a:ext cx="249559" cy="1141415"/>
            </a:xfrm>
            <a:custGeom>
              <a:avLst/>
              <a:gdLst/>
              <a:ahLst/>
              <a:cxnLst/>
              <a:rect l="l" t="t" r="r" b="b"/>
              <a:pathLst>
                <a:path w="4110" h="18798" extrusionOk="0">
                  <a:moveTo>
                    <a:pt x="4109" y="1"/>
                  </a:moveTo>
                  <a:lnTo>
                    <a:pt x="1" y="960"/>
                  </a:lnTo>
                  <a:lnTo>
                    <a:pt x="1" y="18797"/>
                  </a:lnTo>
                  <a:lnTo>
                    <a:pt x="4109" y="18797"/>
                  </a:lnTo>
                  <a:lnTo>
                    <a:pt x="4109" y="1"/>
                  </a:lnTo>
                  <a:close/>
                </a:path>
              </a:pathLst>
            </a:custGeom>
            <a:solidFill>
              <a:srgbClr val="00A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8"/>
            <p:cNvSpPr/>
            <p:nvPr/>
          </p:nvSpPr>
          <p:spPr>
            <a:xfrm>
              <a:off x="223226" y="-747606"/>
              <a:ext cx="1271963" cy="4941394"/>
            </a:xfrm>
            <a:custGeom>
              <a:avLst/>
              <a:gdLst/>
              <a:ahLst/>
              <a:cxnLst/>
              <a:rect l="l" t="t" r="r" b="b"/>
              <a:pathLst>
                <a:path w="20948" h="81380" extrusionOk="0">
                  <a:moveTo>
                    <a:pt x="39" y="1"/>
                  </a:moveTo>
                  <a:lnTo>
                    <a:pt x="1" y="81379"/>
                  </a:lnTo>
                  <a:lnTo>
                    <a:pt x="20794" y="81379"/>
                  </a:lnTo>
                  <a:lnTo>
                    <a:pt x="20948" y="11316"/>
                  </a:lnTo>
                  <a:lnTo>
                    <a:pt x="101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
            <p:cNvSpPr/>
            <p:nvPr/>
          </p:nvSpPr>
          <p:spPr>
            <a:xfrm>
              <a:off x="-249049" y="-747606"/>
              <a:ext cx="474648" cy="4941394"/>
            </a:xfrm>
            <a:custGeom>
              <a:avLst/>
              <a:gdLst/>
              <a:ahLst/>
              <a:cxnLst/>
              <a:rect l="l" t="t" r="r" b="b"/>
              <a:pathLst>
                <a:path w="7817" h="81380" extrusionOk="0">
                  <a:moveTo>
                    <a:pt x="1" y="1"/>
                  </a:moveTo>
                  <a:lnTo>
                    <a:pt x="1" y="81379"/>
                  </a:lnTo>
                  <a:lnTo>
                    <a:pt x="7779" y="81379"/>
                  </a:lnTo>
                  <a:lnTo>
                    <a:pt x="7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8"/>
            <p:cNvSpPr/>
            <p:nvPr/>
          </p:nvSpPr>
          <p:spPr>
            <a:xfrm>
              <a:off x="6365893" y="-822412"/>
              <a:ext cx="694394" cy="3343729"/>
            </a:xfrm>
            <a:custGeom>
              <a:avLst/>
              <a:gdLst/>
              <a:ahLst/>
              <a:cxnLst/>
              <a:rect l="l" t="t" r="r" b="b"/>
              <a:pathLst>
                <a:path w="11436" h="55068" extrusionOk="0">
                  <a:moveTo>
                    <a:pt x="11436" y="0"/>
                  </a:moveTo>
                  <a:lnTo>
                    <a:pt x="0" y="10867"/>
                  </a:lnTo>
                  <a:lnTo>
                    <a:pt x="0" y="55067"/>
                  </a:lnTo>
                  <a:lnTo>
                    <a:pt x="11436" y="50712"/>
                  </a:lnTo>
                  <a:lnTo>
                    <a:pt x="11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8"/>
            <p:cNvSpPr/>
            <p:nvPr/>
          </p:nvSpPr>
          <p:spPr>
            <a:xfrm>
              <a:off x="6435538" y="-302535"/>
              <a:ext cx="219381" cy="2716370"/>
            </a:xfrm>
            <a:custGeom>
              <a:avLst/>
              <a:gdLst/>
              <a:ahLst/>
              <a:cxnLst/>
              <a:rect l="l" t="t" r="r" b="b"/>
              <a:pathLst>
                <a:path w="3613" h="44736" extrusionOk="0">
                  <a:moveTo>
                    <a:pt x="3613" y="0"/>
                  </a:moveTo>
                  <a:lnTo>
                    <a:pt x="0" y="3336"/>
                  </a:lnTo>
                  <a:lnTo>
                    <a:pt x="0" y="44735"/>
                  </a:lnTo>
                  <a:lnTo>
                    <a:pt x="3613" y="43300"/>
                  </a:lnTo>
                  <a:lnTo>
                    <a:pt x="3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
            <p:cNvSpPr/>
            <p:nvPr/>
          </p:nvSpPr>
          <p:spPr>
            <a:xfrm>
              <a:off x="6744660" y="-615846"/>
              <a:ext cx="249559" cy="2906849"/>
            </a:xfrm>
            <a:custGeom>
              <a:avLst/>
              <a:gdLst/>
              <a:ahLst/>
              <a:cxnLst/>
              <a:rect l="l" t="t" r="r" b="b"/>
              <a:pathLst>
                <a:path w="4110" h="47873" extrusionOk="0">
                  <a:moveTo>
                    <a:pt x="4109" y="1"/>
                  </a:moveTo>
                  <a:lnTo>
                    <a:pt x="1" y="3795"/>
                  </a:lnTo>
                  <a:lnTo>
                    <a:pt x="1" y="47872"/>
                  </a:lnTo>
                  <a:lnTo>
                    <a:pt x="4109" y="46239"/>
                  </a:lnTo>
                  <a:lnTo>
                    <a:pt x="4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
            <p:cNvSpPr/>
            <p:nvPr/>
          </p:nvSpPr>
          <p:spPr>
            <a:xfrm>
              <a:off x="6085248" y="1980870"/>
              <a:ext cx="1984937" cy="944135"/>
            </a:xfrm>
            <a:custGeom>
              <a:avLst/>
              <a:gdLst/>
              <a:ahLst/>
              <a:cxnLst/>
              <a:rect l="l" t="t" r="r" b="b"/>
              <a:pathLst>
                <a:path w="32690" h="15549" extrusionOk="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
            <p:cNvSpPr/>
            <p:nvPr/>
          </p:nvSpPr>
          <p:spPr>
            <a:xfrm>
              <a:off x="6085248" y="1892159"/>
              <a:ext cx="1984937" cy="959619"/>
            </a:xfrm>
            <a:custGeom>
              <a:avLst/>
              <a:gdLst/>
              <a:ahLst/>
              <a:cxnLst/>
              <a:rect l="l" t="t" r="r" b="b"/>
              <a:pathLst>
                <a:path w="32690" h="15804" extrusionOk="0">
                  <a:moveTo>
                    <a:pt x="32690" y="0"/>
                  </a:moveTo>
                  <a:lnTo>
                    <a:pt x="0" y="13161"/>
                  </a:lnTo>
                  <a:lnTo>
                    <a:pt x="0" y="15804"/>
                  </a:lnTo>
                  <a:lnTo>
                    <a:pt x="32690" y="3900"/>
                  </a:lnTo>
                  <a:lnTo>
                    <a:pt x="32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
            <p:cNvSpPr/>
            <p:nvPr/>
          </p:nvSpPr>
          <p:spPr>
            <a:xfrm>
              <a:off x="-531575" y="-1000380"/>
              <a:ext cx="282591" cy="5194171"/>
            </a:xfrm>
            <a:custGeom>
              <a:avLst/>
              <a:gdLst/>
              <a:ahLst/>
              <a:cxnLst/>
              <a:rect l="l" t="t" r="r" b="b"/>
              <a:pathLst>
                <a:path w="4654" h="85543" extrusionOk="0">
                  <a:moveTo>
                    <a:pt x="4654" y="0"/>
                  </a:moveTo>
                  <a:lnTo>
                    <a:pt x="1" y="10542"/>
                  </a:lnTo>
                  <a:lnTo>
                    <a:pt x="1" y="85542"/>
                  </a:lnTo>
                  <a:lnTo>
                    <a:pt x="4654" y="85542"/>
                  </a:lnTo>
                  <a:lnTo>
                    <a:pt x="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797616" y="-752160"/>
              <a:ext cx="1411376" cy="4938236"/>
            </a:xfrm>
            <a:custGeom>
              <a:avLst/>
              <a:gdLst/>
              <a:ahLst/>
              <a:cxnLst/>
              <a:rect l="l" t="t" r="r" b="b"/>
              <a:pathLst>
                <a:path w="23244" h="81328" extrusionOk="0">
                  <a:moveTo>
                    <a:pt x="0" y="0"/>
                  </a:moveTo>
                  <a:lnTo>
                    <a:pt x="0" y="81328"/>
                  </a:lnTo>
                  <a:lnTo>
                    <a:pt x="23244" y="81328"/>
                  </a:lnTo>
                  <a:lnTo>
                    <a:pt x="232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797616" y="-672740"/>
              <a:ext cx="1411376" cy="108142"/>
            </a:xfrm>
            <a:custGeom>
              <a:avLst/>
              <a:gdLst/>
              <a:ahLst/>
              <a:cxnLst/>
              <a:rect l="l" t="t" r="r" b="b"/>
              <a:pathLst>
                <a:path w="23244" h="1781" extrusionOk="0">
                  <a:moveTo>
                    <a:pt x="0" y="0"/>
                  </a:moveTo>
                  <a:lnTo>
                    <a:pt x="0" y="1780"/>
                  </a:lnTo>
                  <a:lnTo>
                    <a:pt x="23244" y="1780"/>
                  </a:lnTo>
                  <a:lnTo>
                    <a:pt x="232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949354"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8"/>
            <p:cNvSpPr/>
            <p:nvPr/>
          </p:nvSpPr>
          <p:spPr>
            <a:xfrm>
              <a:off x="2200489"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8"/>
            <p:cNvSpPr/>
            <p:nvPr/>
          </p:nvSpPr>
          <p:spPr>
            <a:xfrm>
              <a:off x="2451624" y="-492707"/>
              <a:ext cx="103345" cy="166798"/>
            </a:xfrm>
            <a:custGeom>
              <a:avLst/>
              <a:gdLst/>
              <a:ahLst/>
              <a:cxnLst/>
              <a:rect l="l" t="t" r="r" b="b"/>
              <a:pathLst>
                <a:path w="1702" h="2747"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8"/>
            <p:cNvSpPr/>
            <p:nvPr/>
          </p:nvSpPr>
          <p:spPr>
            <a:xfrm>
              <a:off x="2702516"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
            <p:cNvSpPr/>
            <p:nvPr/>
          </p:nvSpPr>
          <p:spPr>
            <a:xfrm>
              <a:off x="2953651"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949354"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
            <p:cNvSpPr/>
            <p:nvPr/>
          </p:nvSpPr>
          <p:spPr>
            <a:xfrm>
              <a:off x="2200489"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451624" y="-78238"/>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
            <p:cNvSpPr/>
            <p:nvPr/>
          </p:nvSpPr>
          <p:spPr>
            <a:xfrm>
              <a:off x="2702516"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
            <p:cNvSpPr/>
            <p:nvPr/>
          </p:nvSpPr>
          <p:spPr>
            <a:xfrm>
              <a:off x="2953651"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949354"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8"/>
            <p:cNvSpPr/>
            <p:nvPr/>
          </p:nvSpPr>
          <p:spPr>
            <a:xfrm>
              <a:off x="2200489"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451624" y="375212"/>
              <a:ext cx="103345" cy="166737"/>
            </a:xfrm>
            <a:custGeom>
              <a:avLst/>
              <a:gdLst/>
              <a:ahLst/>
              <a:cxnLst/>
              <a:rect l="l" t="t" r="r" b="b"/>
              <a:pathLst>
                <a:path w="1702" h="2746"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8"/>
            <p:cNvSpPr/>
            <p:nvPr/>
          </p:nvSpPr>
          <p:spPr>
            <a:xfrm>
              <a:off x="2702516"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8"/>
            <p:cNvSpPr/>
            <p:nvPr/>
          </p:nvSpPr>
          <p:spPr>
            <a:xfrm>
              <a:off x="2953651"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8"/>
            <p:cNvSpPr/>
            <p:nvPr/>
          </p:nvSpPr>
          <p:spPr>
            <a:xfrm>
              <a:off x="1949354"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200489"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8"/>
            <p:cNvSpPr/>
            <p:nvPr/>
          </p:nvSpPr>
          <p:spPr>
            <a:xfrm>
              <a:off x="2451624" y="789681"/>
              <a:ext cx="103345" cy="166859"/>
            </a:xfrm>
            <a:custGeom>
              <a:avLst/>
              <a:gdLst/>
              <a:ahLst/>
              <a:cxnLst/>
              <a:rect l="l" t="t" r="r" b="b"/>
              <a:pathLst>
                <a:path w="1702" h="2748"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8"/>
            <p:cNvSpPr/>
            <p:nvPr/>
          </p:nvSpPr>
          <p:spPr>
            <a:xfrm>
              <a:off x="2702516"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8"/>
            <p:cNvSpPr/>
            <p:nvPr/>
          </p:nvSpPr>
          <p:spPr>
            <a:xfrm>
              <a:off x="2953651"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949354"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8"/>
            <p:cNvSpPr/>
            <p:nvPr/>
          </p:nvSpPr>
          <p:spPr>
            <a:xfrm>
              <a:off x="2200489"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8"/>
            <p:cNvSpPr/>
            <p:nvPr/>
          </p:nvSpPr>
          <p:spPr>
            <a:xfrm>
              <a:off x="2451624" y="120421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8"/>
            <p:cNvSpPr/>
            <p:nvPr/>
          </p:nvSpPr>
          <p:spPr>
            <a:xfrm>
              <a:off x="2702516"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953651"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949354"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8"/>
            <p:cNvSpPr/>
            <p:nvPr/>
          </p:nvSpPr>
          <p:spPr>
            <a:xfrm>
              <a:off x="2200489"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8"/>
            <p:cNvSpPr/>
            <p:nvPr/>
          </p:nvSpPr>
          <p:spPr>
            <a:xfrm>
              <a:off x="2451624" y="1657662"/>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8"/>
            <p:cNvSpPr/>
            <p:nvPr/>
          </p:nvSpPr>
          <p:spPr>
            <a:xfrm>
              <a:off x="2702516"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8"/>
            <p:cNvSpPr/>
            <p:nvPr/>
          </p:nvSpPr>
          <p:spPr>
            <a:xfrm>
              <a:off x="2953651"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8"/>
            <p:cNvSpPr/>
            <p:nvPr/>
          </p:nvSpPr>
          <p:spPr>
            <a:xfrm>
              <a:off x="1949354"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200489"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8"/>
            <p:cNvSpPr/>
            <p:nvPr/>
          </p:nvSpPr>
          <p:spPr>
            <a:xfrm>
              <a:off x="2451624" y="207213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8"/>
            <p:cNvSpPr/>
            <p:nvPr/>
          </p:nvSpPr>
          <p:spPr>
            <a:xfrm>
              <a:off x="2702516"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53651"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8"/>
            <p:cNvSpPr/>
            <p:nvPr/>
          </p:nvSpPr>
          <p:spPr>
            <a:xfrm>
              <a:off x="1949354"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8"/>
            <p:cNvSpPr/>
            <p:nvPr/>
          </p:nvSpPr>
          <p:spPr>
            <a:xfrm>
              <a:off x="2200489"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8"/>
            <p:cNvSpPr/>
            <p:nvPr/>
          </p:nvSpPr>
          <p:spPr>
            <a:xfrm>
              <a:off x="2451624" y="2486721"/>
              <a:ext cx="103345" cy="166737"/>
            </a:xfrm>
            <a:custGeom>
              <a:avLst/>
              <a:gdLst/>
              <a:ahLst/>
              <a:cxnLst/>
              <a:rect l="l" t="t" r="r" b="b"/>
              <a:pathLst>
                <a:path w="1702" h="2746"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8"/>
            <p:cNvSpPr/>
            <p:nvPr/>
          </p:nvSpPr>
          <p:spPr>
            <a:xfrm>
              <a:off x="2702516"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8"/>
            <p:cNvSpPr/>
            <p:nvPr/>
          </p:nvSpPr>
          <p:spPr>
            <a:xfrm>
              <a:off x="2953651"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8"/>
            <p:cNvSpPr/>
            <p:nvPr/>
          </p:nvSpPr>
          <p:spPr>
            <a:xfrm>
              <a:off x="1949354"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8"/>
            <p:cNvSpPr/>
            <p:nvPr/>
          </p:nvSpPr>
          <p:spPr>
            <a:xfrm>
              <a:off x="2200489"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8"/>
            <p:cNvSpPr/>
            <p:nvPr/>
          </p:nvSpPr>
          <p:spPr>
            <a:xfrm>
              <a:off x="2451624" y="2940111"/>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8"/>
            <p:cNvSpPr/>
            <p:nvPr/>
          </p:nvSpPr>
          <p:spPr>
            <a:xfrm>
              <a:off x="2702516"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8"/>
            <p:cNvSpPr/>
            <p:nvPr/>
          </p:nvSpPr>
          <p:spPr>
            <a:xfrm>
              <a:off x="2953651"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949354"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8"/>
            <p:cNvSpPr/>
            <p:nvPr/>
          </p:nvSpPr>
          <p:spPr>
            <a:xfrm>
              <a:off x="2200489"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8"/>
            <p:cNvSpPr/>
            <p:nvPr/>
          </p:nvSpPr>
          <p:spPr>
            <a:xfrm>
              <a:off x="2451624" y="3354580"/>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8"/>
            <p:cNvSpPr/>
            <p:nvPr/>
          </p:nvSpPr>
          <p:spPr>
            <a:xfrm>
              <a:off x="2702516"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8"/>
            <p:cNvSpPr/>
            <p:nvPr/>
          </p:nvSpPr>
          <p:spPr>
            <a:xfrm>
              <a:off x="2953651"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949354"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8"/>
            <p:cNvSpPr/>
            <p:nvPr/>
          </p:nvSpPr>
          <p:spPr>
            <a:xfrm>
              <a:off x="2200489"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8"/>
            <p:cNvSpPr/>
            <p:nvPr/>
          </p:nvSpPr>
          <p:spPr>
            <a:xfrm>
              <a:off x="2451624" y="3769170"/>
              <a:ext cx="103345" cy="166737"/>
            </a:xfrm>
            <a:custGeom>
              <a:avLst/>
              <a:gdLst/>
              <a:ahLst/>
              <a:cxnLst/>
              <a:rect l="l" t="t" r="r" b="b"/>
              <a:pathLst>
                <a:path w="1702" h="2746" extrusionOk="0">
                  <a:moveTo>
                    <a:pt x="0" y="0"/>
                  </a:moveTo>
                  <a:lnTo>
                    <a:pt x="0" y="2745"/>
                  </a:lnTo>
                  <a:lnTo>
                    <a:pt x="1702" y="2745"/>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8"/>
            <p:cNvSpPr/>
            <p:nvPr/>
          </p:nvSpPr>
          <p:spPr>
            <a:xfrm>
              <a:off x="2702516"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8"/>
            <p:cNvSpPr/>
            <p:nvPr/>
          </p:nvSpPr>
          <p:spPr>
            <a:xfrm>
              <a:off x="2953651"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8"/>
            <p:cNvSpPr/>
            <p:nvPr/>
          </p:nvSpPr>
          <p:spPr>
            <a:xfrm>
              <a:off x="2863604" y="-325790"/>
              <a:ext cx="2310578" cy="4547017"/>
            </a:xfrm>
            <a:custGeom>
              <a:avLst/>
              <a:gdLst/>
              <a:ahLst/>
              <a:cxnLst/>
              <a:rect l="l" t="t" r="r" b="b"/>
              <a:pathLst>
                <a:path w="38053" h="74885" extrusionOk="0">
                  <a:moveTo>
                    <a:pt x="1" y="0"/>
                  </a:moveTo>
                  <a:lnTo>
                    <a:pt x="1" y="74884"/>
                  </a:lnTo>
                  <a:lnTo>
                    <a:pt x="38053" y="74884"/>
                  </a:lnTo>
                  <a:lnTo>
                    <a:pt x="380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8"/>
            <p:cNvSpPr/>
            <p:nvPr/>
          </p:nvSpPr>
          <p:spPr>
            <a:xfrm>
              <a:off x="3003744" y="1269909"/>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8"/>
            <p:cNvSpPr/>
            <p:nvPr/>
          </p:nvSpPr>
          <p:spPr>
            <a:xfrm>
              <a:off x="3003744" y="552087"/>
              <a:ext cx="2091622" cy="280284"/>
            </a:xfrm>
            <a:custGeom>
              <a:avLst/>
              <a:gdLst/>
              <a:ahLst/>
              <a:cxnLst/>
              <a:rect l="l" t="t" r="r" b="b"/>
              <a:pathLst>
                <a:path w="34447" h="4616" extrusionOk="0">
                  <a:moveTo>
                    <a:pt x="1" y="1"/>
                  </a:moveTo>
                  <a:lnTo>
                    <a:pt x="1" y="4616"/>
                  </a:lnTo>
                  <a:lnTo>
                    <a:pt x="34446" y="4616"/>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8"/>
            <p:cNvSpPr/>
            <p:nvPr/>
          </p:nvSpPr>
          <p:spPr>
            <a:xfrm>
              <a:off x="3003744" y="2048632"/>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8"/>
            <p:cNvSpPr/>
            <p:nvPr/>
          </p:nvSpPr>
          <p:spPr>
            <a:xfrm>
              <a:off x="3003744" y="2827598"/>
              <a:ext cx="2091622" cy="280101"/>
            </a:xfrm>
            <a:custGeom>
              <a:avLst/>
              <a:gdLst/>
              <a:ahLst/>
              <a:cxnLst/>
              <a:rect l="l" t="t" r="r" b="b"/>
              <a:pathLst>
                <a:path w="34447" h="4613" extrusionOk="0">
                  <a:moveTo>
                    <a:pt x="1" y="1"/>
                  </a:moveTo>
                  <a:lnTo>
                    <a:pt x="1" y="4612"/>
                  </a:lnTo>
                  <a:lnTo>
                    <a:pt x="34446" y="4612"/>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8"/>
            <p:cNvSpPr/>
            <p:nvPr/>
          </p:nvSpPr>
          <p:spPr>
            <a:xfrm>
              <a:off x="3003744" y="3606564"/>
              <a:ext cx="2091622" cy="280101"/>
            </a:xfrm>
            <a:custGeom>
              <a:avLst/>
              <a:gdLst/>
              <a:ahLst/>
              <a:cxnLst/>
              <a:rect l="l" t="t" r="r" b="b"/>
              <a:pathLst>
                <a:path w="34447" h="4613" extrusionOk="0">
                  <a:moveTo>
                    <a:pt x="1" y="0"/>
                  </a:moveTo>
                  <a:lnTo>
                    <a:pt x="1" y="4612"/>
                  </a:lnTo>
                  <a:lnTo>
                    <a:pt x="34446" y="4612"/>
                  </a:lnTo>
                  <a:lnTo>
                    <a:pt x="34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8"/>
            <p:cNvSpPr/>
            <p:nvPr/>
          </p:nvSpPr>
          <p:spPr>
            <a:xfrm>
              <a:off x="2939503"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8"/>
            <p:cNvSpPr/>
            <p:nvPr/>
          </p:nvSpPr>
          <p:spPr>
            <a:xfrm>
              <a:off x="3680400"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8"/>
            <p:cNvSpPr/>
            <p:nvPr/>
          </p:nvSpPr>
          <p:spPr>
            <a:xfrm>
              <a:off x="4421297" y="1010274"/>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8"/>
            <p:cNvSpPr/>
            <p:nvPr/>
          </p:nvSpPr>
          <p:spPr>
            <a:xfrm>
              <a:off x="2939503"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8"/>
            <p:cNvSpPr/>
            <p:nvPr/>
          </p:nvSpPr>
          <p:spPr>
            <a:xfrm>
              <a:off x="3680400"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8"/>
            <p:cNvSpPr/>
            <p:nvPr/>
          </p:nvSpPr>
          <p:spPr>
            <a:xfrm>
              <a:off x="4421297" y="1762827"/>
              <a:ext cx="676967" cy="385086"/>
            </a:xfrm>
            <a:custGeom>
              <a:avLst/>
              <a:gdLst/>
              <a:ahLst/>
              <a:cxnLst/>
              <a:rect l="l" t="t" r="r" b="b"/>
              <a:pathLst>
                <a:path w="11149" h="6342" extrusionOk="0">
                  <a:moveTo>
                    <a:pt x="1" y="0"/>
                  </a:moveTo>
                  <a:lnTo>
                    <a:pt x="1" y="6341"/>
                  </a:lnTo>
                  <a:lnTo>
                    <a:pt x="11149" y="6341"/>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8"/>
            <p:cNvSpPr/>
            <p:nvPr/>
          </p:nvSpPr>
          <p:spPr>
            <a:xfrm>
              <a:off x="2939503"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8"/>
            <p:cNvSpPr/>
            <p:nvPr/>
          </p:nvSpPr>
          <p:spPr>
            <a:xfrm>
              <a:off x="3680400"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8"/>
            <p:cNvSpPr/>
            <p:nvPr/>
          </p:nvSpPr>
          <p:spPr>
            <a:xfrm>
              <a:off x="4421297" y="2515623"/>
              <a:ext cx="676967" cy="385026"/>
            </a:xfrm>
            <a:custGeom>
              <a:avLst/>
              <a:gdLst/>
              <a:ahLst/>
              <a:cxnLst/>
              <a:rect l="l" t="t" r="r" b="b"/>
              <a:pathLst>
                <a:path w="11149" h="6341" extrusionOk="0">
                  <a:moveTo>
                    <a:pt x="1" y="0"/>
                  </a:moveTo>
                  <a:lnTo>
                    <a:pt x="1" y="6340"/>
                  </a:lnTo>
                  <a:lnTo>
                    <a:pt x="11149" y="6340"/>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8"/>
            <p:cNvSpPr/>
            <p:nvPr/>
          </p:nvSpPr>
          <p:spPr>
            <a:xfrm>
              <a:off x="2939503"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8"/>
            <p:cNvSpPr/>
            <p:nvPr/>
          </p:nvSpPr>
          <p:spPr>
            <a:xfrm>
              <a:off x="3680400"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8"/>
            <p:cNvSpPr/>
            <p:nvPr/>
          </p:nvSpPr>
          <p:spPr>
            <a:xfrm>
              <a:off x="4421297" y="3268116"/>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8"/>
            <p:cNvSpPr/>
            <p:nvPr/>
          </p:nvSpPr>
          <p:spPr>
            <a:xfrm>
              <a:off x="2939503"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8"/>
            <p:cNvSpPr/>
            <p:nvPr/>
          </p:nvSpPr>
          <p:spPr>
            <a:xfrm>
              <a:off x="3680400"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8"/>
            <p:cNvSpPr/>
            <p:nvPr/>
          </p:nvSpPr>
          <p:spPr>
            <a:xfrm>
              <a:off x="4421297" y="4020669"/>
              <a:ext cx="676967" cy="385268"/>
            </a:xfrm>
            <a:custGeom>
              <a:avLst/>
              <a:gdLst/>
              <a:ahLst/>
              <a:cxnLst/>
              <a:rect l="l" t="t" r="r" b="b"/>
              <a:pathLst>
                <a:path w="11149" h="6345" extrusionOk="0">
                  <a:moveTo>
                    <a:pt x="1" y="0"/>
                  </a:moveTo>
                  <a:lnTo>
                    <a:pt x="1" y="6345"/>
                  </a:lnTo>
                  <a:lnTo>
                    <a:pt x="11149" y="6345"/>
                  </a:lnTo>
                  <a:lnTo>
                    <a:pt x="11149" y="0"/>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8"/>
            <p:cNvSpPr/>
            <p:nvPr/>
          </p:nvSpPr>
          <p:spPr>
            <a:xfrm>
              <a:off x="2939503"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8"/>
            <p:cNvSpPr/>
            <p:nvPr/>
          </p:nvSpPr>
          <p:spPr>
            <a:xfrm>
              <a:off x="3680400"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8"/>
            <p:cNvSpPr/>
            <p:nvPr/>
          </p:nvSpPr>
          <p:spPr>
            <a:xfrm>
              <a:off x="4421297" y="257478"/>
              <a:ext cx="676967" cy="385086"/>
            </a:xfrm>
            <a:custGeom>
              <a:avLst/>
              <a:gdLst/>
              <a:ahLst/>
              <a:cxnLst/>
              <a:rect l="l" t="t" r="r" b="b"/>
              <a:pathLst>
                <a:path w="11149" h="6342" extrusionOk="0">
                  <a:moveTo>
                    <a:pt x="1" y="1"/>
                  </a:moveTo>
                  <a:lnTo>
                    <a:pt x="1" y="6342"/>
                  </a:lnTo>
                  <a:lnTo>
                    <a:pt x="11149" y="6342"/>
                  </a:lnTo>
                  <a:lnTo>
                    <a:pt x="111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8"/>
            <p:cNvSpPr/>
            <p:nvPr/>
          </p:nvSpPr>
          <p:spPr>
            <a:xfrm>
              <a:off x="3716164" y="1765985"/>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8"/>
            <p:cNvSpPr/>
            <p:nvPr/>
          </p:nvSpPr>
          <p:spPr>
            <a:xfrm>
              <a:off x="3716164" y="1042941"/>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8"/>
            <p:cNvSpPr/>
            <p:nvPr/>
          </p:nvSpPr>
          <p:spPr>
            <a:xfrm>
              <a:off x="4466897" y="298888"/>
              <a:ext cx="349504" cy="312890"/>
            </a:xfrm>
            <a:custGeom>
              <a:avLst/>
              <a:gdLst/>
              <a:ahLst/>
              <a:cxnLst/>
              <a:rect l="l" t="t" r="r" b="b"/>
              <a:pathLst>
                <a:path w="5756" h="5153" extrusionOk="0">
                  <a:moveTo>
                    <a:pt x="0" y="1"/>
                  </a:moveTo>
                  <a:lnTo>
                    <a:pt x="0" y="5153"/>
                  </a:lnTo>
                  <a:lnTo>
                    <a:pt x="5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8"/>
            <p:cNvSpPr/>
            <p:nvPr/>
          </p:nvSpPr>
          <p:spPr>
            <a:xfrm>
              <a:off x="4473880" y="1779889"/>
              <a:ext cx="349322" cy="312951"/>
            </a:xfrm>
            <a:custGeom>
              <a:avLst/>
              <a:gdLst/>
              <a:ahLst/>
              <a:cxnLst/>
              <a:rect l="l" t="t" r="r" b="b"/>
              <a:pathLst>
                <a:path w="5753" h="5154"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8"/>
            <p:cNvSpPr/>
            <p:nvPr/>
          </p:nvSpPr>
          <p:spPr>
            <a:xfrm>
              <a:off x="4453174" y="2537604"/>
              <a:ext cx="349261" cy="312951"/>
            </a:xfrm>
            <a:custGeom>
              <a:avLst/>
              <a:gdLst/>
              <a:ahLst/>
              <a:cxnLst/>
              <a:rect l="l" t="t" r="r" b="b"/>
              <a:pathLst>
                <a:path w="5752" h="5154" extrusionOk="0">
                  <a:moveTo>
                    <a:pt x="0" y="0"/>
                  </a:moveTo>
                  <a:lnTo>
                    <a:pt x="0" y="5153"/>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8"/>
            <p:cNvSpPr/>
            <p:nvPr/>
          </p:nvSpPr>
          <p:spPr>
            <a:xfrm>
              <a:off x="3716164" y="2522059"/>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8"/>
            <p:cNvSpPr/>
            <p:nvPr/>
          </p:nvSpPr>
          <p:spPr>
            <a:xfrm>
              <a:off x="2923959" y="654399"/>
              <a:ext cx="567125" cy="1711150"/>
            </a:xfrm>
            <a:custGeom>
              <a:avLst/>
              <a:gdLst/>
              <a:ahLst/>
              <a:cxnLst/>
              <a:rect l="l" t="t" r="r" b="b"/>
              <a:pathLst>
                <a:path w="9340" h="28181" extrusionOk="0">
                  <a:moveTo>
                    <a:pt x="0" y="0"/>
                  </a:moveTo>
                  <a:lnTo>
                    <a:pt x="0" y="28181"/>
                  </a:lnTo>
                  <a:lnTo>
                    <a:pt x="9340" y="28181"/>
                  </a:lnTo>
                  <a:lnTo>
                    <a:pt x="9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8"/>
            <p:cNvSpPr/>
            <p:nvPr/>
          </p:nvSpPr>
          <p:spPr>
            <a:xfrm>
              <a:off x="2951769" y="550023"/>
              <a:ext cx="567186" cy="1711211"/>
            </a:xfrm>
            <a:custGeom>
              <a:avLst/>
              <a:gdLst/>
              <a:ahLst/>
              <a:cxnLst/>
              <a:rect l="l" t="t" r="r" b="b"/>
              <a:pathLst>
                <a:path w="9341" h="28182" extrusionOk="0">
                  <a:moveTo>
                    <a:pt x="1" y="0"/>
                  </a:moveTo>
                  <a:lnTo>
                    <a:pt x="1" y="28181"/>
                  </a:lnTo>
                  <a:lnTo>
                    <a:pt x="9341" y="28181"/>
                  </a:lnTo>
                  <a:lnTo>
                    <a:pt x="9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8"/>
            <p:cNvSpPr/>
            <p:nvPr/>
          </p:nvSpPr>
          <p:spPr>
            <a:xfrm>
              <a:off x="3010788" y="608617"/>
              <a:ext cx="438520" cy="234986"/>
            </a:xfrm>
            <a:custGeom>
              <a:avLst/>
              <a:gdLst/>
              <a:ahLst/>
              <a:cxnLst/>
              <a:rect l="l" t="t" r="r" b="b"/>
              <a:pathLst>
                <a:path w="7222" h="3870" extrusionOk="0">
                  <a:moveTo>
                    <a:pt x="1" y="1"/>
                  </a:moveTo>
                  <a:lnTo>
                    <a:pt x="1" y="3870"/>
                  </a:lnTo>
                  <a:lnTo>
                    <a:pt x="7222" y="3870"/>
                  </a:lnTo>
                  <a:lnTo>
                    <a:pt x="72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8"/>
            <p:cNvSpPr/>
            <p:nvPr/>
          </p:nvSpPr>
          <p:spPr>
            <a:xfrm>
              <a:off x="3010788" y="937532"/>
              <a:ext cx="438520" cy="234986"/>
            </a:xfrm>
            <a:custGeom>
              <a:avLst/>
              <a:gdLst/>
              <a:ahLst/>
              <a:cxnLst/>
              <a:rect l="l" t="t" r="r" b="b"/>
              <a:pathLst>
                <a:path w="7222" h="3870" extrusionOk="0">
                  <a:moveTo>
                    <a:pt x="1" y="1"/>
                  </a:moveTo>
                  <a:lnTo>
                    <a:pt x="1" y="3869"/>
                  </a:lnTo>
                  <a:lnTo>
                    <a:pt x="7222" y="3869"/>
                  </a:lnTo>
                  <a:lnTo>
                    <a:pt x="72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8"/>
            <p:cNvSpPr/>
            <p:nvPr/>
          </p:nvSpPr>
          <p:spPr>
            <a:xfrm>
              <a:off x="3638868" y="-234165"/>
              <a:ext cx="341186" cy="1371118"/>
            </a:xfrm>
            <a:custGeom>
              <a:avLst/>
              <a:gdLst/>
              <a:ahLst/>
              <a:cxnLst/>
              <a:rect l="l" t="t" r="r" b="b"/>
              <a:pathLst>
                <a:path w="5619" h="22581" extrusionOk="0">
                  <a:moveTo>
                    <a:pt x="0" y="1"/>
                  </a:moveTo>
                  <a:lnTo>
                    <a:pt x="0" y="22580"/>
                  </a:lnTo>
                  <a:lnTo>
                    <a:pt x="5618" y="22580"/>
                  </a:lnTo>
                  <a:lnTo>
                    <a:pt x="56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8"/>
            <p:cNvSpPr/>
            <p:nvPr/>
          </p:nvSpPr>
          <p:spPr>
            <a:xfrm>
              <a:off x="3576266" y="-234165"/>
              <a:ext cx="341186" cy="1371118"/>
            </a:xfrm>
            <a:custGeom>
              <a:avLst/>
              <a:gdLst/>
              <a:ahLst/>
              <a:cxnLst/>
              <a:rect l="l" t="t" r="r" b="b"/>
              <a:pathLst>
                <a:path w="5619" h="22581" extrusionOk="0">
                  <a:moveTo>
                    <a:pt x="1" y="1"/>
                  </a:moveTo>
                  <a:lnTo>
                    <a:pt x="1" y="22580"/>
                  </a:lnTo>
                  <a:lnTo>
                    <a:pt x="5619" y="22580"/>
                  </a:lnTo>
                  <a:lnTo>
                    <a:pt x="5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8"/>
            <p:cNvSpPr/>
            <p:nvPr/>
          </p:nvSpPr>
          <p:spPr>
            <a:xfrm>
              <a:off x="3653805" y="-52433"/>
              <a:ext cx="186957" cy="199647"/>
            </a:xfrm>
            <a:custGeom>
              <a:avLst/>
              <a:gdLst/>
              <a:ahLst/>
              <a:cxnLst/>
              <a:rect l="l" t="t" r="r" b="b"/>
              <a:pathLst>
                <a:path w="3079" h="3288" extrusionOk="0">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8"/>
            <p:cNvSpPr/>
            <p:nvPr/>
          </p:nvSpPr>
          <p:spPr>
            <a:xfrm>
              <a:off x="3657570" y="226572"/>
              <a:ext cx="180278" cy="195458"/>
            </a:xfrm>
            <a:custGeom>
              <a:avLst/>
              <a:gdLst/>
              <a:ahLst/>
              <a:cxnLst/>
              <a:rect l="l" t="t" r="r" b="b"/>
              <a:pathLst>
                <a:path w="2969" h="3219" extrusionOk="0">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8"/>
            <p:cNvSpPr/>
            <p:nvPr/>
          </p:nvSpPr>
          <p:spPr>
            <a:xfrm>
              <a:off x="3649858" y="492825"/>
              <a:ext cx="198979" cy="201955"/>
            </a:xfrm>
            <a:custGeom>
              <a:avLst/>
              <a:gdLst/>
              <a:ahLst/>
              <a:cxnLst/>
              <a:rect l="l" t="t" r="r" b="b"/>
              <a:pathLst>
                <a:path w="3277" h="3326" extrusionOk="0">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8"/>
            <p:cNvSpPr/>
            <p:nvPr/>
          </p:nvSpPr>
          <p:spPr>
            <a:xfrm>
              <a:off x="3654230" y="765636"/>
              <a:ext cx="193211" cy="202501"/>
            </a:xfrm>
            <a:custGeom>
              <a:avLst/>
              <a:gdLst/>
              <a:ahLst/>
              <a:cxnLst/>
              <a:rect l="l" t="t" r="r" b="b"/>
              <a:pathLst>
                <a:path w="3182" h="3335" extrusionOk="0">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8"/>
            <p:cNvSpPr/>
            <p:nvPr/>
          </p:nvSpPr>
          <p:spPr>
            <a:xfrm>
              <a:off x="2163450" y="2828448"/>
              <a:ext cx="932720" cy="1934904"/>
            </a:xfrm>
            <a:custGeom>
              <a:avLst/>
              <a:gdLst/>
              <a:ahLst/>
              <a:cxnLst/>
              <a:rect l="l" t="t" r="r" b="b"/>
              <a:pathLst>
                <a:path w="15361" h="31866" extrusionOk="0">
                  <a:moveTo>
                    <a:pt x="1" y="1"/>
                  </a:moveTo>
                  <a:lnTo>
                    <a:pt x="1" y="31865"/>
                  </a:lnTo>
                  <a:lnTo>
                    <a:pt x="15360" y="31865"/>
                  </a:lnTo>
                  <a:lnTo>
                    <a:pt x="15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8"/>
            <p:cNvSpPr/>
            <p:nvPr/>
          </p:nvSpPr>
          <p:spPr>
            <a:xfrm>
              <a:off x="2107771" y="2717029"/>
              <a:ext cx="932659" cy="1934843"/>
            </a:xfrm>
            <a:custGeom>
              <a:avLst/>
              <a:gdLst/>
              <a:ahLst/>
              <a:cxnLst/>
              <a:rect l="l" t="t" r="r" b="b"/>
              <a:pathLst>
                <a:path w="15360" h="31865" extrusionOk="0">
                  <a:moveTo>
                    <a:pt x="0" y="0"/>
                  </a:moveTo>
                  <a:lnTo>
                    <a:pt x="0" y="31865"/>
                  </a:lnTo>
                  <a:lnTo>
                    <a:pt x="15359" y="31865"/>
                  </a:lnTo>
                  <a:lnTo>
                    <a:pt x="1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8"/>
            <p:cNvSpPr/>
            <p:nvPr/>
          </p:nvSpPr>
          <p:spPr>
            <a:xfrm>
              <a:off x="2151610" y="2779387"/>
              <a:ext cx="844919" cy="1810367"/>
            </a:xfrm>
            <a:custGeom>
              <a:avLst/>
              <a:gdLst/>
              <a:ahLst/>
              <a:cxnLst/>
              <a:rect l="l" t="t" r="r" b="b"/>
              <a:pathLst>
                <a:path w="13915" h="29815" extrusionOk="0">
                  <a:moveTo>
                    <a:pt x="0" y="0"/>
                  </a:moveTo>
                  <a:lnTo>
                    <a:pt x="0" y="29815"/>
                  </a:lnTo>
                  <a:lnTo>
                    <a:pt x="1264" y="29815"/>
                  </a:lnTo>
                  <a:lnTo>
                    <a:pt x="1264" y="1285"/>
                  </a:lnTo>
                  <a:lnTo>
                    <a:pt x="13915" y="1285"/>
                  </a:lnTo>
                  <a:lnTo>
                    <a:pt x="13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8"/>
            <p:cNvSpPr/>
            <p:nvPr/>
          </p:nvSpPr>
          <p:spPr>
            <a:xfrm>
              <a:off x="2139102" y="2769429"/>
              <a:ext cx="863013" cy="1844249"/>
            </a:xfrm>
            <a:custGeom>
              <a:avLst/>
              <a:gdLst/>
              <a:ahLst/>
              <a:cxnLst/>
              <a:rect l="l" t="t" r="r" b="b"/>
              <a:pathLst>
                <a:path w="14213" h="30373" extrusionOk="0">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
            <p:cNvSpPr/>
            <p:nvPr/>
          </p:nvSpPr>
          <p:spPr>
            <a:xfrm>
              <a:off x="2419564" y="2934039"/>
              <a:ext cx="281376" cy="300078"/>
            </a:xfrm>
            <a:custGeom>
              <a:avLst/>
              <a:gdLst/>
              <a:ahLst/>
              <a:cxnLst/>
              <a:rect l="l" t="t" r="r" b="b"/>
              <a:pathLst>
                <a:path w="4634" h="4942" extrusionOk="0">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
            <p:cNvSpPr/>
            <p:nvPr/>
          </p:nvSpPr>
          <p:spPr>
            <a:xfrm>
              <a:off x="2425393" y="3353973"/>
              <a:ext cx="271176" cy="293824"/>
            </a:xfrm>
            <a:custGeom>
              <a:avLst/>
              <a:gdLst/>
              <a:ahLst/>
              <a:cxnLst/>
              <a:rect l="l" t="t" r="r" b="b"/>
              <a:pathLst>
                <a:path w="4466" h="4839" extrusionOk="0">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8"/>
            <p:cNvSpPr/>
            <p:nvPr/>
          </p:nvSpPr>
          <p:spPr>
            <a:xfrm>
              <a:off x="2413796" y="3754598"/>
              <a:ext cx="299167" cy="303782"/>
            </a:xfrm>
            <a:custGeom>
              <a:avLst/>
              <a:gdLst/>
              <a:ahLst/>
              <a:cxnLst/>
              <a:rect l="l" t="t" r="r" b="b"/>
              <a:pathLst>
                <a:path w="4927" h="5003" extrusionOk="0">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8"/>
            <p:cNvSpPr/>
            <p:nvPr/>
          </p:nvSpPr>
          <p:spPr>
            <a:xfrm>
              <a:off x="2420232" y="4164756"/>
              <a:ext cx="290667" cy="304814"/>
            </a:xfrm>
            <a:custGeom>
              <a:avLst/>
              <a:gdLst/>
              <a:ahLst/>
              <a:cxnLst/>
              <a:rect l="l" t="t" r="r" b="b"/>
              <a:pathLst>
                <a:path w="4787" h="5020" extrusionOk="0">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8"/>
            <p:cNvSpPr/>
            <p:nvPr/>
          </p:nvSpPr>
          <p:spPr>
            <a:xfrm>
              <a:off x="260083" y="253349"/>
              <a:ext cx="883172" cy="3128780"/>
            </a:xfrm>
            <a:custGeom>
              <a:avLst/>
              <a:gdLst/>
              <a:ahLst/>
              <a:cxnLst/>
              <a:rect l="l" t="t" r="r" b="b"/>
              <a:pathLst>
                <a:path w="14545" h="51528" extrusionOk="0">
                  <a:moveTo>
                    <a:pt x="0" y="1"/>
                  </a:moveTo>
                  <a:lnTo>
                    <a:pt x="0" y="51528"/>
                  </a:lnTo>
                  <a:lnTo>
                    <a:pt x="14544" y="51528"/>
                  </a:lnTo>
                  <a:lnTo>
                    <a:pt x="14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8"/>
            <p:cNvSpPr/>
            <p:nvPr/>
          </p:nvSpPr>
          <p:spPr>
            <a:xfrm>
              <a:off x="257343" y="253349"/>
              <a:ext cx="274879" cy="3128780"/>
            </a:xfrm>
            <a:custGeom>
              <a:avLst/>
              <a:gdLst/>
              <a:ahLst/>
              <a:cxnLst/>
              <a:rect l="l" t="t" r="r" b="b"/>
              <a:pathLst>
                <a:path w="4527" h="51528" extrusionOk="0">
                  <a:moveTo>
                    <a:pt x="0" y="1"/>
                  </a:moveTo>
                  <a:lnTo>
                    <a:pt x="0" y="51528"/>
                  </a:lnTo>
                  <a:lnTo>
                    <a:pt x="4526" y="51528"/>
                  </a:lnTo>
                  <a:lnTo>
                    <a:pt x="4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8"/>
            <p:cNvSpPr/>
            <p:nvPr/>
          </p:nvSpPr>
          <p:spPr>
            <a:xfrm>
              <a:off x="260083" y="3367088"/>
              <a:ext cx="883172" cy="853480"/>
            </a:xfrm>
            <a:custGeom>
              <a:avLst/>
              <a:gdLst/>
              <a:ahLst/>
              <a:cxnLst/>
              <a:rect l="l" t="t" r="r" b="b"/>
              <a:pathLst>
                <a:path w="14545" h="14056" extrusionOk="0">
                  <a:moveTo>
                    <a:pt x="0" y="0"/>
                  </a:moveTo>
                  <a:lnTo>
                    <a:pt x="0" y="14055"/>
                  </a:lnTo>
                  <a:lnTo>
                    <a:pt x="14544" y="14055"/>
                  </a:lnTo>
                  <a:lnTo>
                    <a:pt x="1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8"/>
            <p:cNvSpPr/>
            <p:nvPr/>
          </p:nvSpPr>
          <p:spPr>
            <a:xfrm>
              <a:off x="403684" y="3505953"/>
              <a:ext cx="595906" cy="575686"/>
            </a:xfrm>
            <a:custGeom>
              <a:avLst/>
              <a:gdLst/>
              <a:ahLst/>
              <a:cxnLst/>
              <a:rect l="l" t="t" r="r" b="b"/>
              <a:pathLst>
                <a:path w="9814" h="9481" extrusionOk="0">
                  <a:moveTo>
                    <a:pt x="1" y="1"/>
                  </a:moveTo>
                  <a:lnTo>
                    <a:pt x="1" y="9481"/>
                  </a:lnTo>
                  <a:lnTo>
                    <a:pt x="98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8"/>
            <p:cNvSpPr/>
            <p:nvPr/>
          </p:nvSpPr>
          <p:spPr>
            <a:xfrm>
              <a:off x="315823" y="305567"/>
              <a:ext cx="765436" cy="695669"/>
            </a:xfrm>
            <a:custGeom>
              <a:avLst/>
              <a:gdLst/>
              <a:ahLst/>
              <a:cxnLst/>
              <a:rect l="l" t="t" r="r" b="b"/>
              <a:pathLst>
                <a:path w="12606" h="11457" extrusionOk="0">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8"/>
            <p:cNvSpPr/>
            <p:nvPr/>
          </p:nvSpPr>
          <p:spPr>
            <a:xfrm>
              <a:off x="315823" y="1032072"/>
              <a:ext cx="765436" cy="695669"/>
            </a:xfrm>
            <a:custGeom>
              <a:avLst/>
              <a:gdLst/>
              <a:ahLst/>
              <a:cxnLst/>
              <a:rect l="l" t="t" r="r" b="b"/>
              <a:pathLst>
                <a:path w="12606" h="11457" extrusionOk="0">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8"/>
            <p:cNvSpPr/>
            <p:nvPr/>
          </p:nvSpPr>
          <p:spPr>
            <a:xfrm>
              <a:off x="315823" y="1758698"/>
              <a:ext cx="765436" cy="695669"/>
            </a:xfrm>
            <a:custGeom>
              <a:avLst/>
              <a:gdLst/>
              <a:ahLst/>
              <a:cxnLst/>
              <a:rect l="l" t="t" r="r" b="b"/>
              <a:pathLst>
                <a:path w="12606" h="11457" extrusionOk="0">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8"/>
            <p:cNvSpPr/>
            <p:nvPr/>
          </p:nvSpPr>
          <p:spPr>
            <a:xfrm>
              <a:off x="315823" y="2675679"/>
              <a:ext cx="765436" cy="573804"/>
            </a:xfrm>
            <a:custGeom>
              <a:avLst/>
              <a:gdLst/>
              <a:ahLst/>
              <a:cxnLst/>
              <a:rect l="l" t="t" r="r" b="b"/>
              <a:pathLst>
                <a:path w="12606" h="9450" extrusionOk="0">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8"/>
            <p:cNvSpPr/>
            <p:nvPr/>
          </p:nvSpPr>
          <p:spPr>
            <a:xfrm>
              <a:off x="425968" y="363311"/>
              <a:ext cx="524135" cy="516059"/>
            </a:xfrm>
            <a:custGeom>
              <a:avLst/>
              <a:gdLst/>
              <a:ahLst/>
              <a:cxnLst/>
              <a:rect l="l" t="t" r="r" b="b"/>
              <a:pathLst>
                <a:path w="8632" h="8499" extrusionOk="0">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8"/>
            <p:cNvSpPr/>
            <p:nvPr/>
          </p:nvSpPr>
          <p:spPr>
            <a:xfrm>
              <a:off x="446794" y="1129162"/>
              <a:ext cx="439491" cy="486974"/>
            </a:xfrm>
            <a:custGeom>
              <a:avLst/>
              <a:gdLst/>
              <a:ahLst/>
              <a:cxnLst/>
              <a:rect l="l" t="t" r="r" b="b"/>
              <a:pathLst>
                <a:path w="7238" h="8020" extrusionOk="0">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8"/>
            <p:cNvSpPr/>
            <p:nvPr/>
          </p:nvSpPr>
          <p:spPr>
            <a:xfrm>
              <a:off x="429915" y="1864714"/>
              <a:ext cx="509137" cy="518549"/>
            </a:xfrm>
            <a:custGeom>
              <a:avLst/>
              <a:gdLst/>
              <a:ahLst/>
              <a:cxnLst/>
              <a:rect l="l" t="t" r="r" b="b"/>
              <a:pathLst>
                <a:path w="8385" h="8540" extrusionOk="0">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8"/>
            <p:cNvSpPr/>
            <p:nvPr/>
          </p:nvSpPr>
          <p:spPr>
            <a:xfrm>
              <a:off x="1217140" y="-621007"/>
              <a:ext cx="410649" cy="3779274"/>
            </a:xfrm>
            <a:custGeom>
              <a:avLst/>
              <a:gdLst/>
              <a:ahLst/>
              <a:cxnLst/>
              <a:rect l="l" t="t" r="r" b="b"/>
              <a:pathLst>
                <a:path w="6763" h="62241" extrusionOk="0">
                  <a:moveTo>
                    <a:pt x="1" y="0"/>
                  </a:moveTo>
                  <a:lnTo>
                    <a:pt x="1" y="62241"/>
                  </a:lnTo>
                  <a:lnTo>
                    <a:pt x="6763" y="62241"/>
                  </a:lnTo>
                  <a:lnTo>
                    <a:pt x="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8"/>
            <p:cNvSpPr/>
            <p:nvPr/>
          </p:nvSpPr>
          <p:spPr>
            <a:xfrm>
              <a:off x="1286603" y="-621007"/>
              <a:ext cx="410649" cy="3779274"/>
            </a:xfrm>
            <a:custGeom>
              <a:avLst/>
              <a:gdLst/>
              <a:ahLst/>
              <a:cxnLst/>
              <a:rect l="l" t="t" r="r" b="b"/>
              <a:pathLst>
                <a:path w="6763" h="62241" extrusionOk="0">
                  <a:moveTo>
                    <a:pt x="1" y="0"/>
                  </a:moveTo>
                  <a:lnTo>
                    <a:pt x="1" y="62241"/>
                  </a:lnTo>
                  <a:lnTo>
                    <a:pt x="6762" y="62241"/>
                  </a:lnTo>
                  <a:lnTo>
                    <a:pt x="6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8"/>
            <p:cNvSpPr/>
            <p:nvPr/>
          </p:nvSpPr>
          <p:spPr>
            <a:xfrm>
              <a:off x="1318016" y="-554884"/>
              <a:ext cx="340943" cy="320177"/>
            </a:xfrm>
            <a:custGeom>
              <a:avLst/>
              <a:gdLst/>
              <a:ahLst/>
              <a:cxnLst/>
              <a:rect l="l" t="t" r="r" b="b"/>
              <a:pathLst>
                <a:path w="5615" h="5273"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8"/>
            <p:cNvSpPr/>
            <p:nvPr/>
          </p:nvSpPr>
          <p:spPr>
            <a:xfrm>
              <a:off x="1318016" y="215946"/>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8"/>
            <p:cNvSpPr/>
            <p:nvPr/>
          </p:nvSpPr>
          <p:spPr>
            <a:xfrm>
              <a:off x="1318016" y="866855"/>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8"/>
            <p:cNvSpPr/>
            <p:nvPr/>
          </p:nvSpPr>
          <p:spPr>
            <a:xfrm>
              <a:off x="1318016" y="1559479"/>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8"/>
            <p:cNvSpPr/>
            <p:nvPr/>
          </p:nvSpPr>
          <p:spPr>
            <a:xfrm>
              <a:off x="1318016" y="2757953"/>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8"/>
            <p:cNvSpPr/>
            <p:nvPr/>
          </p:nvSpPr>
          <p:spPr>
            <a:xfrm>
              <a:off x="1318016" y="1998175"/>
              <a:ext cx="340943" cy="695669"/>
            </a:xfrm>
            <a:custGeom>
              <a:avLst/>
              <a:gdLst/>
              <a:ahLst/>
              <a:cxnLst/>
              <a:rect l="l" t="t" r="r" b="b"/>
              <a:pathLst>
                <a:path w="5615" h="11457" extrusionOk="0">
                  <a:moveTo>
                    <a:pt x="0" y="0"/>
                  </a:moveTo>
                  <a:lnTo>
                    <a:pt x="0" y="11456"/>
                  </a:lnTo>
                  <a:lnTo>
                    <a:pt x="5615" y="11456"/>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8"/>
            <p:cNvSpPr/>
            <p:nvPr/>
          </p:nvSpPr>
          <p:spPr>
            <a:xfrm>
              <a:off x="1394947" y="-497060"/>
              <a:ext cx="210820" cy="224968"/>
            </a:xfrm>
            <a:custGeom>
              <a:avLst/>
              <a:gdLst/>
              <a:ahLst/>
              <a:cxnLst/>
              <a:rect l="l" t="t" r="r" b="b"/>
              <a:pathLst>
                <a:path w="3472" h="3705" extrusionOk="0">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8"/>
            <p:cNvSpPr/>
            <p:nvPr/>
          </p:nvSpPr>
          <p:spPr>
            <a:xfrm>
              <a:off x="1394461" y="286604"/>
              <a:ext cx="173295" cy="193211"/>
            </a:xfrm>
            <a:custGeom>
              <a:avLst/>
              <a:gdLst/>
              <a:ahLst/>
              <a:cxnLst/>
              <a:rect l="l" t="t" r="r" b="b"/>
              <a:pathLst>
                <a:path w="2854" h="3182" extrusionOk="0">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8"/>
            <p:cNvSpPr/>
            <p:nvPr/>
          </p:nvSpPr>
          <p:spPr>
            <a:xfrm>
              <a:off x="1370760" y="911545"/>
              <a:ext cx="240390" cy="236626"/>
            </a:xfrm>
            <a:custGeom>
              <a:avLst/>
              <a:gdLst/>
              <a:ahLst/>
              <a:cxnLst/>
              <a:rect l="l" t="t" r="r" b="b"/>
              <a:pathLst>
                <a:path w="3959" h="3897" extrusionOk="0">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8"/>
            <p:cNvSpPr/>
            <p:nvPr/>
          </p:nvSpPr>
          <p:spPr>
            <a:xfrm>
              <a:off x="1394279" y="1621048"/>
              <a:ext cx="201530" cy="223328"/>
            </a:xfrm>
            <a:custGeom>
              <a:avLst/>
              <a:gdLst/>
              <a:ahLst/>
              <a:cxnLst/>
              <a:rect l="l" t="t" r="r" b="b"/>
              <a:pathLst>
                <a:path w="3319" h="3678" extrusionOk="0">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8"/>
            <p:cNvSpPr/>
            <p:nvPr/>
          </p:nvSpPr>
          <p:spPr>
            <a:xfrm>
              <a:off x="1967023" y="-96090"/>
              <a:ext cx="849291" cy="2672712"/>
            </a:xfrm>
            <a:custGeom>
              <a:avLst/>
              <a:gdLst/>
              <a:ahLst/>
              <a:cxnLst/>
              <a:rect l="l" t="t" r="r" b="b"/>
              <a:pathLst>
                <a:path w="13987" h="44017" extrusionOk="0">
                  <a:moveTo>
                    <a:pt x="0" y="0"/>
                  </a:moveTo>
                  <a:lnTo>
                    <a:pt x="0" y="44016"/>
                  </a:lnTo>
                  <a:lnTo>
                    <a:pt x="13986" y="44016"/>
                  </a:lnTo>
                  <a:lnTo>
                    <a:pt x="13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8"/>
            <p:cNvSpPr/>
            <p:nvPr/>
          </p:nvSpPr>
          <p:spPr>
            <a:xfrm>
              <a:off x="1897621" y="-96090"/>
              <a:ext cx="849048" cy="2672712"/>
            </a:xfrm>
            <a:custGeom>
              <a:avLst/>
              <a:gdLst/>
              <a:ahLst/>
              <a:cxnLst/>
              <a:rect l="l" t="t" r="r" b="b"/>
              <a:pathLst>
                <a:path w="13983" h="44017" extrusionOk="0">
                  <a:moveTo>
                    <a:pt x="0" y="0"/>
                  </a:moveTo>
                  <a:lnTo>
                    <a:pt x="0" y="44016"/>
                  </a:lnTo>
                  <a:lnTo>
                    <a:pt x="13982" y="44016"/>
                  </a:lnTo>
                  <a:lnTo>
                    <a:pt x="13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8"/>
            <p:cNvSpPr/>
            <p:nvPr/>
          </p:nvSpPr>
          <p:spPr>
            <a:xfrm>
              <a:off x="1980989" y="-19584"/>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8"/>
            <p:cNvSpPr/>
            <p:nvPr/>
          </p:nvSpPr>
          <p:spPr>
            <a:xfrm>
              <a:off x="1980989" y="627379"/>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8"/>
            <p:cNvSpPr/>
            <p:nvPr/>
          </p:nvSpPr>
          <p:spPr>
            <a:xfrm>
              <a:off x="1980989" y="1274342"/>
              <a:ext cx="654258" cy="547816"/>
            </a:xfrm>
            <a:custGeom>
              <a:avLst/>
              <a:gdLst/>
              <a:ahLst/>
              <a:cxnLst/>
              <a:rect l="l" t="t" r="r" b="b"/>
              <a:pathLst>
                <a:path w="10775" h="9022" extrusionOk="0">
                  <a:moveTo>
                    <a:pt x="0" y="0"/>
                  </a:moveTo>
                  <a:lnTo>
                    <a:pt x="0" y="9021"/>
                  </a:lnTo>
                  <a:lnTo>
                    <a:pt x="10774" y="9021"/>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8"/>
            <p:cNvSpPr/>
            <p:nvPr/>
          </p:nvSpPr>
          <p:spPr>
            <a:xfrm>
              <a:off x="1980989" y="1907278"/>
              <a:ext cx="654258" cy="547877"/>
            </a:xfrm>
            <a:custGeom>
              <a:avLst/>
              <a:gdLst/>
              <a:ahLst/>
              <a:cxnLst/>
              <a:rect l="l" t="t" r="r" b="b"/>
              <a:pathLst>
                <a:path w="10775" h="9023" extrusionOk="0">
                  <a:moveTo>
                    <a:pt x="0" y="1"/>
                  </a:moveTo>
                  <a:lnTo>
                    <a:pt x="0" y="9022"/>
                  </a:lnTo>
                  <a:lnTo>
                    <a:pt x="10774" y="9022"/>
                  </a:lnTo>
                  <a:lnTo>
                    <a:pt x="10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8"/>
            <p:cNvSpPr/>
            <p:nvPr/>
          </p:nvSpPr>
          <p:spPr>
            <a:xfrm>
              <a:off x="2116271" y="66880"/>
              <a:ext cx="384661" cy="416721"/>
            </a:xfrm>
            <a:custGeom>
              <a:avLst/>
              <a:gdLst/>
              <a:ahLst/>
              <a:cxnLst/>
              <a:rect l="l" t="t" r="r" b="b"/>
              <a:pathLst>
                <a:path w="6335" h="6863" extrusionOk="0">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8"/>
            <p:cNvSpPr/>
            <p:nvPr/>
          </p:nvSpPr>
          <p:spPr>
            <a:xfrm>
              <a:off x="2079536" y="855622"/>
              <a:ext cx="406217" cy="83247"/>
            </a:xfrm>
            <a:custGeom>
              <a:avLst/>
              <a:gdLst/>
              <a:ahLst/>
              <a:cxnLst/>
              <a:rect l="l" t="t" r="r" b="b"/>
              <a:pathLst>
                <a:path w="6690" h="1371" extrusionOk="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8"/>
            <p:cNvSpPr/>
            <p:nvPr/>
          </p:nvSpPr>
          <p:spPr>
            <a:xfrm>
              <a:off x="2124833" y="1313566"/>
              <a:ext cx="391887" cy="433298"/>
            </a:xfrm>
            <a:custGeom>
              <a:avLst/>
              <a:gdLst/>
              <a:ahLst/>
              <a:cxnLst/>
              <a:rect l="l" t="t" r="r" b="b"/>
              <a:pathLst>
                <a:path w="6454" h="7136" extrusionOk="0">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8"/>
            <p:cNvSpPr/>
            <p:nvPr/>
          </p:nvSpPr>
          <p:spPr>
            <a:xfrm>
              <a:off x="2115239" y="1971337"/>
              <a:ext cx="408099" cy="399173"/>
            </a:xfrm>
            <a:custGeom>
              <a:avLst/>
              <a:gdLst/>
              <a:ahLst/>
              <a:cxnLst/>
              <a:rect l="l" t="t" r="r" b="b"/>
              <a:pathLst>
                <a:path w="6721" h="6574" extrusionOk="0">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8"/>
            <p:cNvSpPr/>
            <p:nvPr/>
          </p:nvSpPr>
          <p:spPr>
            <a:xfrm>
              <a:off x="4738555" y="-115459"/>
              <a:ext cx="208816" cy="208816"/>
            </a:xfrm>
            <a:custGeom>
              <a:avLst/>
              <a:gdLst/>
              <a:ahLst/>
              <a:cxnLst/>
              <a:rect l="l" t="t" r="r" b="b"/>
              <a:pathLst>
                <a:path w="3439" h="3439" extrusionOk="0">
                  <a:moveTo>
                    <a:pt x="0" y="1"/>
                  </a:moveTo>
                  <a:lnTo>
                    <a:pt x="0" y="3439"/>
                  </a:lnTo>
                  <a:lnTo>
                    <a:pt x="3438" y="3439"/>
                  </a:lnTo>
                  <a:lnTo>
                    <a:pt x="3438"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8"/>
            <p:cNvSpPr/>
            <p:nvPr/>
          </p:nvSpPr>
          <p:spPr>
            <a:xfrm>
              <a:off x="5198018" y="1568890"/>
              <a:ext cx="779402" cy="2711573"/>
            </a:xfrm>
            <a:custGeom>
              <a:avLst/>
              <a:gdLst/>
              <a:ahLst/>
              <a:cxnLst/>
              <a:rect l="l" t="t" r="r" b="b"/>
              <a:pathLst>
                <a:path w="12836" h="44657" extrusionOk="0">
                  <a:moveTo>
                    <a:pt x="0" y="0"/>
                  </a:moveTo>
                  <a:lnTo>
                    <a:pt x="0" y="44656"/>
                  </a:lnTo>
                  <a:lnTo>
                    <a:pt x="12836" y="44656"/>
                  </a:lnTo>
                  <a:lnTo>
                    <a:pt x="128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8"/>
            <p:cNvSpPr/>
            <p:nvPr/>
          </p:nvSpPr>
          <p:spPr>
            <a:xfrm>
              <a:off x="5297780" y="1790272"/>
              <a:ext cx="264314" cy="403363"/>
            </a:xfrm>
            <a:custGeom>
              <a:avLst/>
              <a:gdLst/>
              <a:ahLst/>
              <a:cxnLst/>
              <a:rect l="l" t="t" r="r" b="b"/>
              <a:pathLst>
                <a:path w="4353" h="6643" extrusionOk="0">
                  <a:moveTo>
                    <a:pt x="1" y="0"/>
                  </a:moveTo>
                  <a:lnTo>
                    <a:pt x="1" y="6643"/>
                  </a:lnTo>
                  <a:lnTo>
                    <a:pt x="4352" y="6643"/>
                  </a:lnTo>
                  <a:lnTo>
                    <a:pt x="43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8"/>
            <p:cNvSpPr/>
            <p:nvPr/>
          </p:nvSpPr>
          <p:spPr>
            <a:xfrm>
              <a:off x="5659302" y="1790272"/>
              <a:ext cx="264253" cy="403363"/>
            </a:xfrm>
            <a:custGeom>
              <a:avLst/>
              <a:gdLst/>
              <a:ahLst/>
              <a:cxnLst/>
              <a:rect l="l" t="t" r="r" b="b"/>
              <a:pathLst>
                <a:path w="4352" h="6643" extrusionOk="0">
                  <a:moveTo>
                    <a:pt x="1" y="0"/>
                  </a:moveTo>
                  <a:lnTo>
                    <a:pt x="1" y="6643"/>
                  </a:lnTo>
                  <a:lnTo>
                    <a:pt x="4351" y="6643"/>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8"/>
            <p:cNvSpPr/>
            <p:nvPr/>
          </p:nvSpPr>
          <p:spPr>
            <a:xfrm>
              <a:off x="5297780" y="2485446"/>
              <a:ext cx="264314" cy="403363"/>
            </a:xfrm>
            <a:custGeom>
              <a:avLst/>
              <a:gdLst/>
              <a:ahLst/>
              <a:cxnLst/>
              <a:rect l="l" t="t" r="r" b="b"/>
              <a:pathLst>
                <a:path w="4353" h="6643" extrusionOk="0">
                  <a:moveTo>
                    <a:pt x="1" y="1"/>
                  </a:moveTo>
                  <a:lnTo>
                    <a:pt x="1" y="6643"/>
                  </a:lnTo>
                  <a:lnTo>
                    <a:pt x="4352" y="6643"/>
                  </a:lnTo>
                  <a:lnTo>
                    <a:pt x="43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8"/>
            <p:cNvSpPr/>
            <p:nvPr/>
          </p:nvSpPr>
          <p:spPr>
            <a:xfrm>
              <a:off x="5659302" y="2485446"/>
              <a:ext cx="264253" cy="403363"/>
            </a:xfrm>
            <a:custGeom>
              <a:avLst/>
              <a:gdLst/>
              <a:ahLst/>
              <a:cxnLst/>
              <a:rect l="l" t="t" r="r" b="b"/>
              <a:pathLst>
                <a:path w="4352" h="6643" extrusionOk="0">
                  <a:moveTo>
                    <a:pt x="1" y="1"/>
                  </a:moveTo>
                  <a:lnTo>
                    <a:pt x="1" y="6643"/>
                  </a:lnTo>
                  <a:lnTo>
                    <a:pt x="4351" y="6643"/>
                  </a:lnTo>
                  <a:lnTo>
                    <a:pt x="43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8"/>
            <p:cNvSpPr/>
            <p:nvPr/>
          </p:nvSpPr>
          <p:spPr>
            <a:xfrm>
              <a:off x="5297780" y="3180619"/>
              <a:ext cx="264314" cy="403363"/>
            </a:xfrm>
            <a:custGeom>
              <a:avLst/>
              <a:gdLst/>
              <a:ahLst/>
              <a:cxnLst/>
              <a:rect l="l" t="t" r="r" b="b"/>
              <a:pathLst>
                <a:path w="4353" h="6643" extrusionOk="0">
                  <a:moveTo>
                    <a:pt x="1" y="0"/>
                  </a:moveTo>
                  <a:lnTo>
                    <a:pt x="1" y="6642"/>
                  </a:lnTo>
                  <a:lnTo>
                    <a:pt x="4352" y="6642"/>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8"/>
            <p:cNvSpPr/>
            <p:nvPr/>
          </p:nvSpPr>
          <p:spPr>
            <a:xfrm>
              <a:off x="5659302" y="3180619"/>
              <a:ext cx="264253" cy="403363"/>
            </a:xfrm>
            <a:custGeom>
              <a:avLst/>
              <a:gdLst/>
              <a:ahLst/>
              <a:cxnLst/>
              <a:rect l="l" t="t" r="r" b="b"/>
              <a:pathLst>
                <a:path w="4352" h="6643" extrusionOk="0">
                  <a:moveTo>
                    <a:pt x="1" y="0"/>
                  </a:moveTo>
                  <a:lnTo>
                    <a:pt x="1" y="6642"/>
                  </a:lnTo>
                  <a:lnTo>
                    <a:pt x="4351" y="6642"/>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8"/>
            <p:cNvSpPr/>
            <p:nvPr/>
          </p:nvSpPr>
          <p:spPr>
            <a:xfrm>
              <a:off x="5297780" y="3875975"/>
              <a:ext cx="264314" cy="403181"/>
            </a:xfrm>
            <a:custGeom>
              <a:avLst/>
              <a:gdLst/>
              <a:ahLst/>
              <a:cxnLst/>
              <a:rect l="l" t="t" r="r" b="b"/>
              <a:pathLst>
                <a:path w="4353" h="6640" extrusionOk="0">
                  <a:moveTo>
                    <a:pt x="1" y="0"/>
                  </a:moveTo>
                  <a:lnTo>
                    <a:pt x="1" y="6640"/>
                  </a:lnTo>
                  <a:lnTo>
                    <a:pt x="4352" y="6640"/>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8"/>
            <p:cNvSpPr/>
            <p:nvPr/>
          </p:nvSpPr>
          <p:spPr>
            <a:xfrm>
              <a:off x="5659302" y="3875975"/>
              <a:ext cx="264253" cy="403181"/>
            </a:xfrm>
            <a:custGeom>
              <a:avLst/>
              <a:gdLst/>
              <a:ahLst/>
              <a:cxnLst/>
              <a:rect l="l" t="t" r="r" b="b"/>
              <a:pathLst>
                <a:path w="4352" h="6640" extrusionOk="0">
                  <a:moveTo>
                    <a:pt x="1" y="0"/>
                  </a:moveTo>
                  <a:lnTo>
                    <a:pt x="1" y="6640"/>
                  </a:lnTo>
                  <a:lnTo>
                    <a:pt x="4351" y="6640"/>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8"/>
            <p:cNvSpPr/>
            <p:nvPr/>
          </p:nvSpPr>
          <p:spPr>
            <a:xfrm>
              <a:off x="4352320" y="2713750"/>
              <a:ext cx="2526498" cy="52158"/>
            </a:xfrm>
            <a:custGeom>
              <a:avLst/>
              <a:gdLst/>
              <a:ahLst/>
              <a:cxnLst/>
              <a:rect l="l" t="t" r="r" b="b"/>
              <a:pathLst>
                <a:path w="41609" h="859" extrusionOk="0">
                  <a:moveTo>
                    <a:pt x="0" y="0"/>
                  </a:moveTo>
                  <a:lnTo>
                    <a:pt x="0" y="859"/>
                  </a:lnTo>
                  <a:lnTo>
                    <a:pt x="41609" y="859"/>
                  </a:lnTo>
                  <a:lnTo>
                    <a:pt x="4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8"/>
            <p:cNvSpPr/>
            <p:nvPr/>
          </p:nvSpPr>
          <p:spPr>
            <a:xfrm>
              <a:off x="4420265" y="2713750"/>
              <a:ext cx="1252836" cy="1625899"/>
            </a:xfrm>
            <a:custGeom>
              <a:avLst/>
              <a:gdLst/>
              <a:ahLst/>
              <a:cxnLst/>
              <a:rect l="l" t="t" r="r" b="b"/>
              <a:pathLst>
                <a:path w="20633" h="26777" extrusionOk="0">
                  <a:moveTo>
                    <a:pt x="1" y="0"/>
                  </a:moveTo>
                  <a:lnTo>
                    <a:pt x="1" y="26777"/>
                  </a:lnTo>
                  <a:lnTo>
                    <a:pt x="20633" y="26777"/>
                  </a:lnTo>
                  <a:lnTo>
                    <a:pt x="20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8"/>
            <p:cNvSpPr/>
            <p:nvPr/>
          </p:nvSpPr>
          <p:spPr>
            <a:xfrm>
              <a:off x="4477644" y="2713750"/>
              <a:ext cx="1252836" cy="1625899"/>
            </a:xfrm>
            <a:custGeom>
              <a:avLst/>
              <a:gdLst/>
              <a:ahLst/>
              <a:cxnLst/>
              <a:rect l="l" t="t" r="r" b="b"/>
              <a:pathLst>
                <a:path w="20633" h="26777" extrusionOk="0">
                  <a:moveTo>
                    <a:pt x="1" y="0"/>
                  </a:moveTo>
                  <a:lnTo>
                    <a:pt x="1" y="26777"/>
                  </a:lnTo>
                  <a:lnTo>
                    <a:pt x="20632" y="26777"/>
                  </a:lnTo>
                  <a:lnTo>
                    <a:pt x="20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8"/>
            <p:cNvSpPr/>
            <p:nvPr/>
          </p:nvSpPr>
          <p:spPr>
            <a:xfrm>
              <a:off x="4584328" y="2830331"/>
              <a:ext cx="1039284" cy="1529476"/>
            </a:xfrm>
            <a:custGeom>
              <a:avLst/>
              <a:gdLst/>
              <a:ahLst/>
              <a:cxnLst/>
              <a:rect l="l" t="t" r="r" b="b"/>
              <a:pathLst>
                <a:path w="17116" h="25189" extrusionOk="0">
                  <a:moveTo>
                    <a:pt x="0" y="0"/>
                  </a:moveTo>
                  <a:lnTo>
                    <a:pt x="0" y="25189"/>
                  </a:lnTo>
                  <a:lnTo>
                    <a:pt x="17115" y="25189"/>
                  </a:lnTo>
                  <a:lnTo>
                    <a:pt x="1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8"/>
            <p:cNvSpPr/>
            <p:nvPr/>
          </p:nvSpPr>
          <p:spPr>
            <a:xfrm>
              <a:off x="4764118" y="2939504"/>
              <a:ext cx="720200" cy="693301"/>
            </a:xfrm>
            <a:custGeom>
              <a:avLst/>
              <a:gdLst/>
              <a:ahLst/>
              <a:cxnLst/>
              <a:rect l="l" t="t" r="r" b="b"/>
              <a:pathLst>
                <a:path w="11861" h="11418" extrusionOk="0">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8"/>
            <p:cNvSpPr/>
            <p:nvPr/>
          </p:nvSpPr>
          <p:spPr>
            <a:xfrm>
              <a:off x="4763268" y="3878283"/>
              <a:ext cx="637924" cy="706902"/>
            </a:xfrm>
            <a:custGeom>
              <a:avLst/>
              <a:gdLst/>
              <a:ahLst/>
              <a:cxnLst/>
              <a:rect l="l" t="t" r="r" b="b"/>
              <a:pathLst>
                <a:path w="10506" h="11642" extrusionOk="0">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8"/>
            <p:cNvSpPr/>
            <p:nvPr/>
          </p:nvSpPr>
          <p:spPr>
            <a:xfrm>
              <a:off x="4599508" y="-498354"/>
              <a:ext cx="1725966" cy="918754"/>
            </a:xfrm>
            <a:custGeom>
              <a:avLst/>
              <a:gdLst/>
              <a:ahLst/>
              <a:cxnLst/>
              <a:rect l="l" t="t" r="r" b="b"/>
              <a:pathLst>
                <a:path w="28425" h="15131" extrusionOk="0">
                  <a:moveTo>
                    <a:pt x="0" y="0"/>
                  </a:moveTo>
                  <a:lnTo>
                    <a:pt x="0" y="15130"/>
                  </a:lnTo>
                  <a:lnTo>
                    <a:pt x="28424" y="15130"/>
                  </a:lnTo>
                  <a:lnTo>
                    <a:pt x="28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8"/>
            <p:cNvSpPr/>
            <p:nvPr/>
          </p:nvSpPr>
          <p:spPr>
            <a:xfrm>
              <a:off x="4641040" y="-539947"/>
              <a:ext cx="1726148" cy="918754"/>
            </a:xfrm>
            <a:custGeom>
              <a:avLst/>
              <a:gdLst/>
              <a:ahLst/>
              <a:cxnLst/>
              <a:rect l="l" t="t" r="r" b="b"/>
              <a:pathLst>
                <a:path w="28428" h="15131" extrusionOk="0">
                  <a:moveTo>
                    <a:pt x="1" y="1"/>
                  </a:moveTo>
                  <a:lnTo>
                    <a:pt x="1" y="15131"/>
                  </a:lnTo>
                  <a:lnTo>
                    <a:pt x="28428" y="15131"/>
                  </a:lnTo>
                  <a:lnTo>
                    <a:pt x="28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8"/>
            <p:cNvSpPr/>
            <p:nvPr/>
          </p:nvSpPr>
          <p:spPr>
            <a:xfrm>
              <a:off x="4696780" y="-484389"/>
              <a:ext cx="1614727" cy="807455"/>
            </a:xfrm>
            <a:custGeom>
              <a:avLst/>
              <a:gdLst/>
              <a:ahLst/>
              <a:cxnLst/>
              <a:rect l="l" t="t" r="r" b="b"/>
              <a:pathLst>
                <a:path w="26593" h="13298" extrusionOk="0">
                  <a:moveTo>
                    <a:pt x="0" y="0"/>
                  </a:moveTo>
                  <a:lnTo>
                    <a:pt x="0" y="13298"/>
                  </a:lnTo>
                  <a:lnTo>
                    <a:pt x="26592" y="13298"/>
                  </a:lnTo>
                  <a:lnTo>
                    <a:pt x="26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8"/>
            <p:cNvSpPr/>
            <p:nvPr/>
          </p:nvSpPr>
          <p:spPr>
            <a:xfrm>
              <a:off x="4731694" y="-477345"/>
              <a:ext cx="528932" cy="271540"/>
            </a:xfrm>
            <a:custGeom>
              <a:avLst/>
              <a:gdLst/>
              <a:ahLst/>
              <a:cxnLst/>
              <a:rect l="l" t="t" r="r" b="b"/>
              <a:pathLst>
                <a:path w="8711" h="4472" extrusionOk="0">
                  <a:moveTo>
                    <a:pt x="1" y="0"/>
                  </a:moveTo>
                  <a:lnTo>
                    <a:pt x="1" y="4472"/>
                  </a:lnTo>
                  <a:lnTo>
                    <a:pt x="8711" y="4472"/>
                  </a:lnTo>
                  <a:lnTo>
                    <a:pt x="87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8"/>
            <p:cNvSpPr/>
            <p:nvPr/>
          </p:nvSpPr>
          <p:spPr>
            <a:xfrm>
              <a:off x="5344109" y="-431017"/>
              <a:ext cx="348108" cy="178699"/>
            </a:xfrm>
            <a:custGeom>
              <a:avLst/>
              <a:gdLst/>
              <a:ahLst/>
              <a:cxnLst/>
              <a:rect l="l" t="t" r="r" b="b"/>
              <a:pathLst>
                <a:path w="5733" h="2943" extrusionOk="0">
                  <a:moveTo>
                    <a:pt x="1" y="0"/>
                  </a:moveTo>
                  <a:lnTo>
                    <a:pt x="1" y="2942"/>
                  </a:lnTo>
                  <a:lnTo>
                    <a:pt x="5732" y="2942"/>
                  </a:lnTo>
                  <a:lnTo>
                    <a:pt x="57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8"/>
            <p:cNvSpPr/>
            <p:nvPr/>
          </p:nvSpPr>
          <p:spPr>
            <a:xfrm>
              <a:off x="5803328" y="-101494"/>
              <a:ext cx="389883" cy="389822"/>
            </a:xfrm>
            <a:custGeom>
              <a:avLst/>
              <a:gdLst/>
              <a:ahLst/>
              <a:cxnLst/>
              <a:rect l="l" t="t" r="r" b="b"/>
              <a:pathLst>
                <a:path w="6421" h="6420" extrusionOk="0">
                  <a:moveTo>
                    <a:pt x="1" y="1"/>
                  </a:moveTo>
                  <a:lnTo>
                    <a:pt x="1" y="6420"/>
                  </a:lnTo>
                  <a:lnTo>
                    <a:pt x="6421" y="6420"/>
                  </a:lnTo>
                  <a:lnTo>
                    <a:pt x="6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8"/>
            <p:cNvSpPr/>
            <p:nvPr/>
          </p:nvSpPr>
          <p:spPr>
            <a:xfrm>
              <a:off x="5984393" y="-414805"/>
              <a:ext cx="208816" cy="208998"/>
            </a:xfrm>
            <a:custGeom>
              <a:avLst/>
              <a:gdLst/>
              <a:ahLst/>
              <a:cxnLst/>
              <a:rect l="l" t="t" r="r" b="b"/>
              <a:pathLst>
                <a:path w="3439" h="3442" extrusionOk="0">
                  <a:moveTo>
                    <a:pt x="1" y="0"/>
                  </a:moveTo>
                  <a:lnTo>
                    <a:pt x="1" y="3442"/>
                  </a:lnTo>
                  <a:lnTo>
                    <a:pt x="3439" y="3442"/>
                  </a:lnTo>
                  <a:lnTo>
                    <a:pt x="3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8"/>
            <p:cNvSpPr/>
            <p:nvPr/>
          </p:nvSpPr>
          <p:spPr>
            <a:xfrm>
              <a:off x="3875673" y="739588"/>
              <a:ext cx="2373241" cy="1048877"/>
            </a:xfrm>
            <a:custGeom>
              <a:avLst/>
              <a:gdLst/>
              <a:ahLst/>
              <a:cxnLst/>
              <a:rect l="l" t="t" r="r" b="b"/>
              <a:pathLst>
                <a:path w="39085" h="17274" extrusionOk="0">
                  <a:moveTo>
                    <a:pt x="0" y="1"/>
                  </a:moveTo>
                  <a:lnTo>
                    <a:pt x="0" y="17274"/>
                  </a:lnTo>
                  <a:lnTo>
                    <a:pt x="39085" y="17274"/>
                  </a:lnTo>
                  <a:lnTo>
                    <a:pt x="39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8"/>
            <p:cNvSpPr/>
            <p:nvPr/>
          </p:nvSpPr>
          <p:spPr>
            <a:xfrm>
              <a:off x="3938214" y="737523"/>
              <a:ext cx="2310700" cy="918754"/>
            </a:xfrm>
            <a:custGeom>
              <a:avLst/>
              <a:gdLst/>
              <a:ahLst/>
              <a:cxnLst/>
              <a:rect l="l" t="t" r="r" b="b"/>
              <a:pathLst>
                <a:path w="38055" h="15131" extrusionOk="0">
                  <a:moveTo>
                    <a:pt x="0" y="0"/>
                  </a:moveTo>
                  <a:lnTo>
                    <a:pt x="0" y="15130"/>
                  </a:lnTo>
                  <a:lnTo>
                    <a:pt x="38055" y="15130"/>
                  </a:lnTo>
                  <a:lnTo>
                    <a:pt x="380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8"/>
            <p:cNvSpPr/>
            <p:nvPr/>
          </p:nvSpPr>
          <p:spPr>
            <a:xfrm>
              <a:off x="3938214" y="737523"/>
              <a:ext cx="2310700" cy="153925"/>
            </a:xfrm>
            <a:custGeom>
              <a:avLst/>
              <a:gdLst/>
              <a:ahLst/>
              <a:cxnLst/>
              <a:rect l="l" t="t" r="r" b="b"/>
              <a:pathLst>
                <a:path w="38055" h="2535" extrusionOk="0">
                  <a:moveTo>
                    <a:pt x="0" y="0"/>
                  </a:moveTo>
                  <a:lnTo>
                    <a:pt x="0" y="2535"/>
                  </a:lnTo>
                  <a:lnTo>
                    <a:pt x="38055" y="2535"/>
                  </a:lnTo>
                  <a:lnTo>
                    <a:pt x="38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8"/>
            <p:cNvSpPr/>
            <p:nvPr/>
          </p:nvSpPr>
          <p:spPr>
            <a:xfrm>
              <a:off x="3966266" y="754768"/>
              <a:ext cx="2245911" cy="862163"/>
            </a:xfrm>
            <a:custGeom>
              <a:avLst/>
              <a:gdLst/>
              <a:ahLst/>
              <a:cxnLst/>
              <a:rect l="l" t="t" r="r" b="b"/>
              <a:pathLst>
                <a:path w="36988" h="14199" extrusionOk="0">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8"/>
            <p:cNvSpPr/>
            <p:nvPr/>
          </p:nvSpPr>
          <p:spPr>
            <a:xfrm>
              <a:off x="4116790" y="814455"/>
              <a:ext cx="467423" cy="474466"/>
            </a:xfrm>
            <a:custGeom>
              <a:avLst/>
              <a:gdLst/>
              <a:ahLst/>
              <a:cxnLst/>
              <a:rect l="l" t="t" r="r" b="b"/>
              <a:pathLst>
                <a:path w="7698" h="7814" extrusionOk="0">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8"/>
            <p:cNvSpPr/>
            <p:nvPr/>
          </p:nvSpPr>
          <p:spPr>
            <a:xfrm>
              <a:off x="4637275" y="814455"/>
              <a:ext cx="467665" cy="474466"/>
            </a:xfrm>
            <a:custGeom>
              <a:avLst/>
              <a:gdLst/>
              <a:ahLst/>
              <a:cxnLst/>
              <a:rect l="l" t="t" r="r" b="b"/>
              <a:pathLst>
                <a:path w="7702" h="7814" extrusionOk="0">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8"/>
            <p:cNvSpPr/>
            <p:nvPr/>
          </p:nvSpPr>
          <p:spPr>
            <a:xfrm>
              <a:off x="5143310" y="814455"/>
              <a:ext cx="467423" cy="474466"/>
            </a:xfrm>
            <a:custGeom>
              <a:avLst/>
              <a:gdLst/>
              <a:ahLst/>
              <a:cxnLst/>
              <a:rect l="l" t="t" r="r" b="b"/>
              <a:pathLst>
                <a:path w="7698" h="7814" extrusionOk="0">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8"/>
            <p:cNvSpPr/>
            <p:nvPr/>
          </p:nvSpPr>
          <p:spPr>
            <a:xfrm>
              <a:off x="5664038" y="814455"/>
              <a:ext cx="467423" cy="474466"/>
            </a:xfrm>
            <a:custGeom>
              <a:avLst/>
              <a:gdLst/>
              <a:ahLst/>
              <a:cxnLst/>
              <a:rect l="l" t="t" r="r" b="b"/>
              <a:pathLst>
                <a:path w="7698" h="7814" extrusionOk="0">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8"/>
            <p:cNvSpPr/>
            <p:nvPr/>
          </p:nvSpPr>
          <p:spPr>
            <a:xfrm>
              <a:off x="7612824" y="-427495"/>
              <a:ext cx="306029" cy="4648723"/>
            </a:xfrm>
            <a:custGeom>
              <a:avLst/>
              <a:gdLst/>
              <a:ahLst/>
              <a:cxnLst/>
              <a:rect l="l" t="t" r="r" b="b"/>
              <a:pathLst>
                <a:path w="5040" h="76560" extrusionOk="0">
                  <a:moveTo>
                    <a:pt x="0" y="1"/>
                  </a:moveTo>
                  <a:lnTo>
                    <a:pt x="0" y="76559"/>
                  </a:lnTo>
                  <a:lnTo>
                    <a:pt x="5040" y="76559"/>
                  </a:lnTo>
                  <a:lnTo>
                    <a:pt x="5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8"/>
            <p:cNvSpPr/>
            <p:nvPr/>
          </p:nvSpPr>
          <p:spPr>
            <a:xfrm>
              <a:off x="6627411" y="-355543"/>
              <a:ext cx="1192723" cy="4576770"/>
            </a:xfrm>
            <a:custGeom>
              <a:avLst/>
              <a:gdLst/>
              <a:ahLst/>
              <a:cxnLst/>
              <a:rect l="l" t="t" r="r" b="b"/>
              <a:pathLst>
                <a:path w="19643" h="75375" extrusionOk="0">
                  <a:moveTo>
                    <a:pt x="1" y="1"/>
                  </a:moveTo>
                  <a:lnTo>
                    <a:pt x="1" y="75374"/>
                  </a:lnTo>
                  <a:lnTo>
                    <a:pt x="19642" y="75374"/>
                  </a:lnTo>
                  <a:lnTo>
                    <a:pt x="19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8"/>
            <p:cNvSpPr/>
            <p:nvPr/>
          </p:nvSpPr>
          <p:spPr>
            <a:xfrm>
              <a:off x="6710778" y="-272175"/>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8"/>
            <p:cNvSpPr/>
            <p:nvPr/>
          </p:nvSpPr>
          <p:spPr>
            <a:xfrm>
              <a:off x="6844762" y="-139825"/>
              <a:ext cx="788146" cy="788146"/>
            </a:xfrm>
            <a:custGeom>
              <a:avLst/>
              <a:gdLst/>
              <a:ahLst/>
              <a:cxnLst/>
              <a:rect l="l" t="t" r="r" b="b"/>
              <a:pathLst>
                <a:path w="12980" h="12980" extrusionOk="0">
                  <a:moveTo>
                    <a:pt x="0" y="0"/>
                  </a:moveTo>
                  <a:lnTo>
                    <a:pt x="0" y="12980"/>
                  </a:lnTo>
                  <a:lnTo>
                    <a:pt x="12980" y="12980"/>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8"/>
            <p:cNvSpPr/>
            <p:nvPr/>
          </p:nvSpPr>
          <p:spPr>
            <a:xfrm>
              <a:off x="6710778" y="843539"/>
              <a:ext cx="1038676" cy="1038676"/>
            </a:xfrm>
            <a:custGeom>
              <a:avLst/>
              <a:gdLst/>
              <a:ahLst/>
              <a:cxnLst/>
              <a:rect l="l" t="t" r="r" b="b"/>
              <a:pathLst>
                <a:path w="17106" h="17106" extrusionOk="0">
                  <a:moveTo>
                    <a:pt x="1" y="1"/>
                  </a:moveTo>
                  <a:lnTo>
                    <a:pt x="1" y="17106"/>
                  </a:lnTo>
                  <a:lnTo>
                    <a:pt x="17105" y="17106"/>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8"/>
            <p:cNvSpPr/>
            <p:nvPr/>
          </p:nvSpPr>
          <p:spPr>
            <a:xfrm>
              <a:off x="6844762" y="975646"/>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8"/>
            <p:cNvSpPr/>
            <p:nvPr/>
          </p:nvSpPr>
          <p:spPr>
            <a:xfrm>
              <a:off x="6710778" y="1959071"/>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8"/>
            <p:cNvSpPr/>
            <p:nvPr/>
          </p:nvSpPr>
          <p:spPr>
            <a:xfrm>
              <a:off x="6844762" y="2091421"/>
              <a:ext cx="788146" cy="788085"/>
            </a:xfrm>
            <a:custGeom>
              <a:avLst/>
              <a:gdLst/>
              <a:ahLst/>
              <a:cxnLst/>
              <a:rect l="l" t="t" r="r" b="b"/>
              <a:pathLst>
                <a:path w="12980" h="12979" extrusionOk="0">
                  <a:moveTo>
                    <a:pt x="0" y="0"/>
                  </a:moveTo>
                  <a:lnTo>
                    <a:pt x="0" y="12979"/>
                  </a:lnTo>
                  <a:lnTo>
                    <a:pt x="12980" y="12979"/>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8"/>
            <p:cNvSpPr/>
            <p:nvPr/>
          </p:nvSpPr>
          <p:spPr>
            <a:xfrm>
              <a:off x="6710778" y="3074604"/>
              <a:ext cx="1038676" cy="1038858"/>
            </a:xfrm>
            <a:custGeom>
              <a:avLst/>
              <a:gdLst/>
              <a:ahLst/>
              <a:cxnLst/>
              <a:rect l="l" t="t" r="r" b="b"/>
              <a:pathLst>
                <a:path w="17106" h="17109" extrusionOk="0">
                  <a:moveTo>
                    <a:pt x="1" y="0"/>
                  </a:moveTo>
                  <a:lnTo>
                    <a:pt x="1" y="17109"/>
                  </a:lnTo>
                  <a:lnTo>
                    <a:pt x="17105" y="17109"/>
                  </a:lnTo>
                  <a:lnTo>
                    <a:pt x="17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8"/>
            <p:cNvSpPr/>
            <p:nvPr/>
          </p:nvSpPr>
          <p:spPr>
            <a:xfrm>
              <a:off x="6844762" y="3206893"/>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8"/>
            <p:cNvSpPr/>
            <p:nvPr/>
          </p:nvSpPr>
          <p:spPr>
            <a:xfrm>
              <a:off x="6892249" y="-99854"/>
              <a:ext cx="672413" cy="716435"/>
            </a:xfrm>
            <a:custGeom>
              <a:avLst/>
              <a:gdLst/>
              <a:ahLst/>
              <a:cxnLst/>
              <a:rect l="l" t="t" r="r" b="b"/>
              <a:pathLst>
                <a:path w="11074" h="11799" extrusionOk="0">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8"/>
            <p:cNvSpPr/>
            <p:nvPr/>
          </p:nvSpPr>
          <p:spPr>
            <a:xfrm>
              <a:off x="6906215" y="1028532"/>
              <a:ext cx="647822" cy="701741"/>
            </a:xfrm>
            <a:custGeom>
              <a:avLst/>
              <a:gdLst/>
              <a:ahLst/>
              <a:cxnLst/>
              <a:rect l="l" t="t" r="r" b="b"/>
              <a:pathLst>
                <a:path w="10669" h="11557" extrusionOk="0">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8"/>
            <p:cNvSpPr/>
            <p:nvPr/>
          </p:nvSpPr>
          <p:spPr>
            <a:xfrm>
              <a:off x="6878345" y="2129593"/>
              <a:ext cx="714978" cy="725604"/>
            </a:xfrm>
            <a:custGeom>
              <a:avLst/>
              <a:gdLst/>
              <a:ahLst/>
              <a:cxnLst/>
              <a:rect l="l" t="t" r="r" b="b"/>
              <a:pathLst>
                <a:path w="11775" h="11950" extrusionOk="0">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8"/>
            <p:cNvSpPr/>
            <p:nvPr/>
          </p:nvSpPr>
          <p:spPr>
            <a:xfrm>
              <a:off x="6893889" y="3237456"/>
              <a:ext cx="694455" cy="728094"/>
            </a:xfrm>
            <a:custGeom>
              <a:avLst/>
              <a:gdLst/>
              <a:ahLst/>
              <a:cxnLst/>
              <a:rect l="l" t="t" r="r" b="b"/>
              <a:pathLst>
                <a:path w="11437" h="11991" extrusionOk="0">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8"/>
            <p:cNvSpPr/>
            <p:nvPr/>
          </p:nvSpPr>
          <p:spPr>
            <a:xfrm>
              <a:off x="-440496" y="-1166933"/>
              <a:ext cx="133280" cy="1585217"/>
            </a:xfrm>
            <a:custGeom>
              <a:avLst/>
              <a:gdLst/>
              <a:ahLst/>
              <a:cxnLst/>
              <a:rect l="l" t="t" r="r" b="b"/>
              <a:pathLst>
                <a:path w="2195" h="26107" extrusionOk="0">
                  <a:moveTo>
                    <a:pt x="0" y="0"/>
                  </a:moveTo>
                  <a:lnTo>
                    <a:pt x="0" y="24826"/>
                  </a:lnTo>
                  <a:lnTo>
                    <a:pt x="2195" y="26107"/>
                  </a:lnTo>
                  <a:lnTo>
                    <a:pt x="2195" y="18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8"/>
            <p:cNvSpPr/>
            <p:nvPr/>
          </p:nvSpPr>
          <p:spPr>
            <a:xfrm>
              <a:off x="-440496" y="1439133"/>
              <a:ext cx="133280" cy="1526379"/>
            </a:xfrm>
            <a:custGeom>
              <a:avLst/>
              <a:gdLst/>
              <a:ahLst/>
              <a:cxnLst/>
              <a:rect l="l" t="t" r="r" b="b"/>
              <a:pathLst>
                <a:path w="2195" h="25138" extrusionOk="0">
                  <a:moveTo>
                    <a:pt x="0" y="1"/>
                  </a:moveTo>
                  <a:lnTo>
                    <a:pt x="0" y="24826"/>
                  </a:lnTo>
                  <a:lnTo>
                    <a:pt x="2195" y="25137"/>
                  </a:lnTo>
                  <a:lnTo>
                    <a:pt x="2195" y="87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8"/>
            <p:cNvSpPr/>
            <p:nvPr/>
          </p:nvSpPr>
          <p:spPr>
            <a:xfrm>
              <a:off x="-700375" y="-1647525"/>
              <a:ext cx="789239" cy="1494319"/>
            </a:xfrm>
            <a:custGeom>
              <a:avLst/>
              <a:gdLst/>
              <a:ahLst/>
              <a:cxnLst/>
              <a:rect l="l" t="t" r="r" b="b"/>
              <a:pathLst>
                <a:path w="12998" h="24610" extrusionOk="0">
                  <a:moveTo>
                    <a:pt x="1" y="0"/>
                  </a:moveTo>
                  <a:lnTo>
                    <a:pt x="1" y="24610"/>
                  </a:lnTo>
                  <a:lnTo>
                    <a:pt x="12997" y="24610"/>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8"/>
            <p:cNvSpPr/>
            <p:nvPr/>
          </p:nvSpPr>
          <p:spPr>
            <a:xfrm>
              <a:off x="-658600" y="-1597675"/>
              <a:ext cx="705627" cy="1394617"/>
            </a:xfrm>
            <a:custGeom>
              <a:avLst/>
              <a:gdLst/>
              <a:ahLst/>
              <a:cxnLst/>
              <a:rect l="l" t="t" r="r" b="b"/>
              <a:pathLst>
                <a:path w="11621" h="22968" extrusionOk="0">
                  <a:moveTo>
                    <a:pt x="0" y="1"/>
                  </a:moveTo>
                  <a:lnTo>
                    <a:pt x="0" y="22967"/>
                  </a:lnTo>
                  <a:lnTo>
                    <a:pt x="11621" y="22967"/>
                  </a:lnTo>
                  <a:lnTo>
                    <a:pt x="116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8"/>
            <p:cNvSpPr/>
            <p:nvPr/>
          </p:nvSpPr>
          <p:spPr>
            <a:xfrm>
              <a:off x="-658600" y="-1597675"/>
              <a:ext cx="125265" cy="1394617"/>
            </a:xfrm>
            <a:custGeom>
              <a:avLst/>
              <a:gdLst/>
              <a:ahLst/>
              <a:cxnLst/>
              <a:rect l="l" t="t" r="r" b="b"/>
              <a:pathLst>
                <a:path w="2063" h="22968" extrusionOk="0">
                  <a:moveTo>
                    <a:pt x="0" y="1"/>
                  </a:moveTo>
                  <a:lnTo>
                    <a:pt x="0" y="22967"/>
                  </a:lnTo>
                  <a:lnTo>
                    <a:pt x="2062" y="22967"/>
                  </a:lnTo>
                  <a:lnTo>
                    <a:pt x="20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8"/>
            <p:cNvSpPr/>
            <p:nvPr/>
          </p:nvSpPr>
          <p:spPr>
            <a:xfrm>
              <a:off x="-412262" y="-1473322"/>
              <a:ext cx="244762" cy="260975"/>
            </a:xfrm>
            <a:custGeom>
              <a:avLst/>
              <a:gdLst/>
              <a:ahLst/>
              <a:cxnLst/>
              <a:rect l="l" t="t" r="r" b="b"/>
              <a:pathLst>
                <a:path w="4031" h="4298" extrusionOk="0">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8"/>
            <p:cNvSpPr/>
            <p:nvPr/>
          </p:nvSpPr>
          <p:spPr>
            <a:xfrm>
              <a:off x="-412444" y="-1160254"/>
              <a:ext cx="200922" cy="223935"/>
            </a:xfrm>
            <a:custGeom>
              <a:avLst/>
              <a:gdLst/>
              <a:ahLst/>
              <a:cxnLst/>
              <a:rect l="l" t="t" r="r" b="b"/>
              <a:pathLst>
                <a:path w="3309" h="3688" extrusionOk="0">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8"/>
            <p:cNvSpPr/>
            <p:nvPr/>
          </p:nvSpPr>
          <p:spPr>
            <a:xfrm>
              <a:off x="-423859" y="-890843"/>
              <a:ext cx="278826" cy="274272"/>
            </a:xfrm>
            <a:custGeom>
              <a:avLst/>
              <a:gdLst/>
              <a:ahLst/>
              <a:cxnLst/>
              <a:rect l="l" t="t" r="r" b="b"/>
              <a:pathLst>
                <a:path w="4592" h="4517" extrusionOk="0">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8"/>
            <p:cNvSpPr/>
            <p:nvPr/>
          </p:nvSpPr>
          <p:spPr>
            <a:xfrm>
              <a:off x="-412626" y="-588765"/>
              <a:ext cx="233529" cy="258849"/>
            </a:xfrm>
            <a:custGeom>
              <a:avLst/>
              <a:gdLst/>
              <a:ahLst/>
              <a:cxnLst/>
              <a:rect l="l" t="t" r="r" b="b"/>
              <a:pathLst>
                <a:path w="3846" h="4263" extrusionOk="0">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8"/>
            <p:cNvSpPr/>
            <p:nvPr/>
          </p:nvSpPr>
          <p:spPr>
            <a:xfrm>
              <a:off x="-255242" y="2930517"/>
              <a:ext cx="412714" cy="1523465"/>
            </a:xfrm>
            <a:custGeom>
              <a:avLst/>
              <a:gdLst/>
              <a:ahLst/>
              <a:cxnLst/>
              <a:rect l="l" t="t" r="r" b="b"/>
              <a:pathLst>
                <a:path w="6797" h="25090" extrusionOk="0">
                  <a:moveTo>
                    <a:pt x="0" y="0"/>
                  </a:moveTo>
                  <a:lnTo>
                    <a:pt x="0" y="25090"/>
                  </a:lnTo>
                  <a:lnTo>
                    <a:pt x="6796" y="25090"/>
                  </a:lnTo>
                  <a:lnTo>
                    <a:pt x="6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8"/>
            <p:cNvSpPr/>
            <p:nvPr/>
          </p:nvSpPr>
          <p:spPr>
            <a:xfrm>
              <a:off x="-255242" y="2998523"/>
              <a:ext cx="353633" cy="1387452"/>
            </a:xfrm>
            <a:custGeom>
              <a:avLst/>
              <a:gdLst/>
              <a:ahLst/>
              <a:cxnLst/>
              <a:rect l="l" t="t" r="r" b="b"/>
              <a:pathLst>
                <a:path w="5824" h="22850" extrusionOk="0">
                  <a:moveTo>
                    <a:pt x="0" y="0"/>
                  </a:moveTo>
                  <a:lnTo>
                    <a:pt x="0" y="22850"/>
                  </a:lnTo>
                  <a:lnTo>
                    <a:pt x="5823" y="22850"/>
                  </a:lnTo>
                  <a:lnTo>
                    <a:pt x="5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8"/>
            <p:cNvSpPr/>
            <p:nvPr/>
          </p:nvSpPr>
          <p:spPr>
            <a:xfrm>
              <a:off x="-209763" y="3282871"/>
              <a:ext cx="251199" cy="241848"/>
            </a:xfrm>
            <a:custGeom>
              <a:avLst/>
              <a:gdLst/>
              <a:ahLst/>
              <a:cxnLst/>
              <a:rect l="l" t="t" r="r" b="b"/>
              <a:pathLst>
                <a:path w="4137" h="3983" extrusionOk="0">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8"/>
            <p:cNvSpPr/>
            <p:nvPr/>
          </p:nvSpPr>
          <p:spPr>
            <a:xfrm>
              <a:off x="-209945" y="3610268"/>
              <a:ext cx="222235" cy="246645"/>
            </a:xfrm>
            <a:custGeom>
              <a:avLst/>
              <a:gdLst/>
              <a:ahLst/>
              <a:cxnLst/>
              <a:rect l="l" t="t" r="r" b="b"/>
              <a:pathLst>
                <a:path w="3660" h="4062" extrusionOk="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8"/>
            <p:cNvSpPr/>
            <p:nvPr/>
          </p:nvSpPr>
          <p:spPr>
            <a:xfrm>
              <a:off x="-219539" y="3936694"/>
              <a:ext cx="266014" cy="261157"/>
            </a:xfrm>
            <a:custGeom>
              <a:avLst/>
              <a:gdLst/>
              <a:ahLst/>
              <a:cxnLst/>
              <a:rect l="l" t="t" r="r" b="b"/>
              <a:pathLst>
                <a:path w="4381" h="4301" extrusionOk="0">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8"/>
            <p:cNvSpPr/>
            <p:nvPr/>
          </p:nvSpPr>
          <p:spPr>
            <a:xfrm>
              <a:off x="4327182" y="2547197"/>
              <a:ext cx="243" cy="61"/>
            </a:xfrm>
            <a:custGeom>
              <a:avLst/>
              <a:gdLst/>
              <a:ahLst/>
              <a:cxnLst/>
              <a:rect l="l" t="t" r="r" b="b"/>
              <a:pathLst>
                <a:path w="4" h="1" extrusionOk="0">
                  <a:moveTo>
                    <a:pt x="0" y="0"/>
                  </a:moveTo>
                  <a:lnTo>
                    <a:pt x="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8"/>
            <p:cNvSpPr/>
            <p:nvPr/>
          </p:nvSpPr>
          <p:spPr>
            <a:xfrm>
              <a:off x="4329429" y="2545922"/>
              <a:ext cx="1275" cy="1336"/>
            </a:xfrm>
            <a:custGeom>
              <a:avLst/>
              <a:gdLst/>
              <a:ahLst/>
              <a:cxnLst/>
              <a:rect l="l" t="t" r="r" b="b"/>
              <a:pathLst>
                <a:path w="21" h="22" extrusionOk="0">
                  <a:moveTo>
                    <a:pt x="0" y="1"/>
                  </a:moveTo>
                  <a:lnTo>
                    <a:pt x="0" y="21"/>
                  </a:lnTo>
                  <a:lnTo>
                    <a:pt x="21" y="21"/>
                  </a:lnTo>
                  <a:lnTo>
                    <a:pt x="21" y="1"/>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8"/>
            <p:cNvSpPr/>
            <p:nvPr/>
          </p:nvSpPr>
          <p:spPr>
            <a:xfrm>
              <a:off x="4327364" y="2547197"/>
              <a:ext cx="2125" cy="2307"/>
            </a:xfrm>
            <a:custGeom>
              <a:avLst/>
              <a:gdLst/>
              <a:ahLst/>
              <a:cxnLst/>
              <a:rect l="l" t="t" r="r" b="b"/>
              <a:pathLst>
                <a:path w="35" h="38" extrusionOk="0">
                  <a:moveTo>
                    <a:pt x="1" y="0"/>
                  </a:moveTo>
                  <a:lnTo>
                    <a:pt x="34" y="38"/>
                  </a:lnTo>
                  <a:lnTo>
                    <a:pt x="3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8"/>
            <p:cNvSpPr/>
            <p:nvPr/>
          </p:nvSpPr>
          <p:spPr>
            <a:xfrm>
              <a:off x="-531575" y="347949"/>
              <a:ext cx="342704" cy="261582"/>
            </a:xfrm>
            <a:custGeom>
              <a:avLst/>
              <a:gdLst/>
              <a:ahLst/>
              <a:cxnLst/>
              <a:rect l="l" t="t" r="r" b="b"/>
              <a:pathLst>
                <a:path w="5644" h="4308" extrusionOk="0">
                  <a:moveTo>
                    <a:pt x="1" y="1"/>
                  </a:moveTo>
                  <a:lnTo>
                    <a:pt x="1" y="1140"/>
                  </a:lnTo>
                  <a:lnTo>
                    <a:pt x="5643" y="4308"/>
                  </a:lnTo>
                  <a:lnTo>
                    <a:pt x="5643" y="32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8"/>
            <p:cNvSpPr/>
            <p:nvPr/>
          </p:nvSpPr>
          <p:spPr>
            <a:xfrm>
              <a:off x="-531575" y="685123"/>
              <a:ext cx="342704" cy="242516"/>
            </a:xfrm>
            <a:custGeom>
              <a:avLst/>
              <a:gdLst/>
              <a:ahLst/>
              <a:cxnLst/>
              <a:rect l="l" t="t" r="r" b="b"/>
              <a:pathLst>
                <a:path w="5644" h="3994" extrusionOk="0">
                  <a:moveTo>
                    <a:pt x="1" y="1"/>
                  </a:moveTo>
                  <a:lnTo>
                    <a:pt x="1" y="1141"/>
                  </a:lnTo>
                  <a:lnTo>
                    <a:pt x="5643" y="3993"/>
                  </a:lnTo>
                  <a:lnTo>
                    <a:pt x="5643" y="291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8"/>
            <p:cNvSpPr/>
            <p:nvPr/>
          </p:nvSpPr>
          <p:spPr>
            <a:xfrm>
              <a:off x="-531575" y="3071871"/>
              <a:ext cx="342704" cy="106139"/>
            </a:xfrm>
            <a:custGeom>
              <a:avLst/>
              <a:gdLst/>
              <a:ahLst/>
              <a:cxnLst/>
              <a:rect l="l" t="t" r="r" b="b"/>
              <a:pathLst>
                <a:path w="5644" h="1748" extrusionOk="0">
                  <a:moveTo>
                    <a:pt x="1" y="1"/>
                  </a:moveTo>
                  <a:lnTo>
                    <a:pt x="1" y="1141"/>
                  </a:lnTo>
                  <a:lnTo>
                    <a:pt x="5643" y="1747"/>
                  </a:lnTo>
                  <a:lnTo>
                    <a:pt x="5643" y="67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8"/>
            <p:cNvSpPr/>
            <p:nvPr/>
          </p:nvSpPr>
          <p:spPr>
            <a:xfrm>
              <a:off x="-531575" y="3409288"/>
              <a:ext cx="342704" cy="86769"/>
            </a:xfrm>
            <a:custGeom>
              <a:avLst/>
              <a:gdLst/>
              <a:ahLst/>
              <a:cxnLst/>
              <a:rect l="l" t="t" r="r" b="b"/>
              <a:pathLst>
                <a:path w="5644" h="1429" extrusionOk="0">
                  <a:moveTo>
                    <a:pt x="1" y="0"/>
                  </a:moveTo>
                  <a:lnTo>
                    <a:pt x="1" y="1141"/>
                  </a:lnTo>
                  <a:lnTo>
                    <a:pt x="5643" y="1428"/>
                  </a:lnTo>
                  <a:lnTo>
                    <a:pt x="5643" y="35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5" name="Google Shape;1575;p8"/>
          <p:cNvSpPr txBox="1">
            <a:spLocks noGrp="1"/>
          </p:cNvSpPr>
          <p:nvPr>
            <p:ph type="title"/>
          </p:nvPr>
        </p:nvSpPr>
        <p:spPr>
          <a:xfrm>
            <a:off x="950200" y="1307100"/>
            <a:ext cx="7243500" cy="2529300"/>
          </a:xfrm>
          <a:prstGeom prst="rect">
            <a:avLst/>
          </a:prstGeom>
          <a:solidFill>
            <a:schemeClr val="dk1"/>
          </a:solidFill>
          <a:ln w="114300" cap="flat" cmpd="sng">
            <a:solidFill>
              <a:schemeClr val="accent1"/>
            </a:solidFill>
            <a:prstDash val="solid"/>
            <a:miter lim="8000"/>
            <a:headEnd type="none" w="sm" len="sm"/>
            <a:tailEnd type="none" w="sm" len="sm"/>
          </a:ln>
          <a:effectLst>
            <a:outerShdw dist="171450" dir="8520000" algn="bl" rotWithShape="0">
              <a:schemeClr val="accent2"/>
            </a:outerShdw>
          </a:effectLst>
        </p:spPr>
        <p:txBody>
          <a:bodyPr spcFirstLastPara="1" wrap="square" lIns="91425" tIns="91425" rIns="91425" bIns="91425" anchor="ctr" anchorCtr="0">
            <a:noAutofit/>
          </a:bodyPr>
          <a:lstStyle>
            <a:lvl1pPr lvl="0" algn="ctr">
              <a:spcBef>
                <a:spcPts val="0"/>
              </a:spcBef>
              <a:spcAft>
                <a:spcPts val="0"/>
              </a:spcAft>
              <a:buSzPts val="6000"/>
              <a:buNone/>
              <a:defRPr sz="5500">
                <a:solidFill>
                  <a:schemeClr val="accent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6"/>
        <p:cNvGrpSpPr/>
        <p:nvPr/>
      </p:nvGrpSpPr>
      <p:grpSpPr>
        <a:xfrm>
          <a:off x="0" y="0"/>
          <a:ext cx="0" cy="0"/>
          <a:chOff x="0" y="0"/>
          <a:chExt cx="0" cy="0"/>
        </a:xfrm>
      </p:grpSpPr>
      <p:grpSp>
        <p:nvGrpSpPr>
          <p:cNvPr id="1577" name="Google Shape;1577;p9"/>
          <p:cNvGrpSpPr/>
          <p:nvPr/>
        </p:nvGrpSpPr>
        <p:grpSpPr>
          <a:xfrm>
            <a:off x="-180808" y="-962358"/>
            <a:ext cx="9629148" cy="6843611"/>
            <a:chOff x="-700375" y="-1647525"/>
            <a:chExt cx="9020279" cy="6410877"/>
          </a:xfrm>
        </p:grpSpPr>
        <p:sp>
          <p:nvSpPr>
            <p:cNvPr id="1578" name="Google Shape;1578;p9"/>
            <p:cNvSpPr/>
            <p:nvPr/>
          </p:nvSpPr>
          <p:spPr>
            <a:xfrm>
              <a:off x="5969639" y="1568890"/>
              <a:ext cx="779463" cy="2711573"/>
            </a:xfrm>
            <a:custGeom>
              <a:avLst/>
              <a:gdLst/>
              <a:ahLst/>
              <a:cxnLst/>
              <a:rect l="l" t="t" r="r" b="b"/>
              <a:pathLst>
                <a:path w="12837" h="44657" extrusionOk="0">
                  <a:moveTo>
                    <a:pt x="1" y="0"/>
                  </a:moveTo>
                  <a:lnTo>
                    <a:pt x="1" y="44656"/>
                  </a:lnTo>
                  <a:lnTo>
                    <a:pt x="12836" y="44656"/>
                  </a:lnTo>
                  <a:lnTo>
                    <a:pt x="1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9"/>
            <p:cNvSpPr/>
            <p:nvPr/>
          </p:nvSpPr>
          <p:spPr>
            <a:xfrm>
              <a:off x="7942469" y="-761329"/>
              <a:ext cx="377436" cy="4982562"/>
            </a:xfrm>
            <a:custGeom>
              <a:avLst/>
              <a:gdLst/>
              <a:ahLst/>
              <a:cxnLst/>
              <a:rect l="l" t="t" r="r" b="b"/>
              <a:pathLst>
                <a:path w="6216" h="82058" extrusionOk="0">
                  <a:moveTo>
                    <a:pt x="6215" y="1"/>
                  </a:moveTo>
                  <a:lnTo>
                    <a:pt x="1" y="31"/>
                  </a:lnTo>
                  <a:lnTo>
                    <a:pt x="1" y="82057"/>
                  </a:lnTo>
                  <a:lnTo>
                    <a:pt x="6215" y="82057"/>
                  </a:lnTo>
                  <a:lnTo>
                    <a:pt x="6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9"/>
            <p:cNvSpPr/>
            <p:nvPr/>
          </p:nvSpPr>
          <p:spPr>
            <a:xfrm>
              <a:off x="6286047" y="2043046"/>
              <a:ext cx="1744668" cy="1770899"/>
            </a:xfrm>
            <a:custGeom>
              <a:avLst/>
              <a:gdLst/>
              <a:ahLst/>
              <a:cxnLst/>
              <a:rect l="l" t="t" r="r" b="b"/>
              <a:pathLst>
                <a:path w="28733" h="29165" extrusionOk="0">
                  <a:moveTo>
                    <a:pt x="28733" y="1"/>
                  </a:moveTo>
                  <a:lnTo>
                    <a:pt x="1" y="9998"/>
                  </a:lnTo>
                  <a:lnTo>
                    <a:pt x="1" y="29164"/>
                  </a:lnTo>
                  <a:lnTo>
                    <a:pt x="28733" y="26158"/>
                  </a:lnTo>
                  <a:lnTo>
                    <a:pt x="28733" y="1"/>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9"/>
            <p:cNvSpPr/>
            <p:nvPr/>
          </p:nvSpPr>
          <p:spPr>
            <a:xfrm>
              <a:off x="6286047" y="-747606"/>
              <a:ext cx="1744668" cy="4945948"/>
            </a:xfrm>
            <a:custGeom>
              <a:avLst/>
              <a:gdLst/>
              <a:ahLst/>
              <a:cxnLst/>
              <a:rect l="l" t="t" r="r" b="b"/>
              <a:pathLst>
                <a:path w="28733" h="81455" extrusionOk="0">
                  <a:moveTo>
                    <a:pt x="4544" y="1"/>
                  </a:moveTo>
                  <a:lnTo>
                    <a:pt x="1" y="4626"/>
                  </a:lnTo>
                  <a:lnTo>
                    <a:pt x="1" y="81455"/>
                  </a:lnTo>
                  <a:lnTo>
                    <a:pt x="28733" y="81455"/>
                  </a:lnTo>
                  <a:lnTo>
                    <a:pt x="287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9"/>
            <p:cNvSpPr/>
            <p:nvPr/>
          </p:nvSpPr>
          <p:spPr>
            <a:xfrm>
              <a:off x="6365893" y="2905137"/>
              <a:ext cx="694394" cy="1302323"/>
            </a:xfrm>
            <a:custGeom>
              <a:avLst/>
              <a:gdLst/>
              <a:ahLst/>
              <a:cxnLst/>
              <a:rect l="l" t="t" r="r" b="b"/>
              <a:pathLst>
                <a:path w="11436" h="21448" extrusionOk="0">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9"/>
            <p:cNvSpPr/>
            <p:nvPr/>
          </p:nvSpPr>
          <p:spPr>
            <a:xfrm>
              <a:off x="6435538" y="3145281"/>
              <a:ext cx="219381" cy="1062175"/>
            </a:xfrm>
            <a:custGeom>
              <a:avLst/>
              <a:gdLst/>
              <a:ahLst/>
              <a:cxnLst/>
              <a:rect l="l" t="t" r="r" b="b"/>
              <a:pathLst>
                <a:path w="3613" h="17493" extrusionOk="0">
                  <a:moveTo>
                    <a:pt x="3613" y="1"/>
                  </a:moveTo>
                  <a:lnTo>
                    <a:pt x="0" y="846"/>
                  </a:lnTo>
                  <a:lnTo>
                    <a:pt x="0" y="17492"/>
                  </a:lnTo>
                  <a:lnTo>
                    <a:pt x="3613" y="17492"/>
                  </a:lnTo>
                  <a:lnTo>
                    <a:pt x="36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9"/>
            <p:cNvSpPr/>
            <p:nvPr/>
          </p:nvSpPr>
          <p:spPr>
            <a:xfrm>
              <a:off x="6744660" y="3066042"/>
              <a:ext cx="249559" cy="1141415"/>
            </a:xfrm>
            <a:custGeom>
              <a:avLst/>
              <a:gdLst/>
              <a:ahLst/>
              <a:cxnLst/>
              <a:rect l="l" t="t" r="r" b="b"/>
              <a:pathLst>
                <a:path w="4110" h="18798" extrusionOk="0">
                  <a:moveTo>
                    <a:pt x="4109" y="1"/>
                  </a:moveTo>
                  <a:lnTo>
                    <a:pt x="1" y="960"/>
                  </a:lnTo>
                  <a:lnTo>
                    <a:pt x="1" y="18797"/>
                  </a:lnTo>
                  <a:lnTo>
                    <a:pt x="4109" y="18797"/>
                  </a:lnTo>
                  <a:lnTo>
                    <a:pt x="4109" y="1"/>
                  </a:lnTo>
                  <a:close/>
                </a:path>
              </a:pathLst>
            </a:custGeom>
            <a:solidFill>
              <a:srgbClr val="00A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9"/>
            <p:cNvSpPr/>
            <p:nvPr/>
          </p:nvSpPr>
          <p:spPr>
            <a:xfrm>
              <a:off x="223226" y="-747606"/>
              <a:ext cx="1271963" cy="4941394"/>
            </a:xfrm>
            <a:custGeom>
              <a:avLst/>
              <a:gdLst/>
              <a:ahLst/>
              <a:cxnLst/>
              <a:rect l="l" t="t" r="r" b="b"/>
              <a:pathLst>
                <a:path w="20948" h="81380" extrusionOk="0">
                  <a:moveTo>
                    <a:pt x="39" y="1"/>
                  </a:moveTo>
                  <a:lnTo>
                    <a:pt x="1" y="81379"/>
                  </a:lnTo>
                  <a:lnTo>
                    <a:pt x="20794" y="81379"/>
                  </a:lnTo>
                  <a:lnTo>
                    <a:pt x="20948" y="11316"/>
                  </a:lnTo>
                  <a:lnTo>
                    <a:pt x="101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9"/>
            <p:cNvSpPr/>
            <p:nvPr/>
          </p:nvSpPr>
          <p:spPr>
            <a:xfrm>
              <a:off x="-249049" y="-747606"/>
              <a:ext cx="474648" cy="4941394"/>
            </a:xfrm>
            <a:custGeom>
              <a:avLst/>
              <a:gdLst/>
              <a:ahLst/>
              <a:cxnLst/>
              <a:rect l="l" t="t" r="r" b="b"/>
              <a:pathLst>
                <a:path w="7817" h="81380" extrusionOk="0">
                  <a:moveTo>
                    <a:pt x="1" y="1"/>
                  </a:moveTo>
                  <a:lnTo>
                    <a:pt x="1" y="81379"/>
                  </a:lnTo>
                  <a:lnTo>
                    <a:pt x="7779" y="81379"/>
                  </a:lnTo>
                  <a:lnTo>
                    <a:pt x="7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9"/>
            <p:cNvSpPr/>
            <p:nvPr/>
          </p:nvSpPr>
          <p:spPr>
            <a:xfrm>
              <a:off x="6365893" y="-822412"/>
              <a:ext cx="694394" cy="3343729"/>
            </a:xfrm>
            <a:custGeom>
              <a:avLst/>
              <a:gdLst/>
              <a:ahLst/>
              <a:cxnLst/>
              <a:rect l="l" t="t" r="r" b="b"/>
              <a:pathLst>
                <a:path w="11436" h="55068" extrusionOk="0">
                  <a:moveTo>
                    <a:pt x="11436" y="0"/>
                  </a:moveTo>
                  <a:lnTo>
                    <a:pt x="0" y="10867"/>
                  </a:lnTo>
                  <a:lnTo>
                    <a:pt x="0" y="55067"/>
                  </a:lnTo>
                  <a:lnTo>
                    <a:pt x="11436" y="50712"/>
                  </a:lnTo>
                  <a:lnTo>
                    <a:pt x="11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9"/>
            <p:cNvSpPr/>
            <p:nvPr/>
          </p:nvSpPr>
          <p:spPr>
            <a:xfrm>
              <a:off x="6435538" y="-302535"/>
              <a:ext cx="219381" cy="2716370"/>
            </a:xfrm>
            <a:custGeom>
              <a:avLst/>
              <a:gdLst/>
              <a:ahLst/>
              <a:cxnLst/>
              <a:rect l="l" t="t" r="r" b="b"/>
              <a:pathLst>
                <a:path w="3613" h="44736" extrusionOk="0">
                  <a:moveTo>
                    <a:pt x="3613" y="0"/>
                  </a:moveTo>
                  <a:lnTo>
                    <a:pt x="0" y="3336"/>
                  </a:lnTo>
                  <a:lnTo>
                    <a:pt x="0" y="44735"/>
                  </a:lnTo>
                  <a:lnTo>
                    <a:pt x="3613" y="43300"/>
                  </a:lnTo>
                  <a:lnTo>
                    <a:pt x="3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9"/>
            <p:cNvSpPr/>
            <p:nvPr/>
          </p:nvSpPr>
          <p:spPr>
            <a:xfrm>
              <a:off x="6744660" y="-615846"/>
              <a:ext cx="249559" cy="2906849"/>
            </a:xfrm>
            <a:custGeom>
              <a:avLst/>
              <a:gdLst/>
              <a:ahLst/>
              <a:cxnLst/>
              <a:rect l="l" t="t" r="r" b="b"/>
              <a:pathLst>
                <a:path w="4110" h="47873" extrusionOk="0">
                  <a:moveTo>
                    <a:pt x="4109" y="1"/>
                  </a:moveTo>
                  <a:lnTo>
                    <a:pt x="1" y="3795"/>
                  </a:lnTo>
                  <a:lnTo>
                    <a:pt x="1" y="47872"/>
                  </a:lnTo>
                  <a:lnTo>
                    <a:pt x="4109" y="46239"/>
                  </a:lnTo>
                  <a:lnTo>
                    <a:pt x="4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9"/>
            <p:cNvSpPr/>
            <p:nvPr/>
          </p:nvSpPr>
          <p:spPr>
            <a:xfrm>
              <a:off x="6085248" y="1980870"/>
              <a:ext cx="1984937" cy="944135"/>
            </a:xfrm>
            <a:custGeom>
              <a:avLst/>
              <a:gdLst/>
              <a:ahLst/>
              <a:cxnLst/>
              <a:rect l="l" t="t" r="r" b="b"/>
              <a:pathLst>
                <a:path w="32690" h="15549" extrusionOk="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9"/>
            <p:cNvSpPr/>
            <p:nvPr/>
          </p:nvSpPr>
          <p:spPr>
            <a:xfrm>
              <a:off x="6085248" y="1892159"/>
              <a:ext cx="1984937" cy="959619"/>
            </a:xfrm>
            <a:custGeom>
              <a:avLst/>
              <a:gdLst/>
              <a:ahLst/>
              <a:cxnLst/>
              <a:rect l="l" t="t" r="r" b="b"/>
              <a:pathLst>
                <a:path w="32690" h="15804" extrusionOk="0">
                  <a:moveTo>
                    <a:pt x="32690" y="0"/>
                  </a:moveTo>
                  <a:lnTo>
                    <a:pt x="0" y="13161"/>
                  </a:lnTo>
                  <a:lnTo>
                    <a:pt x="0" y="15804"/>
                  </a:lnTo>
                  <a:lnTo>
                    <a:pt x="32690" y="3900"/>
                  </a:lnTo>
                  <a:lnTo>
                    <a:pt x="32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9"/>
            <p:cNvSpPr/>
            <p:nvPr/>
          </p:nvSpPr>
          <p:spPr>
            <a:xfrm>
              <a:off x="-531575" y="-1000380"/>
              <a:ext cx="282591" cy="5194171"/>
            </a:xfrm>
            <a:custGeom>
              <a:avLst/>
              <a:gdLst/>
              <a:ahLst/>
              <a:cxnLst/>
              <a:rect l="l" t="t" r="r" b="b"/>
              <a:pathLst>
                <a:path w="4654" h="85543" extrusionOk="0">
                  <a:moveTo>
                    <a:pt x="4654" y="0"/>
                  </a:moveTo>
                  <a:lnTo>
                    <a:pt x="1" y="10542"/>
                  </a:lnTo>
                  <a:lnTo>
                    <a:pt x="1" y="85542"/>
                  </a:lnTo>
                  <a:lnTo>
                    <a:pt x="4654" y="85542"/>
                  </a:lnTo>
                  <a:lnTo>
                    <a:pt x="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9"/>
            <p:cNvSpPr/>
            <p:nvPr/>
          </p:nvSpPr>
          <p:spPr>
            <a:xfrm>
              <a:off x="1797616" y="-752160"/>
              <a:ext cx="1411376" cy="4938236"/>
            </a:xfrm>
            <a:custGeom>
              <a:avLst/>
              <a:gdLst/>
              <a:ahLst/>
              <a:cxnLst/>
              <a:rect l="l" t="t" r="r" b="b"/>
              <a:pathLst>
                <a:path w="23244" h="81328" extrusionOk="0">
                  <a:moveTo>
                    <a:pt x="0" y="0"/>
                  </a:moveTo>
                  <a:lnTo>
                    <a:pt x="0" y="81328"/>
                  </a:lnTo>
                  <a:lnTo>
                    <a:pt x="23244" y="81328"/>
                  </a:lnTo>
                  <a:lnTo>
                    <a:pt x="232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9"/>
            <p:cNvSpPr/>
            <p:nvPr/>
          </p:nvSpPr>
          <p:spPr>
            <a:xfrm>
              <a:off x="1797616" y="-672740"/>
              <a:ext cx="1411376" cy="108142"/>
            </a:xfrm>
            <a:custGeom>
              <a:avLst/>
              <a:gdLst/>
              <a:ahLst/>
              <a:cxnLst/>
              <a:rect l="l" t="t" r="r" b="b"/>
              <a:pathLst>
                <a:path w="23244" h="1781" extrusionOk="0">
                  <a:moveTo>
                    <a:pt x="0" y="0"/>
                  </a:moveTo>
                  <a:lnTo>
                    <a:pt x="0" y="1780"/>
                  </a:lnTo>
                  <a:lnTo>
                    <a:pt x="23244" y="1780"/>
                  </a:lnTo>
                  <a:lnTo>
                    <a:pt x="232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9"/>
            <p:cNvSpPr/>
            <p:nvPr/>
          </p:nvSpPr>
          <p:spPr>
            <a:xfrm>
              <a:off x="1949354"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9"/>
            <p:cNvSpPr/>
            <p:nvPr/>
          </p:nvSpPr>
          <p:spPr>
            <a:xfrm>
              <a:off x="2200489"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9"/>
            <p:cNvSpPr/>
            <p:nvPr/>
          </p:nvSpPr>
          <p:spPr>
            <a:xfrm>
              <a:off x="2451624" y="-492707"/>
              <a:ext cx="103345" cy="166798"/>
            </a:xfrm>
            <a:custGeom>
              <a:avLst/>
              <a:gdLst/>
              <a:ahLst/>
              <a:cxnLst/>
              <a:rect l="l" t="t" r="r" b="b"/>
              <a:pathLst>
                <a:path w="1702" h="2747"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9"/>
            <p:cNvSpPr/>
            <p:nvPr/>
          </p:nvSpPr>
          <p:spPr>
            <a:xfrm>
              <a:off x="2702516"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9"/>
            <p:cNvSpPr/>
            <p:nvPr/>
          </p:nvSpPr>
          <p:spPr>
            <a:xfrm>
              <a:off x="2953651"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9"/>
            <p:cNvSpPr/>
            <p:nvPr/>
          </p:nvSpPr>
          <p:spPr>
            <a:xfrm>
              <a:off x="1949354"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9"/>
            <p:cNvSpPr/>
            <p:nvPr/>
          </p:nvSpPr>
          <p:spPr>
            <a:xfrm>
              <a:off x="2200489"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9"/>
            <p:cNvSpPr/>
            <p:nvPr/>
          </p:nvSpPr>
          <p:spPr>
            <a:xfrm>
              <a:off x="2451624" y="-78238"/>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9"/>
            <p:cNvSpPr/>
            <p:nvPr/>
          </p:nvSpPr>
          <p:spPr>
            <a:xfrm>
              <a:off x="2702516"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9"/>
            <p:cNvSpPr/>
            <p:nvPr/>
          </p:nvSpPr>
          <p:spPr>
            <a:xfrm>
              <a:off x="2953651"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9"/>
            <p:cNvSpPr/>
            <p:nvPr/>
          </p:nvSpPr>
          <p:spPr>
            <a:xfrm>
              <a:off x="1949354"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9"/>
            <p:cNvSpPr/>
            <p:nvPr/>
          </p:nvSpPr>
          <p:spPr>
            <a:xfrm>
              <a:off x="2200489"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9"/>
            <p:cNvSpPr/>
            <p:nvPr/>
          </p:nvSpPr>
          <p:spPr>
            <a:xfrm>
              <a:off x="2451624" y="375212"/>
              <a:ext cx="103345" cy="166737"/>
            </a:xfrm>
            <a:custGeom>
              <a:avLst/>
              <a:gdLst/>
              <a:ahLst/>
              <a:cxnLst/>
              <a:rect l="l" t="t" r="r" b="b"/>
              <a:pathLst>
                <a:path w="1702" h="2746"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9"/>
            <p:cNvSpPr/>
            <p:nvPr/>
          </p:nvSpPr>
          <p:spPr>
            <a:xfrm>
              <a:off x="2702516"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9"/>
            <p:cNvSpPr/>
            <p:nvPr/>
          </p:nvSpPr>
          <p:spPr>
            <a:xfrm>
              <a:off x="2953651"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9"/>
            <p:cNvSpPr/>
            <p:nvPr/>
          </p:nvSpPr>
          <p:spPr>
            <a:xfrm>
              <a:off x="1949354"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9"/>
            <p:cNvSpPr/>
            <p:nvPr/>
          </p:nvSpPr>
          <p:spPr>
            <a:xfrm>
              <a:off x="2200489"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9"/>
            <p:cNvSpPr/>
            <p:nvPr/>
          </p:nvSpPr>
          <p:spPr>
            <a:xfrm>
              <a:off x="2451624" y="789681"/>
              <a:ext cx="103345" cy="166859"/>
            </a:xfrm>
            <a:custGeom>
              <a:avLst/>
              <a:gdLst/>
              <a:ahLst/>
              <a:cxnLst/>
              <a:rect l="l" t="t" r="r" b="b"/>
              <a:pathLst>
                <a:path w="1702" h="2748"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9"/>
            <p:cNvSpPr/>
            <p:nvPr/>
          </p:nvSpPr>
          <p:spPr>
            <a:xfrm>
              <a:off x="2702516"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9"/>
            <p:cNvSpPr/>
            <p:nvPr/>
          </p:nvSpPr>
          <p:spPr>
            <a:xfrm>
              <a:off x="2953651"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9"/>
            <p:cNvSpPr/>
            <p:nvPr/>
          </p:nvSpPr>
          <p:spPr>
            <a:xfrm>
              <a:off x="1949354"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9"/>
            <p:cNvSpPr/>
            <p:nvPr/>
          </p:nvSpPr>
          <p:spPr>
            <a:xfrm>
              <a:off x="2200489"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9"/>
            <p:cNvSpPr/>
            <p:nvPr/>
          </p:nvSpPr>
          <p:spPr>
            <a:xfrm>
              <a:off x="2451624" y="120421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9"/>
            <p:cNvSpPr/>
            <p:nvPr/>
          </p:nvSpPr>
          <p:spPr>
            <a:xfrm>
              <a:off x="2702516"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9"/>
            <p:cNvSpPr/>
            <p:nvPr/>
          </p:nvSpPr>
          <p:spPr>
            <a:xfrm>
              <a:off x="2953651"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9"/>
            <p:cNvSpPr/>
            <p:nvPr/>
          </p:nvSpPr>
          <p:spPr>
            <a:xfrm>
              <a:off x="1949354"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9"/>
            <p:cNvSpPr/>
            <p:nvPr/>
          </p:nvSpPr>
          <p:spPr>
            <a:xfrm>
              <a:off x="2200489"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9"/>
            <p:cNvSpPr/>
            <p:nvPr/>
          </p:nvSpPr>
          <p:spPr>
            <a:xfrm>
              <a:off x="2451624" y="1657662"/>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9"/>
            <p:cNvSpPr/>
            <p:nvPr/>
          </p:nvSpPr>
          <p:spPr>
            <a:xfrm>
              <a:off x="2702516"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9"/>
            <p:cNvSpPr/>
            <p:nvPr/>
          </p:nvSpPr>
          <p:spPr>
            <a:xfrm>
              <a:off x="2953651"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9"/>
            <p:cNvSpPr/>
            <p:nvPr/>
          </p:nvSpPr>
          <p:spPr>
            <a:xfrm>
              <a:off x="1949354"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9"/>
            <p:cNvSpPr/>
            <p:nvPr/>
          </p:nvSpPr>
          <p:spPr>
            <a:xfrm>
              <a:off x="2200489"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9"/>
            <p:cNvSpPr/>
            <p:nvPr/>
          </p:nvSpPr>
          <p:spPr>
            <a:xfrm>
              <a:off x="2451624" y="207213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9"/>
            <p:cNvSpPr/>
            <p:nvPr/>
          </p:nvSpPr>
          <p:spPr>
            <a:xfrm>
              <a:off x="2702516"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9"/>
            <p:cNvSpPr/>
            <p:nvPr/>
          </p:nvSpPr>
          <p:spPr>
            <a:xfrm>
              <a:off x="2953651"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9"/>
            <p:cNvSpPr/>
            <p:nvPr/>
          </p:nvSpPr>
          <p:spPr>
            <a:xfrm>
              <a:off x="1949354"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9"/>
            <p:cNvSpPr/>
            <p:nvPr/>
          </p:nvSpPr>
          <p:spPr>
            <a:xfrm>
              <a:off x="2200489"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9"/>
            <p:cNvSpPr/>
            <p:nvPr/>
          </p:nvSpPr>
          <p:spPr>
            <a:xfrm>
              <a:off x="2451624" y="2486721"/>
              <a:ext cx="103345" cy="166737"/>
            </a:xfrm>
            <a:custGeom>
              <a:avLst/>
              <a:gdLst/>
              <a:ahLst/>
              <a:cxnLst/>
              <a:rect l="l" t="t" r="r" b="b"/>
              <a:pathLst>
                <a:path w="1702" h="2746"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9"/>
            <p:cNvSpPr/>
            <p:nvPr/>
          </p:nvSpPr>
          <p:spPr>
            <a:xfrm>
              <a:off x="2702516"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9"/>
            <p:cNvSpPr/>
            <p:nvPr/>
          </p:nvSpPr>
          <p:spPr>
            <a:xfrm>
              <a:off x="2953651"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9"/>
            <p:cNvSpPr/>
            <p:nvPr/>
          </p:nvSpPr>
          <p:spPr>
            <a:xfrm>
              <a:off x="1949354"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9"/>
            <p:cNvSpPr/>
            <p:nvPr/>
          </p:nvSpPr>
          <p:spPr>
            <a:xfrm>
              <a:off x="2200489"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9"/>
            <p:cNvSpPr/>
            <p:nvPr/>
          </p:nvSpPr>
          <p:spPr>
            <a:xfrm>
              <a:off x="2451624" y="2940111"/>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9"/>
            <p:cNvSpPr/>
            <p:nvPr/>
          </p:nvSpPr>
          <p:spPr>
            <a:xfrm>
              <a:off x="2702516"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9"/>
            <p:cNvSpPr/>
            <p:nvPr/>
          </p:nvSpPr>
          <p:spPr>
            <a:xfrm>
              <a:off x="2953651"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9"/>
            <p:cNvSpPr/>
            <p:nvPr/>
          </p:nvSpPr>
          <p:spPr>
            <a:xfrm>
              <a:off x="1949354"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9"/>
            <p:cNvSpPr/>
            <p:nvPr/>
          </p:nvSpPr>
          <p:spPr>
            <a:xfrm>
              <a:off x="2200489"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9"/>
            <p:cNvSpPr/>
            <p:nvPr/>
          </p:nvSpPr>
          <p:spPr>
            <a:xfrm>
              <a:off x="2451624" y="3354580"/>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9"/>
            <p:cNvSpPr/>
            <p:nvPr/>
          </p:nvSpPr>
          <p:spPr>
            <a:xfrm>
              <a:off x="2702516"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9"/>
            <p:cNvSpPr/>
            <p:nvPr/>
          </p:nvSpPr>
          <p:spPr>
            <a:xfrm>
              <a:off x="2953651"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9"/>
            <p:cNvSpPr/>
            <p:nvPr/>
          </p:nvSpPr>
          <p:spPr>
            <a:xfrm>
              <a:off x="1949354"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9"/>
            <p:cNvSpPr/>
            <p:nvPr/>
          </p:nvSpPr>
          <p:spPr>
            <a:xfrm>
              <a:off x="2200489"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9"/>
            <p:cNvSpPr/>
            <p:nvPr/>
          </p:nvSpPr>
          <p:spPr>
            <a:xfrm>
              <a:off x="2451624" y="3769170"/>
              <a:ext cx="103345" cy="166737"/>
            </a:xfrm>
            <a:custGeom>
              <a:avLst/>
              <a:gdLst/>
              <a:ahLst/>
              <a:cxnLst/>
              <a:rect l="l" t="t" r="r" b="b"/>
              <a:pathLst>
                <a:path w="1702" h="2746" extrusionOk="0">
                  <a:moveTo>
                    <a:pt x="0" y="0"/>
                  </a:moveTo>
                  <a:lnTo>
                    <a:pt x="0" y="2745"/>
                  </a:lnTo>
                  <a:lnTo>
                    <a:pt x="1702" y="2745"/>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9"/>
            <p:cNvSpPr/>
            <p:nvPr/>
          </p:nvSpPr>
          <p:spPr>
            <a:xfrm>
              <a:off x="2702516"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9"/>
            <p:cNvSpPr/>
            <p:nvPr/>
          </p:nvSpPr>
          <p:spPr>
            <a:xfrm>
              <a:off x="2953651"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9"/>
            <p:cNvSpPr/>
            <p:nvPr/>
          </p:nvSpPr>
          <p:spPr>
            <a:xfrm>
              <a:off x="2863604" y="-325790"/>
              <a:ext cx="2310578" cy="4547017"/>
            </a:xfrm>
            <a:custGeom>
              <a:avLst/>
              <a:gdLst/>
              <a:ahLst/>
              <a:cxnLst/>
              <a:rect l="l" t="t" r="r" b="b"/>
              <a:pathLst>
                <a:path w="38053" h="74885" extrusionOk="0">
                  <a:moveTo>
                    <a:pt x="1" y="0"/>
                  </a:moveTo>
                  <a:lnTo>
                    <a:pt x="1" y="74884"/>
                  </a:lnTo>
                  <a:lnTo>
                    <a:pt x="38053" y="74884"/>
                  </a:lnTo>
                  <a:lnTo>
                    <a:pt x="380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9"/>
            <p:cNvSpPr/>
            <p:nvPr/>
          </p:nvSpPr>
          <p:spPr>
            <a:xfrm>
              <a:off x="3003744" y="1269909"/>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9"/>
            <p:cNvSpPr/>
            <p:nvPr/>
          </p:nvSpPr>
          <p:spPr>
            <a:xfrm>
              <a:off x="3003744" y="552087"/>
              <a:ext cx="2091622" cy="280284"/>
            </a:xfrm>
            <a:custGeom>
              <a:avLst/>
              <a:gdLst/>
              <a:ahLst/>
              <a:cxnLst/>
              <a:rect l="l" t="t" r="r" b="b"/>
              <a:pathLst>
                <a:path w="34447" h="4616" extrusionOk="0">
                  <a:moveTo>
                    <a:pt x="1" y="1"/>
                  </a:moveTo>
                  <a:lnTo>
                    <a:pt x="1" y="4616"/>
                  </a:lnTo>
                  <a:lnTo>
                    <a:pt x="34446" y="4616"/>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9"/>
            <p:cNvSpPr/>
            <p:nvPr/>
          </p:nvSpPr>
          <p:spPr>
            <a:xfrm>
              <a:off x="3003744" y="2048632"/>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9"/>
            <p:cNvSpPr/>
            <p:nvPr/>
          </p:nvSpPr>
          <p:spPr>
            <a:xfrm>
              <a:off x="3003744" y="2827598"/>
              <a:ext cx="2091622" cy="280101"/>
            </a:xfrm>
            <a:custGeom>
              <a:avLst/>
              <a:gdLst/>
              <a:ahLst/>
              <a:cxnLst/>
              <a:rect l="l" t="t" r="r" b="b"/>
              <a:pathLst>
                <a:path w="34447" h="4613" extrusionOk="0">
                  <a:moveTo>
                    <a:pt x="1" y="1"/>
                  </a:moveTo>
                  <a:lnTo>
                    <a:pt x="1" y="4612"/>
                  </a:lnTo>
                  <a:lnTo>
                    <a:pt x="34446" y="4612"/>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9"/>
            <p:cNvSpPr/>
            <p:nvPr/>
          </p:nvSpPr>
          <p:spPr>
            <a:xfrm>
              <a:off x="3003744" y="3606564"/>
              <a:ext cx="2091622" cy="280101"/>
            </a:xfrm>
            <a:custGeom>
              <a:avLst/>
              <a:gdLst/>
              <a:ahLst/>
              <a:cxnLst/>
              <a:rect l="l" t="t" r="r" b="b"/>
              <a:pathLst>
                <a:path w="34447" h="4613" extrusionOk="0">
                  <a:moveTo>
                    <a:pt x="1" y="0"/>
                  </a:moveTo>
                  <a:lnTo>
                    <a:pt x="1" y="4612"/>
                  </a:lnTo>
                  <a:lnTo>
                    <a:pt x="34446" y="4612"/>
                  </a:lnTo>
                  <a:lnTo>
                    <a:pt x="34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9"/>
            <p:cNvSpPr/>
            <p:nvPr/>
          </p:nvSpPr>
          <p:spPr>
            <a:xfrm>
              <a:off x="2939503"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9"/>
            <p:cNvSpPr/>
            <p:nvPr/>
          </p:nvSpPr>
          <p:spPr>
            <a:xfrm>
              <a:off x="3680400"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9"/>
            <p:cNvSpPr/>
            <p:nvPr/>
          </p:nvSpPr>
          <p:spPr>
            <a:xfrm>
              <a:off x="4421297" y="1010274"/>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9"/>
            <p:cNvSpPr/>
            <p:nvPr/>
          </p:nvSpPr>
          <p:spPr>
            <a:xfrm>
              <a:off x="2939503"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9"/>
            <p:cNvSpPr/>
            <p:nvPr/>
          </p:nvSpPr>
          <p:spPr>
            <a:xfrm>
              <a:off x="3680400"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9"/>
            <p:cNvSpPr/>
            <p:nvPr/>
          </p:nvSpPr>
          <p:spPr>
            <a:xfrm>
              <a:off x="4421297" y="1762827"/>
              <a:ext cx="676967" cy="385086"/>
            </a:xfrm>
            <a:custGeom>
              <a:avLst/>
              <a:gdLst/>
              <a:ahLst/>
              <a:cxnLst/>
              <a:rect l="l" t="t" r="r" b="b"/>
              <a:pathLst>
                <a:path w="11149" h="6342" extrusionOk="0">
                  <a:moveTo>
                    <a:pt x="1" y="0"/>
                  </a:moveTo>
                  <a:lnTo>
                    <a:pt x="1" y="6341"/>
                  </a:lnTo>
                  <a:lnTo>
                    <a:pt x="11149" y="6341"/>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9"/>
            <p:cNvSpPr/>
            <p:nvPr/>
          </p:nvSpPr>
          <p:spPr>
            <a:xfrm>
              <a:off x="2939503"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9"/>
            <p:cNvSpPr/>
            <p:nvPr/>
          </p:nvSpPr>
          <p:spPr>
            <a:xfrm>
              <a:off x="3680400"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9"/>
            <p:cNvSpPr/>
            <p:nvPr/>
          </p:nvSpPr>
          <p:spPr>
            <a:xfrm>
              <a:off x="4421297" y="2515623"/>
              <a:ext cx="676967" cy="385026"/>
            </a:xfrm>
            <a:custGeom>
              <a:avLst/>
              <a:gdLst/>
              <a:ahLst/>
              <a:cxnLst/>
              <a:rect l="l" t="t" r="r" b="b"/>
              <a:pathLst>
                <a:path w="11149" h="6341" extrusionOk="0">
                  <a:moveTo>
                    <a:pt x="1" y="0"/>
                  </a:moveTo>
                  <a:lnTo>
                    <a:pt x="1" y="6340"/>
                  </a:lnTo>
                  <a:lnTo>
                    <a:pt x="11149" y="6340"/>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9"/>
            <p:cNvSpPr/>
            <p:nvPr/>
          </p:nvSpPr>
          <p:spPr>
            <a:xfrm>
              <a:off x="2939503"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9"/>
            <p:cNvSpPr/>
            <p:nvPr/>
          </p:nvSpPr>
          <p:spPr>
            <a:xfrm>
              <a:off x="3680400"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9"/>
            <p:cNvSpPr/>
            <p:nvPr/>
          </p:nvSpPr>
          <p:spPr>
            <a:xfrm>
              <a:off x="4421297" y="3268116"/>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9"/>
            <p:cNvSpPr/>
            <p:nvPr/>
          </p:nvSpPr>
          <p:spPr>
            <a:xfrm>
              <a:off x="2939503"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9"/>
            <p:cNvSpPr/>
            <p:nvPr/>
          </p:nvSpPr>
          <p:spPr>
            <a:xfrm>
              <a:off x="3680400"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9"/>
            <p:cNvSpPr/>
            <p:nvPr/>
          </p:nvSpPr>
          <p:spPr>
            <a:xfrm>
              <a:off x="4421297" y="4020669"/>
              <a:ext cx="676967" cy="385268"/>
            </a:xfrm>
            <a:custGeom>
              <a:avLst/>
              <a:gdLst/>
              <a:ahLst/>
              <a:cxnLst/>
              <a:rect l="l" t="t" r="r" b="b"/>
              <a:pathLst>
                <a:path w="11149" h="6345" extrusionOk="0">
                  <a:moveTo>
                    <a:pt x="1" y="0"/>
                  </a:moveTo>
                  <a:lnTo>
                    <a:pt x="1" y="6345"/>
                  </a:lnTo>
                  <a:lnTo>
                    <a:pt x="11149" y="6345"/>
                  </a:lnTo>
                  <a:lnTo>
                    <a:pt x="11149" y="0"/>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9"/>
            <p:cNvSpPr/>
            <p:nvPr/>
          </p:nvSpPr>
          <p:spPr>
            <a:xfrm>
              <a:off x="2939503"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9"/>
            <p:cNvSpPr/>
            <p:nvPr/>
          </p:nvSpPr>
          <p:spPr>
            <a:xfrm>
              <a:off x="3680400"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9"/>
            <p:cNvSpPr/>
            <p:nvPr/>
          </p:nvSpPr>
          <p:spPr>
            <a:xfrm>
              <a:off x="4421297" y="257478"/>
              <a:ext cx="676967" cy="385086"/>
            </a:xfrm>
            <a:custGeom>
              <a:avLst/>
              <a:gdLst/>
              <a:ahLst/>
              <a:cxnLst/>
              <a:rect l="l" t="t" r="r" b="b"/>
              <a:pathLst>
                <a:path w="11149" h="6342" extrusionOk="0">
                  <a:moveTo>
                    <a:pt x="1" y="1"/>
                  </a:moveTo>
                  <a:lnTo>
                    <a:pt x="1" y="6342"/>
                  </a:lnTo>
                  <a:lnTo>
                    <a:pt x="11149" y="6342"/>
                  </a:lnTo>
                  <a:lnTo>
                    <a:pt x="111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9"/>
            <p:cNvSpPr/>
            <p:nvPr/>
          </p:nvSpPr>
          <p:spPr>
            <a:xfrm>
              <a:off x="3716164" y="1765985"/>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9"/>
            <p:cNvSpPr/>
            <p:nvPr/>
          </p:nvSpPr>
          <p:spPr>
            <a:xfrm>
              <a:off x="3716164" y="1042941"/>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9"/>
            <p:cNvSpPr/>
            <p:nvPr/>
          </p:nvSpPr>
          <p:spPr>
            <a:xfrm>
              <a:off x="4466897" y="298888"/>
              <a:ext cx="349504" cy="312890"/>
            </a:xfrm>
            <a:custGeom>
              <a:avLst/>
              <a:gdLst/>
              <a:ahLst/>
              <a:cxnLst/>
              <a:rect l="l" t="t" r="r" b="b"/>
              <a:pathLst>
                <a:path w="5756" h="5153" extrusionOk="0">
                  <a:moveTo>
                    <a:pt x="0" y="1"/>
                  </a:moveTo>
                  <a:lnTo>
                    <a:pt x="0" y="5153"/>
                  </a:lnTo>
                  <a:lnTo>
                    <a:pt x="5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9"/>
            <p:cNvSpPr/>
            <p:nvPr/>
          </p:nvSpPr>
          <p:spPr>
            <a:xfrm>
              <a:off x="4473880" y="1779889"/>
              <a:ext cx="349322" cy="312951"/>
            </a:xfrm>
            <a:custGeom>
              <a:avLst/>
              <a:gdLst/>
              <a:ahLst/>
              <a:cxnLst/>
              <a:rect l="l" t="t" r="r" b="b"/>
              <a:pathLst>
                <a:path w="5753" h="5154"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9"/>
            <p:cNvSpPr/>
            <p:nvPr/>
          </p:nvSpPr>
          <p:spPr>
            <a:xfrm>
              <a:off x="4453174" y="2537604"/>
              <a:ext cx="349261" cy="312951"/>
            </a:xfrm>
            <a:custGeom>
              <a:avLst/>
              <a:gdLst/>
              <a:ahLst/>
              <a:cxnLst/>
              <a:rect l="l" t="t" r="r" b="b"/>
              <a:pathLst>
                <a:path w="5752" h="5154" extrusionOk="0">
                  <a:moveTo>
                    <a:pt x="0" y="0"/>
                  </a:moveTo>
                  <a:lnTo>
                    <a:pt x="0" y="5153"/>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9"/>
            <p:cNvSpPr/>
            <p:nvPr/>
          </p:nvSpPr>
          <p:spPr>
            <a:xfrm>
              <a:off x="3716164" y="2522059"/>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9"/>
            <p:cNvSpPr/>
            <p:nvPr/>
          </p:nvSpPr>
          <p:spPr>
            <a:xfrm>
              <a:off x="2923959" y="654399"/>
              <a:ext cx="567125" cy="1711150"/>
            </a:xfrm>
            <a:custGeom>
              <a:avLst/>
              <a:gdLst/>
              <a:ahLst/>
              <a:cxnLst/>
              <a:rect l="l" t="t" r="r" b="b"/>
              <a:pathLst>
                <a:path w="9340" h="28181" extrusionOk="0">
                  <a:moveTo>
                    <a:pt x="0" y="0"/>
                  </a:moveTo>
                  <a:lnTo>
                    <a:pt x="0" y="28181"/>
                  </a:lnTo>
                  <a:lnTo>
                    <a:pt x="9340" y="28181"/>
                  </a:lnTo>
                  <a:lnTo>
                    <a:pt x="9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9"/>
            <p:cNvSpPr/>
            <p:nvPr/>
          </p:nvSpPr>
          <p:spPr>
            <a:xfrm>
              <a:off x="2951769" y="550023"/>
              <a:ext cx="567186" cy="1711211"/>
            </a:xfrm>
            <a:custGeom>
              <a:avLst/>
              <a:gdLst/>
              <a:ahLst/>
              <a:cxnLst/>
              <a:rect l="l" t="t" r="r" b="b"/>
              <a:pathLst>
                <a:path w="9341" h="28182" extrusionOk="0">
                  <a:moveTo>
                    <a:pt x="1" y="0"/>
                  </a:moveTo>
                  <a:lnTo>
                    <a:pt x="1" y="28181"/>
                  </a:lnTo>
                  <a:lnTo>
                    <a:pt x="9341" y="28181"/>
                  </a:lnTo>
                  <a:lnTo>
                    <a:pt x="9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9"/>
            <p:cNvSpPr/>
            <p:nvPr/>
          </p:nvSpPr>
          <p:spPr>
            <a:xfrm>
              <a:off x="3010788" y="608617"/>
              <a:ext cx="438520" cy="234986"/>
            </a:xfrm>
            <a:custGeom>
              <a:avLst/>
              <a:gdLst/>
              <a:ahLst/>
              <a:cxnLst/>
              <a:rect l="l" t="t" r="r" b="b"/>
              <a:pathLst>
                <a:path w="7222" h="3870" extrusionOk="0">
                  <a:moveTo>
                    <a:pt x="1" y="1"/>
                  </a:moveTo>
                  <a:lnTo>
                    <a:pt x="1" y="3870"/>
                  </a:lnTo>
                  <a:lnTo>
                    <a:pt x="7222" y="3870"/>
                  </a:lnTo>
                  <a:lnTo>
                    <a:pt x="72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9"/>
            <p:cNvSpPr/>
            <p:nvPr/>
          </p:nvSpPr>
          <p:spPr>
            <a:xfrm>
              <a:off x="3010788" y="937532"/>
              <a:ext cx="438520" cy="234986"/>
            </a:xfrm>
            <a:custGeom>
              <a:avLst/>
              <a:gdLst/>
              <a:ahLst/>
              <a:cxnLst/>
              <a:rect l="l" t="t" r="r" b="b"/>
              <a:pathLst>
                <a:path w="7222" h="3870" extrusionOk="0">
                  <a:moveTo>
                    <a:pt x="1" y="1"/>
                  </a:moveTo>
                  <a:lnTo>
                    <a:pt x="1" y="3869"/>
                  </a:lnTo>
                  <a:lnTo>
                    <a:pt x="7222" y="3869"/>
                  </a:lnTo>
                  <a:lnTo>
                    <a:pt x="72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9"/>
            <p:cNvSpPr/>
            <p:nvPr/>
          </p:nvSpPr>
          <p:spPr>
            <a:xfrm>
              <a:off x="3638868" y="-234165"/>
              <a:ext cx="341186" cy="1371118"/>
            </a:xfrm>
            <a:custGeom>
              <a:avLst/>
              <a:gdLst/>
              <a:ahLst/>
              <a:cxnLst/>
              <a:rect l="l" t="t" r="r" b="b"/>
              <a:pathLst>
                <a:path w="5619" h="22581" extrusionOk="0">
                  <a:moveTo>
                    <a:pt x="0" y="1"/>
                  </a:moveTo>
                  <a:lnTo>
                    <a:pt x="0" y="22580"/>
                  </a:lnTo>
                  <a:lnTo>
                    <a:pt x="5618" y="22580"/>
                  </a:lnTo>
                  <a:lnTo>
                    <a:pt x="56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9"/>
            <p:cNvSpPr/>
            <p:nvPr/>
          </p:nvSpPr>
          <p:spPr>
            <a:xfrm>
              <a:off x="3576266" y="-234165"/>
              <a:ext cx="341186" cy="1371118"/>
            </a:xfrm>
            <a:custGeom>
              <a:avLst/>
              <a:gdLst/>
              <a:ahLst/>
              <a:cxnLst/>
              <a:rect l="l" t="t" r="r" b="b"/>
              <a:pathLst>
                <a:path w="5619" h="22581" extrusionOk="0">
                  <a:moveTo>
                    <a:pt x="1" y="1"/>
                  </a:moveTo>
                  <a:lnTo>
                    <a:pt x="1" y="22580"/>
                  </a:lnTo>
                  <a:lnTo>
                    <a:pt x="5619" y="22580"/>
                  </a:lnTo>
                  <a:lnTo>
                    <a:pt x="5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9"/>
            <p:cNvSpPr/>
            <p:nvPr/>
          </p:nvSpPr>
          <p:spPr>
            <a:xfrm>
              <a:off x="3653805" y="-52433"/>
              <a:ext cx="186957" cy="199647"/>
            </a:xfrm>
            <a:custGeom>
              <a:avLst/>
              <a:gdLst/>
              <a:ahLst/>
              <a:cxnLst/>
              <a:rect l="l" t="t" r="r" b="b"/>
              <a:pathLst>
                <a:path w="3079" h="3288" extrusionOk="0">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9"/>
            <p:cNvSpPr/>
            <p:nvPr/>
          </p:nvSpPr>
          <p:spPr>
            <a:xfrm>
              <a:off x="3657570" y="226572"/>
              <a:ext cx="180278" cy="195458"/>
            </a:xfrm>
            <a:custGeom>
              <a:avLst/>
              <a:gdLst/>
              <a:ahLst/>
              <a:cxnLst/>
              <a:rect l="l" t="t" r="r" b="b"/>
              <a:pathLst>
                <a:path w="2969" h="3219" extrusionOk="0">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9"/>
            <p:cNvSpPr/>
            <p:nvPr/>
          </p:nvSpPr>
          <p:spPr>
            <a:xfrm>
              <a:off x="3649858" y="492825"/>
              <a:ext cx="198979" cy="201955"/>
            </a:xfrm>
            <a:custGeom>
              <a:avLst/>
              <a:gdLst/>
              <a:ahLst/>
              <a:cxnLst/>
              <a:rect l="l" t="t" r="r" b="b"/>
              <a:pathLst>
                <a:path w="3277" h="3326" extrusionOk="0">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9"/>
            <p:cNvSpPr/>
            <p:nvPr/>
          </p:nvSpPr>
          <p:spPr>
            <a:xfrm>
              <a:off x="3654230" y="765636"/>
              <a:ext cx="193211" cy="202501"/>
            </a:xfrm>
            <a:custGeom>
              <a:avLst/>
              <a:gdLst/>
              <a:ahLst/>
              <a:cxnLst/>
              <a:rect l="l" t="t" r="r" b="b"/>
              <a:pathLst>
                <a:path w="3182" h="3335" extrusionOk="0">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9"/>
            <p:cNvSpPr/>
            <p:nvPr/>
          </p:nvSpPr>
          <p:spPr>
            <a:xfrm>
              <a:off x="2163450" y="2828448"/>
              <a:ext cx="932720" cy="1934904"/>
            </a:xfrm>
            <a:custGeom>
              <a:avLst/>
              <a:gdLst/>
              <a:ahLst/>
              <a:cxnLst/>
              <a:rect l="l" t="t" r="r" b="b"/>
              <a:pathLst>
                <a:path w="15361" h="31866" extrusionOk="0">
                  <a:moveTo>
                    <a:pt x="1" y="1"/>
                  </a:moveTo>
                  <a:lnTo>
                    <a:pt x="1" y="31865"/>
                  </a:lnTo>
                  <a:lnTo>
                    <a:pt x="15360" y="31865"/>
                  </a:lnTo>
                  <a:lnTo>
                    <a:pt x="15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9"/>
            <p:cNvSpPr/>
            <p:nvPr/>
          </p:nvSpPr>
          <p:spPr>
            <a:xfrm>
              <a:off x="2107771" y="2717029"/>
              <a:ext cx="932659" cy="1934843"/>
            </a:xfrm>
            <a:custGeom>
              <a:avLst/>
              <a:gdLst/>
              <a:ahLst/>
              <a:cxnLst/>
              <a:rect l="l" t="t" r="r" b="b"/>
              <a:pathLst>
                <a:path w="15360" h="31865" extrusionOk="0">
                  <a:moveTo>
                    <a:pt x="0" y="0"/>
                  </a:moveTo>
                  <a:lnTo>
                    <a:pt x="0" y="31865"/>
                  </a:lnTo>
                  <a:lnTo>
                    <a:pt x="15359" y="31865"/>
                  </a:lnTo>
                  <a:lnTo>
                    <a:pt x="1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9"/>
            <p:cNvSpPr/>
            <p:nvPr/>
          </p:nvSpPr>
          <p:spPr>
            <a:xfrm>
              <a:off x="2151610" y="2779387"/>
              <a:ext cx="844919" cy="1810367"/>
            </a:xfrm>
            <a:custGeom>
              <a:avLst/>
              <a:gdLst/>
              <a:ahLst/>
              <a:cxnLst/>
              <a:rect l="l" t="t" r="r" b="b"/>
              <a:pathLst>
                <a:path w="13915" h="29815" extrusionOk="0">
                  <a:moveTo>
                    <a:pt x="0" y="0"/>
                  </a:moveTo>
                  <a:lnTo>
                    <a:pt x="0" y="29815"/>
                  </a:lnTo>
                  <a:lnTo>
                    <a:pt x="1264" y="29815"/>
                  </a:lnTo>
                  <a:lnTo>
                    <a:pt x="1264" y="1285"/>
                  </a:lnTo>
                  <a:lnTo>
                    <a:pt x="13915" y="1285"/>
                  </a:lnTo>
                  <a:lnTo>
                    <a:pt x="13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9"/>
            <p:cNvSpPr/>
            <p:nvPr/>
          </p:nvSpPr>
          <p:spPr>
            <a:xfrm>
              <a:off x="2139102" y="2769429"/>
              <a:ext cx="863013" cy="1844249"/>
            </a:xfrm>
            <a:custGeom>
              <a:avLst/>
              <a:gdLst/>
              <a:ahLst/>
              <a:cxnLst/>
              <a:rect l="l" t="t" r="r" b="b"/>
              <a:pathLst>
                <a:path w="14213" h="30373" extrusionOk="0">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9"/>
            <p:cNvSpPr/>
            <p:nvPr/>
          </p:nvSpPr>
          <p:spPr>
            <a:xfrm>
              <a:off x="2419564" y="2934039"/>
              <a:ext cx="281376" cy="300078"/>
            </a:xfrm>
            <a:custGeom>
              <a:avLst/>
              <a:gdLst/>
              <a:ahLst/>
              <a:cxnLst/>
              <a:rect l="l" t="t" r="r" b="b"/>
              <a:pathLst>
                <a:path w="4634" h="4942" extrusionOk="0">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9"/>
            <p:cNvSpPr/>
            <p:nvPr/>
          </p:nvSpPr>
          <p:spPr>
            <a:xfrm>
              <a:off x="2425393" y="3353973"/>
              <a:ext cx="271176" cy="293824"/>
            </a:xfrm>
            <a:custGeom>
              <a:avLst/>
              <a:gdLst/>
              <a:ahLst/>
              <a:cxnLst/>
              <a:rect l="l" t="t" r="r" b="b"/>
              <a:pathLst>
                <a:path w="4466" h="4839" extrusionOk="0">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9"/>
            <p:cNvSpPr/>
            <p:nvPr/>
          </p:nvSpPr>
          <p:spPr>
            <a:xfrm>
              <a:off x="2413796" y="3754598"/>
              <a:ext cx="299167" cy="303782"/>
            </a:xfrm>
            <a:custGeom>
              <a:avLst/>
              <a:gdLst/>
              <a:ahLst/>
              <a:cxnLst/>
              <a:rect l="l" t="t" r="r" b="b"/>
              <a:pathLst>
                <a:path w="4927" h="5003" extrusionOk="0">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9"/>
            <p:cNvSpPr/>
            <p:nvPr/>
          </p:nvSpPr>
          <p:spPr>
            <a:xfrm>
              <a:off x="2420232" y="4164756"/>
              <a:ext cx="290667" cy="304814"/>
            </a:xfrm>
            <a:custGeom>
              <a:avLst/>
              <a:gdLst/>
              <a:ahLst/>
              <a:cxnLst/>
              <a:rect l="l" t="t" r="r" b="b"/>
              <a:pathLst>
                <a:path w="4787" h="5020" extrusionOk="0">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9"/>
            <p:cNvSpPr/>
            <p:nvPr/>
          </p:nvSpPr>
          <p:spPr>
            <a:xfrm>
              <a:off x="260083" y="253349"/>
              <a:ext cx="883172" cy="3128780"/>
            </a:xfrm>
            <a:custGeom>
              <a:avLst/>
              <a:gdLst/>
              <a:ahLst/>
              <a:cxnLst/>
              <a:rect l="l" t="t" r="r" b="b"/>
              <a:pathLst>
                <a:path w="14545" h="51528" extrusionOk="0">
                  <a:moveTo>
                    <a:pt x="0" y="1"/>
                  </a:moveTo>
                  <a:lnTo>
                    <a:pt x="0" y="51528"/>
                  </a:lnTo>
                  <a:lnTo>
                    <a:pt x="14544" y="51528"/>
                  </a:lnTo>
                  <a:lnTo>
                    <a:pt x="14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9"/>
            <p:cNvSpPr/>
            <p:nvPr/>
          </p:nvSpPr>
          <p:spPr>
            <a:xfrm>
              <a:off x="257343" y="253349"/>
              <a:ext cx="274879" cy="3128780"/>
            </a:xfrm>
            <a:custGeom>
              <a:avLst/>
              <a:gdLst/>
              <a:ahLst/>
              <a:cxnLst/>
              <a:rect l="l" t="t" r="r" b="b"/>
              <a:pathLst>
                <a:path w="4527" h="51528" extrusionOk="0">
                  <a:moveTo>
                    <a:pt x="0" y="1"/>
                  </a:moveTo>
                  <a:lnTo>
                    <a:pt x="0" y="51528"/>
                  </a:lnTo>
                  <a:lnTo>
                    <a:pt x="4526" y="51528"/>
                  </a:lnTo>
                  <a:lnTo>
                    <a:pt x="4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9"/>
            <p:cNvSpPr/>
            <p:nvPr/>
          </p:nvSpPr>
          <p:spPr>
            <a:xfrm>
              <a:off x="260083" y="3367088"/>
              <a:ext cx="883172" cy="853480"/>
            </a:xfrm>
            <a:custGeom>
              <a:avLst/>
              <a:gdLst/>
              <a:ahLst/>
              <a:cxnLst/>
              <a:rect l="l" t="t" r="r" b="b"/>
              <a:pathLst>
                <a:path w="14545" h="14056" extrusionOk="0">
                  <a:moveTo>
                    <a:pt x="0" y="0"/>
                  </a:moveTo>
                  <a:lnTo>
                    <a:pt x="0" y="14055"/>
                  </a:lnTo>
                  <a:lnTo>
                    <a:pt x="14544" y="14055"/>
                  </a:lnTo>
                  <a:lnTo>
                    <a:pt x="1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9"/>
            <p:cNvSpPr/>
            <p:nvPr/>
          </p:nvSpPr>
          <p:spPr>
            <a:xfrm>
              <a:off x="403684" y="3505953"/>
              <a:ext cx="595906" cy="575686"/>
            </a:xfrm>
            <a:custGeom>
              <a:avLst/>
              <a:gdLst/>
              <a:ahLst/>
              <a:cxnLst/>
              <a:rect l="l" t="t" r="r" b="b"/>
              <a:pathLst>
                <a:path w="9814" h="9481" extrusionOk="0">
                  <a:moveTo>
                    <a:pt x="1" y="1"/>
                  </a:moveTo>
                  <a:lnTo>
                    <a:pt x="1" y="9481"/>
                  </a:lnTo>
                  <a:lnTo>
                    <a:pt x="98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9"/>
            <p:cNvSpPr/>
            <p:nvPr/>
          </p:nvSpPr>
          <p:spPr>
            <a:xfrm>
              <a:off x="315823" y="305567"/>
              <a:ext cx="765436" cy="695669"/>
            </a:xfrm>
            <a:custGeom>
              <a:avLst/>
              <a:gdLst/>
              <a:ahLst/>
              <a:cxnLst/>
              <a:rect l="l" t="t" r="r" b="b"/>
              <a:pathLst>
                <a:path w="12606" h="11457" extrusionOk="0">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9"/>
            <p:cNvSpPr/>
            <p:nvPr/>
          </p:nvSpPr>
          <p:spPr>
            <a:xfrm>
              <a:off x="315823" y="1032072"/>
              <a:ext cx="765436" cy="695669"/>
            </a:xfrm>
            <a:custGeom>
              <a:avLst/>
              <a:gdLst/>
              <a:ahLst/>
              <a:cxnLst/>
              <a:rect l="l" t="t" r="r" b="b"/>
              <a:pathLst>
                <a:path w="12606" h="11457" extrusionOk="0">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9"/>
            <p:cNvSpPr/>
            <p:nvPr/>
          </p:nvSpPr>
          <p:spPr>
            <a:xfrm>
              <a:off x="315823" y="1758698"/>
              <a:ext cx="765436" cy="695669"/>
            </a:xfrm>
            <a:custGeom>
              <a:avLst/>
              <a:gdLst/>
              <a:ahLst/>
              <a:cxnLst/>
              <a:rect l="l" t="t" r="r" b="b"/>
              <a:pathLst>
                <a:path w="12606" h="11457" extrusionOk="0">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9"/>
            <p:cNvSpPr/>
            <p:nvPr/>
          </p:nvSpPr>
          <p:spPr>
            <a:xfrm>
              <a:off x="315823" y="2675679"/>
              <a:ext cx="765436" cy="573804"/>
            </a:xfrm>
            <a:custGeom>
              <a:avLst/>
              <a:gdLst/>
              <a:ahLst/>
              <a:cxnLst/>
              <a:rect l="l" t="t" r="r" b="b"/>
              <a:pathLst>
                <a:path w="12606" h="9450" extrusionOk="0">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9"/>
            <p:cNvSpPr/>
            <p:nvPr/>
          </p:nvSpPr>
          <p:spPr>
            <a:xfrm>
              <a:off x="425968" y="363311"/>
              <a:ext cx="524135" cy="516059"/>
            </a:xfrm>
            <a:custGeom>
              <a:avLst/>
              <a:gdLst/>
              <a:ahLst/>
              <a:cxnLst/>
              <a:rect l="l" t="t" r="r" b="b"/>
              <a:pathLst>
                <a:path w="8632" h="8499" extrusionOk="0">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9"/>
            <p:cNvSpPr/>
            <p:nvPr/>
          </p:nvSpPr>
          <p:spPr>
            <a:xfrm>
              <a:off x="446794" y="1129162"/>
              <a:ext cx="439491" cy="486974"/>
            </a:xfrm>
            <a:custGeom>
              <a:avLst/>
              <a:gdLst/>
              <a:ahLst/>
              <a:cxnLst/>
              <a:rect l="l" t="t" r="r" b="b"/>
              <a:pathLst>
                <a:path w="7238" h="8020" extrusionOk="0">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9"/>
            <p:cNvSpPr/>
            <p:nvPr/>
          </p:nvSpPr>
          <p:spPr>
            <a:xfrm>
              <a:off x="429915" y="1864714"/>
              <a:ext cx="509137" cy="518549"/>
            </a:xfrm>
            <a:custGeom>
              <a:avLst/>
              <a:gdLst/>
              <a:ahLst/>
              <a:cxnLst/>
              <a:rect l="l" t="t" r="r" b="b"/>
              <a:pathLst>
                <a:path w="8385" h="8540" extrusionOk="0">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9"/>
            <p:cNvSpPr/>
            <p:nvPr/>
          </p:nvSpPr>
          <p:spPr>
            <a:xfrm>
              <a:off x="1217140" y="-621007"/>
              <a:ext cx="410649" cy="3779274"/>
            </a:xfrm>
            <a:custGeom>
              <a:avLst/>
              <a:gdLst/>
              <a:ahLst/>
              <a:cxnLst/>
              <a:rect l="l" t="t" r="r" b="b"/>
              <a:pathLst>
                <a:path w="6763" h="62241" extrusionOk="0">
                  <a:moveTo>
                    <a:pt x="1" y="0"/>
                  </a:moveTo>
                  <a:lnTo>
                    <a:pt x="1" y="62241"/>
                  </a:lnTo>
                  <a:lnTo>
                    <a:pt x="6763" y="62241"/>
                  </a:lnTo>
                  <a:lnTo>
                    <a:pt x="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9"/>
            <p:cNvSpPr/>
            <p:nvPr/>
          </p:nvSpPr>
          <p:spPr>
            <a:xfrm>
              <a:off x="1286603" y="-621007"/>
              <a:ext cx="410649" cy="3779274"/>
            </a:xfrm>
            <a:custGeom>
              <a:avLst/>
              <a:gdLst/>
              <a:ahLst/>
              <a:cxnLst/>
              <a:rect l="l" t="t" r="r" b="b"/>
              <a:pathLst>
                <a:path w="6763" h="62241" extrusionOk="0">
                  <a:moveTo>
                    <a:pt x="1" y="0"/>
                  </a:moveTo>
                  <a:lnTo>
                    <a:pt x="1" y="62241"/>
                  </a:lnTo>
                  <a:lnTo>
                    <a:pt x="6762" y="62241"/>
                  </a:lnTo>
                  <a:lnTo>
                    <a:pt x="6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9"/>
            <p:cNvSpPr/>
            <p:nvPr/>
          </p:nvSpPr>
          <p:spPr>
            <a:xfrm>
              <a:off x="1318016" y="-554884"/>
              <a:ext cx="340943" cy="320177"/>
            </a:xfrm>
            <a:custGeom>
              <a:avLst/>
              <a:gdLst/>
              <a:ahLst/>
              <a:cxnLst/>
              <a:rect l="l" t="t" r="r" b="b"/>
              <a:pathLst>
                <a:path w="5615" h="5273"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9"/>
            <p:cNvSpPr/>
            <p:nvPr/>
          </p:nvSpPr>
          <p:spPr>
            <a:xfrm>
              <a:off x="1318016" y="215946"/>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9"/>
            <p:cNvSpPr/>
            <p:nvPr/>
          </p:nvSpPr>
          <p:spPr>
            <a:xfrm>
              <a:off x="1318016" y="866855"/>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9"/>
            <p:cNvSpPr/>
            <p:nvPr/>
          </p:nvSpPr>
          <p:spPr>
            <a:xfrm>
              <a:off x="1318016" y="1559479"/>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
            <p:cNvSpPr/>
            <p:nvPr/>
          </p:nvSpPr>
          <p:spPr>
            <a:xfrm>
              <a:off x="1318016" y="2757953"/>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9"/>
            <p:cNvSpPr/>
            <p:nvPr/>
          </p:nvSpPr>
          <p:spPr>
            <a:xfrm>
              <a:off x="1318016" y="1998175"/>
              <a:ext cx="340943" cy="695669"/>
            </a:xfrm>
            <a:custGeom>
              <a:avLst/>
              <a:gdLst/>
              <a:ahLst/>
              <a:cxnLst/>
              <a:rect l="l" t="t" r="r" b="b"/>
              <a:pathLst>
                <a:path w="5615" h="11457" extrusionOk="0">
                  <a:moveTo>
                    <a:pt x="0" y="0"/>
                  </a:moveTo>
                  <a:lnTo>
                    <a:pt x="0" y="11456"/>
                  </a:lnTo>
                  <a:lnTo>
                    <a:pt x="5615" y="11456"/>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9"/>
            <p:cNvSpPr/>
            <p:nvPr/>
          </p:nvSpPr>
          <p:spPr>
            <a:xfrm>
              <a:off x="1394947" y="-497060"/>
              <a:ext cx="210820" cy="224968"/>
            </a:xfrm>
            <a:custGeom>
              <a:avLst/>
              <a:gdLst/>
              <a:ahLst/>
              <a:cxnLst/>
              <a:rect l="l" t="t" r="r" b="b"/>
              <a:pathLst>
                <a:path w="3472" h="3705" extrusionOk="0">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
            <p:cNvSpPr/>
            <p:nvPr/>
          </p:nvSpPr>
          <p:spPr>
            <a:xfrm>
              <a:off x="1394461" y="286604"/>
              <a:ext cx="173295" cy="193211"/>
            </a:xfrm>
            <a:custGeom>
              <a:avLst/>
              <a:gdLst/>
              <a:ahLst/>
              <a:cxnLst/>
              <a:rect l="l" t="t" r="r" b="b"/>
              <a:pathLst>
                <a:path w="2854" h="3182" extrusionOk="0">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
            <p:cNvSpPr/>
            <p:nvPr/>
          </p:nvSpPr>
          <p:spPr>
            <a:xfrm>
              <a:off x="1370760" y="911545"/>
              <a:ext cx="240390" cy="236626"/>
            </a:xfrm>
            <a:custGeom>
              <a:avLst/>
              <a:gdLst/>
              <a:ahLst/>
              <a:cxnLst/>
              <a:rect l="l" t="t" r="r" b="b"/>
              <a:pathLst>
                <a:path w="3959" h="3897" extrusionOk="0">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
            <p:cNvSpPr/>
            <p:nvPr/>
          </p:nvSpPr>
          <p:spPr>
            <a:xfrm>
              <a:off x="1394279" y="1621048"/>
              <a:ext cx="201530" cy="223328"/>
            </a:xfrm>
            <a:custGeom>
              <a:avLst/>
              <a:gdLst/>
              <a:ahLst/>
              <a:cxnLst/>
              <a:rect l="l" t="t" r="r" b="b"/>
              <a:pathLst>
                <a:path w="3319" h="3678" extrusionOk="0">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
            <p:cNvSpPr/>
            <p:nvPr/>
          </p:nvSpPr>
          <p:spPr>
            <a:xfrm>
              <a:off x="1967023" y="-96090"/>
              <a:ext cx="849291" cy="2672712"/>
            </a:xfrm>
            <a:custGeom>
              <a:avLst/>
              <a:gdLst/>
              <a:ahLst/>
              <a:cxnLst/>
              <a:rect l="l" t="t" r="r" b="b"/>
              <a:pathLst>
                <a:path w="13987" h="44017" extrusionOk="0">
                  <a:moveTo>
                    <a:pt x="0" y="0"/>
                  </a:moveTo>
                  <a:lnTo>
                    <a:pt x="0" y="44016"/>
                  </a:lnTo>
                  <a:lnTo>
                    <a:pt x="13986" y="44016"/>
                  </a:lnTo>
                  <a:lnTo>
                    <a:pt x="13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9"/>
            <p:cNvSpPr/>
            <p:nvPr/>
          </p:nvSpPr>
          <p:spPr>
            <a:xfrm>
              <a:off x="1897621" y="-96090"/>
              <a:ext cx="849048" cy="2672712"/>
            </a:xfrm>
            <a:custGeom>
              <a:avLst/>
              <a:gdLst/>
              <a:ahLst/>
              <a:cxnLst/>
              <a:rect l="l" t="t" r="r" b="b"/>
              <a:pathLst>
                <a:path w="13983" h="44017" extrusionOk="0">
                  <a:moveTo>
                    <a:pt x="0" y="0"/>
                  </a:moveTo>
                  <a:lnTo>
                    <a:pt x="0" y="44016"/>
                  </a:lnTo>
                  <a:lnTo>
                    <a:pt x="13982" y="44016"/>
                  </a:lnTo>
                  <a:lnTo>
                    <a:pt x="13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
            <p:cNvSpPr/>
            <p:nvPr/>
          </p:nvSpPr>
          <p:spPr>
            <a:xfrm>
              <a:off x="1980989" y="-19584"/>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
            <p:cNvSpPr/>
            <p:nvPr/>
          </p:nvSpPr>
          <p:spPr>
            <a:xfrm>
              <a:off x="1980989" y="627379"/>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
            <p:cNvSpPr/>
            <p:nvPr/>
          </p:nvSpPr>
          <p:spPr>
            <a:xfrm>
              <a:off x="1980989" y="1274342"/>
              <a:ext cx="654258" cy="547816"/>
            </a:xfrm>
            <a:custGeom>
              <a:avLst/>
              <a:gdLst/>
              <a:ahLst/>
              <a:cxnLst/>
              <a:rect l="l" t="t" r="r" b="b"/>
              <a:pathLst>
                <a:path w="10775" h="9022" extrusionOk="0">
                  <a:moveTo>
                    <a:pt x="0" y="0"/>
                  </a:moveTo>
                  <a:lnTo>
                    <a:pt x="0" y="9021"/>
                  </a:lnTo>
                  <a:lnTo>
                    <a:pt x="10774" y="9021"/>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9"/>
            <p:cNvSpPr/>
            <p:nvPr/>
          </p:nvSpPr>
          <p:spPr>
            <a:xfrm>
              <a:off x="1980989" y="1907278"/>
              <a:ext cx="654258" cy="547877"/>
            </a:xfrm>
            <a:custGeom>
              <a:avLst/>
              <a:gdLst/>
              <a:ahLst/>
              <a:cxnLst/>
              <a:rect l="l" t="t" r="r" b="b"/>
              <a:pathLst>
                <a:path w="10775" h="9023" extrusionOk="0">
                  <a:moveTo>
                    <a:pt x="0" y="1"/>
                  </a:moveTo>
                  <a:lnTo>
                    <a:pt x="0" y="9022"/>
                  </a:lnTo>
                  <a:lnTo>
                    <a:pt x="10774" y="9022"/>
                  </a:lnTo>
                  <a:lnTo>
                    <a:pt x="10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
            <p:cNvSpPr/>
            <p:nvPr/>
          </p:nvSpPr>
          <p:spPr>
            <a:xfrm>
              <a:off x="2116271" y="66880"/>
              <a:ext cx="384661" cy="416721"/>
            </a:xfrm>
            <a:custGeom>
              <a:avLst/>
              <a:gdLst/>
              <a:ahLst/>
              <a:cxnLst/>
              <a:rect l="l" t="t" r="r" b="b"/>
              <a:pathLst>
                <a:path w="6335" h="6863" extrusionOk="0">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9"/>
            <p:cNvSpPr/>
            <p:nvPr/>
          </p:nvSpPr>
          <p:spPr>
            <a:xfrm>
              <a:off x="2079536" y="855622"/>
              <a:ext cx="406217" cy="83247"/>
            </a:xfrm>
            <a:custGeom>
              <a:avLst/>
              <a:gdLst/>
              <a:ahLst/>
              <a:cxnLst/>
              <a:rect l="l" t="t" r="r" b="b"/>
              <a:pathLst>
                <a:path w="6690" h="1371" extrusionOk="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9"/>
            <p:cNvSpPr/>
            <p:nvPr/>
          </p:nvSpPr>
          <p:spPr>
            <a:xfrm>
              <a:off x="2124833" y="1313566"/>
              <a:ext cx="391887" cy="433298"/>
            </a:xfrm>
            <a:custGeom>
              <a:avLst/>
              <a:gdLst/>
              <a:ahLst/>
              <a:cxnLst/>
              <a:rect l="l" t="t" r="r" b="b"/>
              <a:pathLst>
                <a:path w="6454" h="7136" extrusionOk="0">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9"/>
            <p:cNvSpPr/>
            <p:nvPr/>
          </p:nvSpPr>
          <p:spPr>
            <a:xfrm>
              <a:off x="2115239" y="1971337"/>
              <a:ext cx="408099" cy="399173"/>
            </a:xfrm>
            <a:custGeom>
              <a:avLst/>
              <a:gdLst/>
              <a:ahLst/>
              <a:cxnLst/>
              <a:rect l="l" t="t" r="r" b="b"/>
              <a:pathLst>
                <a:path w="6721" h="6574" extrusionOk="0">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9"/>
            <p:cNvSpPr/>
            <p:nvPr/>
          </p:nvSpPr>
          <p:spPr>
            <a:xfrm>
              <a:off x="4738555" y="-115459"/>
              <a:ext cx="208816" cy="208816"/>
            </a:xfrm>
            <a:custGeom>
              <a:avLst/>
              <a:gdLst/>
              <a:ahLst/>
              <a:cxnLst/>
              <a:rect l="l" t="t" r="r" b="b"/>
              <a:pathLst>
                <a:path w="3439" h="3439" extrusionOk="0">
                  <a:moveTo>
                    <a:pt x="0" y="1"/>
                  </a:moveTo>
                  <a:lnTo>
                    <a:pt x="0" y="3439"/>
                  </a:lnTo>
                  <a:lnTo>
                    <a:pt x="3438" y="3439"/>
                  </a:lnTo>
                  <a:lnTo>
                    <a:pt x="3438"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9"/>
            <p:cNvSpPr/>
            <p:nvPr/>
          </p:nvSpPr>
          <p:spPr>
            <a:xfrm>
              <a:off x="5198018" y="1568890"/>
              <a:ext cx="779402" cy="2711573"/>
            </a:xfrm>
            <a:custGeom>
              <a:avLst/>
              <a:gdLst/>
              <a:ahLst/>
              <a:cxnLst/>
              <a:rect l="l" t="t" r="r" b="b"/>
              <a:pathLst>
                <a:path w="12836" h="44657" extrusionOk="0">
                  <a:moveTo>
                    <a:pt x="0" y="0"/>
                  </a:moveTo>
                  <a:lnTo>
                    <a:pt x="0" y="44656"/>
                  </a:lnTo>
                  <a:lnTo>
                    <a:pt x="12836" y="44656"/>
                  </a:lnTo>
                  <a:lnTo>
                    <a:pt x="128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9"/>
            <p:cNvSpPr/>
            <p:nvPr/>
          </p:nvSpPr>
          <p:spPr>
            <a:xfrm>
              <a:off x="5297780" y="1790272"/>
              <a:ext cx="264314" cy="403363"/>
            </a:xfrm>
            <a:custGeom>
              <a:avLst/>
              <a:gdLst/>
              <a:ahLst/>
              <a:cxnLst/>
              <a:rect l="l" t="t" r="r" b="b"/>
              <a:pathLst>
                <a:path w="4353" h="6643" extrusionOk="0">
                  <a:moveTo>
                    <a:pt x="1" y="0"/>
                  </a:moveTo>
                  <a:lnTo>
                    <a:pt x="1" y="6643"/>
                  </a:lnTo>
                  <a:lnTo>
                    <a:pt x="4352" y="6643"/>
                  </a:lnTo>
                  <a:lnTo>
                    <a:pt x="43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9"/>
            <p:cNvSpPr/>
            <p:nvPr/>
          </p:nvSpPr>
          <p:spPr>
            <a:xfrm>
              <a:off x="5659302" y="1790272"/>
              <a:ext cx="264253" cy="403363"/>
            </a:xfrm>
            <a:custGeom>
              <a:avLst/>
              <a:gdLst/>
              <a:ahLst/>
              <a:cxnLst/>
              <a:rect l="l" t="t" r="r" b="b"/>
              <a:pathLst>
                <a:path w="4352" h="6643" extrusionOk="0">
                  <a:moveTo>
                    <a:pt x="1" y="0"/>
                  </a:moveTo>
                  <a:lnTo>
                    <a:pt x="1" y="6643"/>
                  </a:lnTo>
                  <a:lnTo>
                    <a:pt x="4351" y="6643"/>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9"/>
            <p:cNvSpPr/>
            <p:nvPr/>
          </p:nvSpPr>
          <p:spPr>
            <a:xfrm>
              <a:off x="5297780" y="2485446"/>
              <a:ext cx="264314" cy="403363"/>
            </a:xfrm>
            <a:custGeom>
              <a:avLst/>
              <a:gdLst/>
              <a:ahLst/>
              <a:cxnLst/>
              <a:rect l="l" t="t" r="r" b="b"/>
              <a:pathLst>
                <a:path w="4353" h="6643" extrusionOk="0">
                  <a:moveTo>
                    <a:pt x="1" y="1"/>
                  </a:moveTo>
                  <a:lnTo>
                    <a:pt x="1" y="6643"/>
                  </a:lnTo>
                  <a:lnTo>
                    <a:pt x="4352" y="6643"/>
                  </a:lnTo>
                  <a:lnTo>
                    <a:pt x="43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9"/>
            <p:cNvSpPr/>
            <p:nvPr/>
          </p:nvSpPr>
          <p:spPr>
            <a:xfrm>
              <a:off x="5659302" y="2485446"/>
              <a:ext cx="264253" cy="403363"/>
            </a:xfrm>
            <a:custGeom>
              <a:avLst/>
              <a:gdLst/>
              <a:ahLst/>
              <a:cxnLst/>
              <a:rect l="l" t="t" r="r" b="b"/>
              <a:pathLst>
                <a:path w="4352" h="6643" extrusionOk="0">
                  <a:moveTo>
                    <a:pt x="1" y="1"/>
                  </a:moveTo>
                  <a:lnTo>
                    <a:pt x="1" y="6643"/>
                  </a:lnTo>
                  <a:lnTo>
                    <a:pt x="4351" y="6643"/>
                  </a:lnTo>
                  <a:lnTo>
                    <a:pt x="43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9"/>
            <p:cNvSpPr/>
            <p:nvPr/>
          </p:nvSpPr>
          <p:spPr>
            <a:xfrm>
              <a:off x="5297780" y="3180619"/>
              <a:ext cx="264314" cy="403363"/>
            </a:xfrm>
            <a:custGeom>
              <a:avLst/>
              <a:gdLst/>
              <a:ahLst/>
              <a:cxnLst/>
              <a:rect l="l" t="t" r="r" b="b"/>
              <a:pathLst>
                <a:path w="4353" h="6643" extrusionOk="0">
                  <a:moveTo>
                    <a:pt x="1" y="0"/>
                  </a:moveTo>
                  <a:lnTo>
                    <a:pt x="1" y="6642"/>
                  </a:lnTo>
                  <a:lnTo>
                    <a:pt x="4352" y="6642"/>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9"/>
            <p:cNvSpPr/>
            <p:nvPr/>
          </p:nvSpPr>
          <p:spPr>
            <a:xfrm>
              <a:off x="5659302" y="3180619"/>
              <a:ext cx="264253" cy="403363"/>
            </a:xfrm>
            <a:custGeom>
              <a:avLst/>
              <a:gdLst/>
              <a:ahLst/>
              <a:cxnLst/>
              <a:rect l="l" t="t" r="r" b="b"/>
              <a:pathLst>
                <a:path w="4352" h="6643" extrusionOk="0">
                  <a:moveTo>
                    <a:pt x="1" y="0"/>
                  </a:moveTo>
                  <a:lnTo>
                    <a:pt x="1" y="6642"/>
                  </a:lnTo>
                  <a:lnTo>
                    <a:pt x="4351" y="6642"/>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9"/>
            <p:cNvSpPr/>
            <p:nvPr/>
          </p:nvSpPr>
          <p:spPr>
            <a:xfrm>
              <a:off x="5297780" y="3875975"/>
              <a:ext cx="264314" cy="403181"/>
            </a:xfrm>
            <a:custGeom>
              <a:avLst/>
              <a:gdLst/>
              <a:ahLst/>
              <a:cxnLst/>
              <a:rect l="l" t="t" r="r" b="b"/>
              <a:pathLst>
                <a:path w="4353" h="6640" extrusionOk="0">
                  <a:moveTo>
                    <a:pt x="1" y="0"/>
                  </a:moveTo>
                  <a:lnTo>
                    <a:pt x="1" y="6640"/>
                  </a:lnTo>
                  <a:lnTo>
                    <a:pt x="4352" y="6640"/>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9"/>
            <p:cNvSpPr/>
            <p:nvPr/>
          </p:nvSpPr>
          <p:spPr>
            <a:xfrm>
              <a:off x="5659302" y="3875975"/>
              <a:ext cx="264253" cy="403181"/>
            </a:xfrm>
            <a:custGeom>
              <a:avLst/>
              <a:gdLst/>
              <a:ahLst/>
              <a:cxnLst/>
              <a:rect l="l" t="t" r="r" b="b"/>
              <a:pathLst>
                <a:path w="4352" h="6640" extrusionOk="0">
                  <a:moveTo>
                    <a:pt x="1" y="0"/>
                  </a:moveTo>
                  <a:lnTo>
                    <a:pt x="1" y="6640"/>
                  </a:lnTo>
                  <a:lnTo>
                    <a:pt x="4351" y="6640"/>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9"/>
            <p:cNvSpPr/>
            <p:nvPr/>
          </p:nvSpPr>
          <p:spPr>
            <a:xfrm>
              <a:off x="4352320" y="2713750"/>
              <a:ext cx="2526498" cy="52158"/>
            </a:xfrm>
            <a:custGeom>
              <a:avLst/>
              <a:gdLst/>
              <a:ahLst/>
              <a:cxnLst/>
              <a:rect l="l" t="t" r="r" b="b"/>
              <a:pathLst>
                <a:path w="41609" h="859" extrusionOk="0">
                  <a:moveTo>
                    <a:pt x="0" y="0"/>
                  </a:moveTo>
                  <a:lnTo>
                    <a:pt x="0" y="859"/>
                  </a:lnTo>
                  <a:lnTo>
                    <a:pt x="41609" y="859"/>
                  </a:lnTo>
                  <a:lnTo>
                    <a:pt x="4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9"/>
            <p:cNvSpPr/>
            <p:nvPr/>
          </p:nvSpPr>
          <p:spPr>
            <a:xfrm>
              <a:off x="4420265" y="2713750"/>
              <a:ext cx="1252836" cy="1625899"/>
            </a:xfrm>
            <a:custGeom>
              <a:avLst/>
              <a:gdLst/>
              <a:ahLst/>
              <a:cxnLst/>
              <a:rect l="l" t="t" r="r" b="b"/>
              <a:pathLst>
                <a:path w="20633" h="26777" extrusionOk="0">
                  <a:moveTo>
                    <a:pt x="1" y="0"/>
                  </a:moveTo>
                  <a:lnTo>
                    <a:pt x="1" y="26777"/>
                  </a:lnTo>
                  <a:lnTo>
                    <a:pt x="20633" y="26777"/>
                  </a:lnTo>
                  <a:lnTo>
                    <a:pt x="20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9"/>
            <p:cNvSpPr/>
            <p:nvPr/>
          </p:nvSpPr>
          <p:spPr>
            <a:xfrm>
              <a:off x="4477644" y="2713750"/>
              <a:ext cx="1252836" cy="1625899"/>
            </a:xfrm>
            <a:custGeom>
              <a:avLst/>
              <a:gdLst/>
              <a:ahLst/>
              <a:cxnLst/>
              <a:rect l="l" t="t" r="r" b="b"/>
              <a:pathLst>
                <a:path w="20633" h="26777" extrusionOk="0">
                  <a:moveTo>
                    <a:pt x="1" y="0"/>
                  </a:moveTo>
                  <a:lnTo>
                    <a:pt x="1" y="26777"/>
                  </a:lnTo>
                  <a:lnTo>
                    <a:pt x="20632" y="26777"/>
                  </a:lnTo>
                  <a:lnTo>
                    <a:pt x="20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9"/>
            <p:cNvSpPr/>
            <p:nvPr/>
          </p:nvSpPr>
          <p:spPr>
            <a:xfrm>
              <a:off x="4584328" y="2830331"/>
              <a:ext cx="1039284" cy="1529476"/>
            </a:xfrm>
            <a:custGeom>
              <a:avLst/>
              <a:gdLst/>
              <a:ahLst/>
              <a:cxnLst/>
              <a:rect l="l" t="t" r="r" b="b"/>
              <a:pathLst>
                <a:path w="17116" h="25189" extrusionOk="0">
                  <a:moveTo>
                    <a:pt x="0" y="0"/>
                  </a:moveTo>
                  <a:lnTo>
                    <a:pt x="0" y="25189"/>
                  </a:lnTo>
                  <a:lnTo>
                    <a:pt x="17115" y="25189"/>
                  </a:lnTo>
                  <a:lnTo>
                    <a:pt x="1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9"/>
            <p:cNvSpPr/>
            <p:nvPr/>
          </p:nvSpPr>
          <p:spPr>
            <a:xfrm>
              <a:off x="4764118" y="2939504"/>
              <a:ext cx="720200" cy="693301"/>
            </a:xfrm>
            <a:custGeom>
              <a:avLst/>
              <a:gdLst/>
              <a:ahLst/>
              <a:cxnLst/>
              <a:rect l="l" t="t" r="r" b="b"/>
              <a:pathLst>
                <a:path w="11861" h="11418" extrusionOk="0">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9"/>
            <p:cNvSpPr/>
            <p:nvPr/>
          </p:nvSpPr>
          <p:spPr>
            <a:xfrm>
              <a:off x="4763268" y="3878283"/>
              <a:ext cx="637924" cy="706902"/>
            </a:xfrm>
            <a:custGeom>
              <a:avLst/>
              <a:gdLst/>
              <a:ahLst/>
              <a:cxnLst/>
              <a:rect l="l" t="t" r="r" b="b"/>
              <a:pathLst>
                <a:path w="10506" h="11642" extrusionOk="0">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9"/>
            <p:cNvSpPr/>
            <p:nvPr/>
          </p:nvSpPr>
          <p:spPr>
            <a:xfrm>
              <a:off x="4599508" y="-498354"/>
              <a:ext cx="1725966" cy="918754"/>
            </a:xfrm>
            <a:custGeom>
              <a:avLst/>
              <a:gdLst/>
              <a:ahLst/>
              <a:cxnLst/>
              <a:rect l="l" t="t" r="r" b="b"/>
              <a:pathLst>
                <a:path w="28425" h="15131" extrusionOk="0">
                  <a:moveTo>
                    <a:pt x="0" y="0"/>
                  </a:moveTo>
                  <a:lnTo>
                    <a:pt x="0" y="15130"/>
                  </a:lnTo>
                  <a:lnTo>
                    <a:pt x="28424" y="15130"/>
                  </a:lnTo>
                  <a:lnTo>
                    <a:pt x="28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9"/>
            <p:cNvSpPr/>
            <p:nvPr/>
          </p:nvSpPr>
          <p:spPr>
            <a:xfrm>
              <a:off x="4641040" y="-539947"/>
              <a:ext cx="1726148" cy="918754"/>
            </a:xfrm>
            <a:custGeom>
              <a:avLst/>
              <a:gdLst/>
              <a:ahLst/>
              <a:cxnLst/>
              <a:rect l="l" t="t" r="r" b="b"/>
              <a:pathLst>
                <a:path w="28428" h="15131" extrusionOk="0">
                  <a:moveTo>
                    <a:pt x="1" y="1"/>
                  </a:moveTo>
                  <a:lnTo>
                    <a:pt x="1" y="15131"/>
                  </a:lnTo>
                  <a:lnTo>
                    <a:pt x="28428" y="15131"/>
                  </a:lnTo>
                  <a:lnTo>
                    <a:pt x="28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9"/>
            <p:cNvSpPr/>
            <p:nvPr/>
          </p:nvSpPr>
          <p:spPr>
            <a:xfrm>
              <a:off x="4696780" y="-484389"/>
              <a:ext cx="1614727" cy="807455"/>
            </a:xfrm>
            <a:custGeom>
              <a:avLst/>
              <a:gdLst/>
              <a:ahLst/>
              <a:cxnLst/>
              <a:rect l="l" t="t" r="r" b="b"/>
              <a:pathLst>
                <a:path w="26593" h="13298" extrusionOk="0">
                  <a:moveTo>
                    <a:pt x="0" y="0"/>
                  </a:moveTo>
                  <a:lnTo>
                    <a:pt x="0" y="13298"/>
                  </a:lnTo>
                  <a:lnTo>
                    <a:pt x="26592" y="13298"/>
                  </a:lnTo>
                  <a:lnTo>
                    <a:pt x="26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9"/>
            <p:cNvSpPr/>
            <p:nvPr/>
          </p:nvSpPr>
          <p:spPr>
            <a:xfrm>
              <a:off x="4731694" y="-477345"/>
              <a:ext cx="528932" cy="271540"/>
            </a:xfrm>
            <a:custGeom>
              <a:avLst/>
              <a:gdLst/>
              <a:ahLst/>
              <a:cxnLst/>
              <a:rect l="l" t="t" r="r" b="b"/>
              <a:pathLst>
                <a:path w="8711" h="4472" extrusionOk="0">
                  <a:moveTo>
                    <a:pt x="1" y="0"/>
                  </a:moveTo>
                  <a:lnTo>
                    <a:pt x="1" y="4472"/>
                  </a:lnTo>
                  <a:lnTo>
                    <a:pt x="8711" y="4472"/>
                  </a:lnTo>
                  <a:lnTo>
                    <a:pt x="87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9"/>
            <p:cNvSpPr/>
            <p:nvPr/>
          </p:nvSpPr>
          <p:spPr>
            <a:xfrm>
              <a:off x="5344109" y="-431017"/>
              <a:ext cx="348108" cy="178699"/>
            </a:xfrm>
            <a:custGeom>
              <a:avLst/>
              <a:gdLst/>
              <a:ahLst/>
              <a:cxnLst/>
              <a:rect l="l" t="t" r="r" b="b"/>
              <a:pathLst>
                <a:path w="5733" h="2943" extrusionOk="0">
                  <a:moveTo>
                    <a:pt x="1" y="0"/>
                  </a:moveTo>
                  <a:lnTo>
                    <a:pt x="1" y="2942"/>
                  </a:lnTo>
                  <a:lnTo>
                    <a:pt x="5732" y="2942"/>
                  </a:lnTo>
                  <a:lnTo>
                    <a:pt x="57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9"/>
            <p:cNvSpPr/>
            <p:nvPr/>
          </p:nvSpPr>
          <p:spPr>
            <a:xfrm>
              <a:off x="5803328" y="-101494"/>
              <a:ext cx="389883" cy="389822"/>
            </a:xfrm>
            <a:custGeom>
              <a:avLst/>
              <a:gdLst/>
              <a:ahLst/>
              <a:cxnLst/>
              <a:rect l="l" t="t" r="r" b="b"/>
              <a:pathLst>
                <a:path w="6421" h="6420" extrusionOk="0">
                  <a:moveTo>
                    <a:pt x="1" y="1"/>
                  </a:moveTo>
                  <a:lnTo>
                    <a:pt x="1" y="6420"/>
                  </a:lnTo>
                  <a:lnTo>
                    <a:pt x="6421" y="6420"/>
                  </a:lnTo>
                  <a:lnTo>
                    <a:pt x="6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9"/>
            <p:cNvSpPr/>
            <p:nvPr/>
          </p:nvSpPr>
          <p:spPr>
            <a:xfrm>
              <a:off x="5984393" y="-414805"/>
              <a:ext cx="208816" cy="208998"/>
            </a:xfrm>
            <a:custGeom>
              <a:avLst/>
              <a:gdLst/>
              <a:ahLst/>
              <a:cxnLst/>
              <a:rect l="l" t="t" r="r" b="b"/>
              <a:pathLst>
                <a:path w="3439" h="3442" extrusionOk="0">
                  <a:moveTo>
                    <a:pt x="1" y="0"/>
                  </a:moveTo>
                  <a:lnTo>
                    <a:pt x="1" y="3442"/>
                  </a:lnTo>
                  <a:lnTo>
                    <a:pt x="3439" y="3442"/>
                  </a:lnTo>
                  <a:lnTo>
                    <a:pt x="3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9"/>
            <p:cNvSpPr/>
            <p:nvPr/>
          </p:nvSpPr>
          <p:spPr>
            <a:xfrm>
              <a:off x="3875673" y="739588"/>
              <a:ext cx="2373241" cy="1048877"/>
            </a:xfrm>
            <a:custGeom>
              <a:avLst/>
              <a:gdLst/>
              <a:ahLst/>
              <a:cxnLst/>
              <a:rect l="l" t="t" r="r" b="b"/>
              <a:pathLst>
                <a:path w="39085" h="17274" extrusionOk="0">
                  <a:moveTo>
                    <a:pt x="0" y="1"/>
                  </a:moveTo>
                  <a:lnTo>
                    <a:pt x="0" y="17274"/>
                  </a:lnTo>
                  <a:lnTo>
                    <a:pt x="39085" y="17274"/>
                  </a:lnTo>
                  <a:lnTo>
                    <a:pt x="39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9"/>
            <p:cNvSpPr/>
            <p:nvPr/>
          </p:nvSpPr>
          <p:spPr>
            <a:xfrm>
              <a:off x="3938214" y="737523"/>
              <a:ext cx="2310700" cy="918754"/>
            </a:xfrm>
            <a:custGeom>
              <a:avLst/>
              <a:gdLst/>
              <a:ahLst/>
              <a:cxnLst/>
              <a:rect l="l" t="t" r="r" b="b"/>
              <a:pathLst>
                <a:path w="38055" h="15131" extrusionOk="0">
                  <a:moveTo>
                    <a:pt x="0" y="0"/>
                  </a:moveTo>
                  <a:lnTo>
                    <a:pt x="0" y="15130"/>
                  </a:lnTo>
                  <a:lnTo>
                    <a:pt x="38055" y="15130"/>
                  </a:lnTo>
                  <a:lnTo>
                    <a:pt x="380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9"/>
            <p:cNvSpPr/>
            <p:nvPr/>
          </p:nvSpPr>
          <p:spPr>
            <a:xfrm>
              <a:off x="3938214" y="737523"/>
              <a:ext cx="2310700" cy="153925"/>
            </a:xfrm>
            <a:custGeom>
              <a:avLst/>
              <a:gdLst/>
              <a:ahLst/>
              <a:cxnLst/>
              <a:rect l="l" t="t" r="r" b="b"/>
              <a:pathLst>
                <a:path w="38055" h="2535" extrusionOk="0">
                  <a:moveTo>
                    <a:pt x="0" y="0"/>
                  </a:moveTo>
                  <a:lnTo>
                    <a:pt x="0" y="2535"/>
                  </a:lnTo>
                  <a:lnTo>
                    <a:pt x="38055" y="2535"/>
                  </a:lnTo>
                  <a:lnTo>
                    <a:pt x="38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9"/>
            <p:cNvSpPr/>
            <p:nvPr/>
          </p:nvSpPr>
          <p:spPr>
            <a:xfrm>
              <a:off x="3966266" y="754768"/>
              <a:ext cx="2245911" cy="862163"/>
            </a:xfrm>
            <a:custGeom>
              <a:avLst/>
              <a:gdLst/>
              <a:ahLst/>
              <a:cxnLst/>
              <a:rect l="l" t="t" r="r" b="b"/>
              <a:pathLst>
                <a:path w="36988" h="14199" extrusionOk="0">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9"/>
            <p:cNvSpPr/>
            <p:nvPr/>
          </p:nvSpPr>
          <p:spPr>
            <a:xfrm>
              <a:off x="4116790" y="814455"/>
              <a:ext cx="467423" cy="474466"/>
            </a:xfrm>
            <a:custGeom>
              <a:avLst/>
              <a:gdLst/>
              <a:ahLst/>
              <a:cxnLst/>
              <a:rect l="l" t="t" r="r" b="b"/>
              <a:pathLst>
                <a:path w="7698" h="7814" extrusionOk="0">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9"/>
            <p:cNvSpPr/>
            <p:nvPr/>
          </p:nvSpPr>
          <p:spPr>
            <a:xfrm>
              <a:off x="4637275" y="814455"/>
              <a:ext cx="467665" cy="474466"/>
            </a:xfrm>
            <a:custGeom>
              <a:avLst/>
              <a:gdLst/>
              <a:ahLst/>
              <a:cxnLst/>
              <a:rect l="l" t="t" r="r" b="b"/>
              <a:pathLst>
                <a:path w="7702" h="7814" extrusionOk="0">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9"/>
            <p:cNvSpPr/>
            <p:nvPr/>
          </p:nvSpPr>
          <p:spPr>
            <a:xfrm>
              <a:off x="5143310" y="814455"/>
              <a:ext cx="467423" cy="474466"/>
            </a:xfrm>
            <a:custGeom>
              <a:avLst/>
              <a:gdLst/>
              <a:ahLst/>
              <a:cxnLst/>
              <a:rect l="l" t="t" r="r" b="b"/>
              <a:pathLst>
                <a:path w="7698" h="7814" extrusionOk="0">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9"/>
            <p:cNvSpPr/>
            <p:nvPr/>
          </p:nvSpPr>
          <p:spPr>
            <a:xfrm>
              <a:off x="5664038" y="814455"/>
              <a:ext cx="467423" cy="474466"/>
            </a:xfrm>
            <a:custGeom>
              <a:avLst/>
              <a:gdLst/>
              <a:ahLst/>
              <a:cxnLst/>
              <a:rect l="l" t="t" r="r" b="b"/>
              <a:pathLst>
                <a:path w="7698" h="7814" extrusionOk="0">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9"/>
            <p:cNvSpPr/>
            <p:nvPr/>
          </p:nvSpPr>
          <p:spPr>
            <a:xfrm>
              <a:off x="7612824" y="-427495"/>
              <a:ext cx="306029" cy="4648723"/>
            </a:xfrm>
            <a:custGeom>
              <a:avLst/>
              <a:gdLst/>
              <a:ahLst/>
              <a:cxnLst/>
              <a:rect l="l" t="t" r="r" b="b"/>
              <a:pathLst>
                <a:path w="5040" h="76560" extrusionOk="0">
                  <a:moveTo>
                    <a:pt x="0" y="1"/>
                  </a:moveTo>
                  <a:lnTo>
                    <a:pt x="0" y="76559"/>
                  </a:lnTo>
                  <a:lnTo>
                    <a:pt x="5040" y="76559"/>
                  </a:lnTo>
                  <a:lnTo>
                    <a:pt x="5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9"/>
            <p:cNvSpPr/>
            <p:nvPr/>
          </p:nvSpPr>
          <p:spPr>
            <a:xfrm>
              <a:off x="6627411" y="-355543"/>
              <a:ext cx="1192723" cy="4576770"/>
            </a:xfrm>
            <a:custGeom>
              <a:avLst/>
              <a:gdLst/>
              <a:ahLst/>
              <a:cxnLst/>
              <a:rect l="l" t="t" r="r" b="b"/>
              <a:pathLst>
                <a:path w="19643" h="75375" extrusionOk="0">
                  <a:moveTo>
                    <a:pt x="1" y="1"/>
                  </a:moveTo>
                  <a:lnTo>
                    <a:pt x="1" y="75374"/>
                  </a:lnTo>
                  <a:lnTo>
                    <a:pt x="19642" y="75374"/>
                  </a:lnTo>
                  <a:lnTo>
                    <a:pt x="19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9"/>
            <p:cNvSpPr/>
            <p:nvPr/>
          </p:nvSpPr>
          <p:spPr>
            <a:xfrm>
              <a:off x="6710778" y="-272175"/>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9"/>
            <p:cNvSpPr/>
            <p:nvPr/>
          </p:nvSpPr>
          <p:spPr>
            <a:xfrm>
              <a:off x="6844762" y="-139825"/>
              <a:ext cx="788146" cy="788146"/>
            </a:xfrm>
            <a:custGeom>
              <a:avLst/>
              <a:gdLst/>
              <a:ahLst/>
              <a:cxnLst/>
              <a:rect l="l" t="t" r="r" b="b"/>
              <a:pathLst>
                <a:path w="12980" h="12980" extrusionOk="0">
                  <a:moveTo>
                    <a:pt x="0" y="0"/>
                  </a:moveTo>
                  <a:lnTo>
                    <a:pt x="0" y="12980"/>
                  </a:lnTo>
                  <a:lnTo>
                    <a:pt x="12980" y="12980"/>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9"/>
            <p:cNvSpPr/>
            <p:nvPr/>
          </p:nvSpPr>
          <p:spPr>
            <a:xfrm>
              <a:off x="6710778" y="843539"/>
              <a:ext cx="1038676" cy="1038676"/>
            </a:xfrm>
            <a:custGeom>
              <a:avLst/>
              <a:gdLst/>
              <a:ahLst/>
              <a:cxnLst/>
              <a:rect l="l" t="t" r="r" b="b"/>
              <a:pathLst>
                <a:path w="17106" h="17106" extrusionOk="0">
                  <a:moveTo>
                    <a:pt x="1" y="1"/>
                  </a:moveTo>
                  <a:lnTo>
                    <a:pt x="1" y="17106"/>
                  </a:lnTo>
                  <a:lnTo>
                    <a:pt x="17105" y="17106"/>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9"/>
            <p:cNvSpPr/>
            <p:nvPr/>
          </p:nvSpPr>
          <p:spPr>
            <a:xfrm>
              <a:off x="6844762" y="975646"/>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9"/>
            <p:cNvSpPr/>
            <p:nvPr/>
          </p:nvSpPr>
          <p:spPr>
            <a:xfrm>
              <a:off x="6710778" y="1959071"/>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9"/>
            <p:cNvSpPr/>
            <p:nvPr/>
          </p:nvSpPr>
          <p:spPr>
            <a:xfrm>
              <a:off x="6844762" y="2091421"/>
              <a:ext cx="788146" cy="788085"/>
            </a:xfrm>
            <a:custGeom>
              <a:avLst/>
              <a:gdLst/>
              <a:ahLst/>
              <a:cxnLst/>
              <a:rect l="l" t="t" r="r" b="b"/>
              <a:pathLst>
                <a:path w="12980" h="12979" extrusionOk="0">
                  <a:moveTo>
                    <a:pt x="0" y="0"/>
                  </a:moveTo>
                  <a:lnTo>
                    <a:pt x="0" y="12979"/>
                  </a:lnTo>
                  <a:lnTo>
                    <a:pt x="12980" y="12979"/>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9"/>
            <p:cNvSpPr/>
            <p:nvPr/>
          </p:nvSpPr>
          <p:spPr>
            <a:xfrm>
              <a:off x="6710778" y="3074604"/>
              <a:ext cx="1038676" cy="1038858"/>
            </a:xfrm>
            <a:custGeom>
              <a:avLst/>
              <a:gdLst/>
              <a:ahLst/>
              <a:cxnLst/>
              <a:rect l="l" t="t" r="r" b="b"/>
              <a:pathLst>
                <a:path w="17106" h="17109" extrusionOk="0">
                  <a:moveTo>
                    <a:pt x="1" y="0"/>
                  </a:moveTo>
                  <a:lnTo>
                    <a:pt x="1" y="17109"/>
                  </a:lnTo>
                  <a:lnTo>
                    <a:pt x="17105" y="17109"/>
                  </a:lnTo>
                  <a:lnTo>
                    <a:pt x="17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9"/>
            <p:cNvSpPr/>
            <p:nvPr/>
          </p:nvSpPr>
          <p:spPr>
            <a:xfrm>
              <a:off x="6844762" y="3206893"/>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9"/>
            <p:cNvSpPr/>
            <p:nvPr/>
          </p:nvSpPr>
          <p:spPr>
            <a:xfrm>
              <a:off x="6892249" y="-99854"/>
              <a:ext cx="672413" cy="716435"/>
            </a:xfrm>
            <a:custGeom>
              <a:avLst/>
              <a:gdLst/>
              <a:ahLst/>
              <a:cxnLst/>
              <a:rect l="l" t="t" r="r" b="b"/>
              <a:pathLst>
                <a:path w="11074" h="11799" extrusionOk="0">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9"/>
            <p:cNvSpPr/>
            <p:nvPr/>
          </p:nvSpPr>
          <p:spPr>
            <a:xfrm>
              <a:off x="6906215" y="1028532"/>
              <a:ext cx="647822" cy="701741"/>
            </a:xfrm>
            <a:custGeom>
              <a:avLst/>
              <a:gdLst/>
              <a:ahLst/>
              <a:cxnLst/>
              <a:rect l="l" t="t" r="r" b="b"/>
              <a:pathLst>
                <a:path w="10669" h="11557" extrusionOk="0">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9"/>
            <p:cNvSpPr/>
            <p:nvPr/>
          </p:nvSpPr>
          <p:spPr>
            <a:xfrm>
              <a:off x="6878345" y="2129593"/>
              <a:ext cx="714978" cy="725604"/>
            </a:xfrm>
            <a:custGeom>
              <a:avLst/>
              <a:gdLst/>
              <a:ahLst/>
              <a:cxnLst/>
              <a:rect l="l" t="t" r="r" b="b"/>
              <a:pathLst>
                <a:path w="11775" h="11950" extrusionOk="0">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9"/>
            <p:cNvSpPr/>
            <p:nvPr/>
          </p:nvSpPr>
          <p:spPr>
            <a:xfrm>
              <a:off x="6893889" y="3237456"/>
              <a:ext cx="694455" cy="728094"/>
            </a:xfrm>
            <a:custGeom>
              <a:avLst/>
              <a:gdLst/>
              <a:ahLst/>
              <a:cxnLst/>
              <a:rect l="l" t="t" r="r" b="b"/>
              <a:pathLst>
                <a:path w="11437" h="11991" extrusionOk="0">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9"/>
            <p:cNvSpPr/>
            <p:nvPr/>
          </p:nvSpPr>
          <p:spPr>
            <a:xfrm>
              <a:off x="-440496" y="-1166933"/>
              <a:ext cx="133280" cy="1585217"/>
            </a:xfrm>
            <a:custGeom>
              <a:avLst/>
              <a:gdLst/>
              <a:ahLst/>
              <a:cxnLst/>
              <a:rect l="l" t="t" r="r" b="b"/>
              <a:pathLst>
                <a:path w="2195" h="26107" extrusionOk="0">
                  <a:moveTo>
                    <a:pt x="0" y="0"/>
                  </a:moveTo>
                  <a:lnTo>
                    <a:pt x="0" y="24826"/>
                  </a:lnTo>
                  <a:lnTo>
                    <a:pt x="2195" y="26107"/>
                  </a:lnTo>
                  <a:lnTo>
                    <a:pt x="2195" y="18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9"/>
            <p:cNvSpPr/>
            <p:nvPr/>
          </p:nvSpPr>
          <p:spPr>
            <a:xfrm>
              <a:off x="-440496" y="1439133"/>
              <a:ext cx="133280" cy="1526379"/>
            </a:xfrm>
            <a:custGeom>
              <a:avLst/>
              <a:gdLst/>
              <a:ahLst/>
              <a:cxnLst/>
              <a:rect l="l" t="t" r="r" b="b"/>
              <a:pathLst>
                <a:path w="2195" h="25138" extrusionOk="0">
                  <a:moveTo>
                    <a:pt x="0" y="1"/>
                  </a:moveTo>
                  <a:lnTo>
                    <a:pt x="0" y="24826"/>
                  </a:lnTo>
                  <a:lnTo>
                    <a:pt x="2195" y="25137"/>
                  </a:lnTo>
                  <a:lnTo>
                    <a:pt x="2195" y="87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9"/>
            <p:cNvSpPr/>
            <p:nvPr/>
          </p:nvSpPr>
          <p:spPr>
            <a:xfrm>
              <a:off x="-700375" y="-1647525"/>
              <a:ext cx="789239" cy="1494319"/>
            </a:xfrm>
            <a:custGeom>
              <a:avLst/>
              <a:gdLst/>
              <a:ahLst/>
              <a:cxnLst/>
              <a:rect l="l" t="t" r="r" b="b"/>
              <a:pathLst>
                <a:path w="12998" h="24610" extrusionOk="0">
                  <a:moveTo>
                    <a:pt x="1" y="0"/>
                  </a:moveTo>
                  <a:lnTo>
                    <a:pt x="1" y="24610"/>
                  </a:lnTo>
                  <a:lnTo>
                    <a:pt x="12997" y="24610"/>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9"/>
            <p:cNvSpPr/>
            <p:nvPr/>
          </p:nvSpPr>
          <p:spPr>
            <a:xfrm>
              <a:off x="-658600" y="-1597675"/>
              <a:ext cx="705627" cy="1394617"/>
            </a:xfrm>
            <a:custGeom>
              <a:avLst/>
              <a:gdLst/>
              <a:ahLst/>
              <a:cxnLst/>
              <a:rect l="l" t="t" r="r" b="b"/>
              <a:pathLst>
                <a:path w="11621" h="22968" extrusionOk="0">
                  <a:moveTo>
                    <a:pt x="0" y="1"/>
                  </a:moveTo>
                  <a:lnTo>
                    <a:pt x="0" y="22967"/>
                  </a:lnTo>
                  <a:lnTo>
                    <a:pt x="11621" y="22967"/>
                  </a:lnTo>
                  <a:lnTo>
                    <a:pt x="116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9"/>
            <p:cNvSpPr/>
            <p:nvPr/>
          </p:nvSpPr>
          <p:spPr>
            <a:xfrm>
              <a:off x="-658600" y="-1597675"/>
              <a:ext cx="125265" cy="1394617"/>
            </a:xfrm>
            <a:custGeom>
              <a:avLst/>
              <a:gdLst/>
              <a:ahLst/>
              <a:cxnLst/>
              <a:rect l="l" t="t" r="r" b="b"/>
              <a:pathLst>
                <a:path w="2063" h="22968" extrusionOk="0">
                  <a:moveTo>
                    <a:pt x="0" y="1"/>
                  </a:moveTo>
                  <a:lnTo>
                    <a:pt x="0" y="22967"/>
                  </a:lnTo>
                  <a:lnTo>
                    <a:pt x="2062" y="22967"/>
                  </a:lnTo>
                  <a:lnTo>
                    <a:pt x="20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9"/>
            <p:cNvSpPr/>
            <p:nvPr/>
          </p:nvSpPr>
          <p:spPr>
            <a:xfrm>
              <a:off x="-412262" y="-1473322"/>
              <a:ext cx="244762" cy="260975"/>
            </a:xfrm>
            <a:custGeom>
              <a:avLst/>
              <a:gdLst/>
              <a:ahLst/>
              <a:cxnLst/>
              <a:rect l="l" t="t" r="r" b="b"/>
              <a:pathLst>
                <a:path w="4031" h="4298" extrusionOk="0">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9"/>
            <p:cNvSpPr/>
            <p:nvPr/>
          </p:nvSpPr>
          <p:spPr>
            <a:xfrm>
              <a:off x="-412444" y="-1160254"/>
              <a:ext cx="200922" cy="223935"/>
            </a:xfrm>
            <a:custGeom>
              <a:avLst/>
              <a:gdLst/>
              <a:ahLst/>
              <a:cxnLst/>
              <a:rect l="l" t="t" r="r" b="b"/>
              <a:pathLst>
                <a:path w="3309" h="3688" extrusionOk="0">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9"/>
            <p:cNvSpPr/>
            <p:nvPr/>
          </p:nvSpPr>
          <p:spPr>
            <a:xfrm>
              <a:off x="-423859" y="-890843"/>
              <a:ext cx="278826" cy="274272"/>
            </a:xfrm>
            <a:custGeom>
              <a:avLst/>
              <a:gdLst/>
              <a:ahLst/>
              <a:cxnLst/>
              <a:rect l="l" t="t" r="r" b="b"/>
              <a:pathLst>
                <a:path w="4592" h="4517" extrusionOk="0">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9"/>
            <p:cNvSpPr/>
            <p:nvPr/>
          </p:nvSpPr>
          <p:spPr>
            <a:xfrm>
              <a:off x="-412626" y="-588765"/>
              <a:ext cx="233529" cy="258849"/>
            </a:xfrm>
            <a:custGeom>
              <a:avLst/>
              <a:gdLst/>
              <a:ahLst/>
              <a:cxnLst/>
              <a:rect l="l" t="t" r="r" b="b"/>
              <a:pathLst>
                <a:path w="3846" h="4263" extrusionOk="0">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9"/>
            <p:cNvSpPr/>
            <p:nvPr/>
          </p:nvSpPr>
          <p:spPr>
            <a:xfrm>
              <a:off x="-255242" y="2930517"/>
              <a:ext cx="412714" cy="1523465"/>
            </a:xfrm>
            <a:custGeom>
              <a:avLst/>
              <a:gdLst/>
              <a:ahLst/>
              <a:cxnLst/>
              <a:rect l="l" t="t" r="r" b="b"/>
              <a:pathLst>
                <a:path w="6797" h="25090" extrusionOk="0">
                  <a:moveTo>
                    <a:pt x="0" y="0"/>
                  </a:moveTo>
                  <a:lnTo>
                    <a:pt x="0" y="25090"/>
                  </a:lnTo>
                  <a:lnTo>
                    <a:pt x="6796" y="25090"/>
                  </a:lnTo>
                  <a:lnTo>
                    <a:pt x="6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9"/>
            <p:cNvSpPr/>
            <p:nvPr/>
          </p:nvSpPr>
          <p:spPr>
            <a:xfrm>
              <a:off x="-255242" y="2998523"/>
              <a:ext cx="353633" cy="1387452"/>
            </a:xfrm>
            <a:custGeom>
              <a:avLst/>
              <a:gdLst/>
              <a:ahLst/>
              <a:cxnLst/>
              <a:rect l="l" t="t" r="r" b="b"/>
              <a:pathLst>
                <a:path w="5824" h="22850" extrusionOk="0">
                  <a:moveTo>
                    <a:pt x="0" y="0"/>
                  </a:moveTo>
                  <a:lnTo>
                    <a:pt x="0" y="22850"/>
                  </a:lnTo>
                  <a:lnTo>
                    <a:pt x="5823" y="22850"/>
                  </a:lnTo>
                  <a:lnTo>
                    <a:pt x="5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9"/>
            <p:cNvSpPr/>
            <p:nvPr/>
          </p:nvSpPr>
          <p:spPr>
            <a:xfrm>
              <a:off x="-209763" y="3282871"/>
              <a:ext cx="251199" cy="241848"/>
            </a:xfrm>
            <a:custGeom>
              <a:avLst/>
              <a:gdLst/>
              <a:ahLst/>
              <a:cxnLst/>
              <a:rect l="l" t="t" r="r" b="b"/>
              <a:pathLst>
                <a:path w="4137" h="3983" extrusionOk="0">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9"/>
            <p:cNvSpPr/>
            <p:nvPr/>
          </p:nvSpPr>
          <p:spPr>
            <a:xfrm>
              <a:off x="-209945" y="3610268"/>
              <a:ext cx="222235" cy="246645"/>
            </a:xfrm>
            <a:custGeom>
              <a:avLst/>
              <a:gdLst/>
              <a:ahLst/>
              <a:cxnLst/>
              <a:rect l="l" t="t" r="r" b="b"/>
              <a:pathLst>
                <a:path w="3660" h="4062" extrusionOk="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9"/>
            <p:cNvSpPr/>
            <p:nvPr/>
          </p:nvSpPr>
          <p:spPr>
            <a:xfrm>
              <a:off x="-219539" y="3936694"/>
              <a:ext cx="266014" cy="261157"/>
            </a:xfrm>
            <a:custGeom>
              <a:avLst/>
              <a:gdLst/>
              <a:ahLst/>
              <a:cxnLst/>
              <a:rect l="l" t="t" r="r" b="b"/>
              <a:pathLst>
                <a:path w="4381" h="4301" extrusionOk="0">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9"/>
            <p:cNvSpPr/>
            <p:nvPr/>
          </p:nvSpPr>
          <p:spPr>
            <a:xfrm>
              <a:off x="4327182" y="2547197"/>
              <a:ext cx="243" cy="61"/>
            </a:xfrm>
            <a:custGeom>
              <a:avLst/>
              <a:gdLst/>
              <a:ahLst/>
              <a:cxnLst/>
              <a:rect l="l" t="t" r="r" b="b"/>
              <a:pathLst>
                <a:path w="4" h="1" extrusionOk="0">
                  <a:moveTo>
                    <a:pt x="0" y="0"/>
                  </a:moveTo>
                  <a:lnTo>
                    <a:pt x="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9"/>
            <p:cNvSpPr/>
            <p:nvPr/>
          </p:nvSpPr>
          <p:spPr>
            <a:xfrm>
              <a:off x="4329429" y="2545922"/>
              <a:ext cx="1275" cy="1336"/>
            </a:xfrm>
            <a:custGeom>
              <a:avLst/>
              <a:gdLst/>
              <a:ahLst/>
              <a:cxnLst/>
              <a:rect l="l" t="t" r="r" b="b"/>
              <a:pathLst>
                <a:path w="21" h="22" extrusionOk="0">
                  <a:moveTo>
                    <a:pt x="0" y="1"/>
                  </a:moveTo>
                  <a:lnTo>
                    <a:pt x="0" y="21"/>
                  </a:lnTo>
                  <a:lnTo>
                    <a:pt x="21" y="21"/>
                  </a:lnTo>
                  <a:lnTo>
                    <a:pt x="21" y="1"/>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9"/>
            <p:cNvSpPr/>
            <p:nvPr/>
          </p:nvSpPr>
          <p:spPr>
            <a:xfrm>
              <a:off x="4327364" y="2547197"/>
              <a:ext cx="2125" cy="2307"/>
            </a:xfrm>
            <a:custGeom>
              <a:avLst/>
              <a:gdLst/>
              <a:ahLst/>
              <a:cxnLst/>
              <a:rect l="l" t="t" r="r" b="b"/>
              <a:pathLst>
                <a:path w="35" h="38" extrusionOk="0">
                  <a:moveTo>
                    <a:pt x="1" y="0"/>
                  </a:moveTo>
                  <a:lnTo>
                    <a:pt x="34" y="38"/>
                  </a:lnTo>
                  <a:lnTo>
                    <a:pt x="3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9"/>
            <p:cNvSpPr/>
            <p:nvPr/>
          </p:nvSpPr>
          <p:spPr>
            <a:xfrm>
              <a:off x="-531575" y="347949"/>
              <a:ext cx="342704" cy="261582"/>
            </a:xfrm>
            <a:custGeom>
              <a:avLst/>
              <a:gdLst/>
              <a:ahLst/>
              <a:cxnLst/>
              <a:rect l="l" t="t" r="r" b="b"/>
              <a:pathLst>
                <a:path w="5644" h="4308" extrusionOk="0">
                  <a:moveTo>
                    <a:pt x="1" y="1"/>
                  </a:moveTo>
                  <a:lnTo>
                    <a:pt x="1" y="1140"/>
                  </a:lnTo>
                  <a:lnTo>
                    <a:pt x="5643" y="4308"/>
                  </a:lnTo>
                  <a:lnTo>
                    <a:pt x="5643" y="32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9"/>
            <p:cNvSpPr/>
            <p:nvPr/>
          </p:nvSpPr>
          <p:spPr>
            <a:xfrm>
              <a:off x="-531575" y="685123"/>
              <a:ext cx="342704" cy="242516"/>
            </a:xfrm>
            <a:custGeom>
              <a:avLst/>
              <a:gdLst/>
              <a:ahLst/>
              <a:cxnLst/>
              <a:rect l="l" t="t" r="r" b="b"/>
              <a:pathLst>
                <a:path w="5644" h="3994" extrusionOk="0">
                  <a:moveTo>
                    <a:pt x="1" y="1"/>
                  </a:moveTo>
                  <a:lnTo>
                    <a:pt x="1" y="1141"/>
                  </a:lnTo>
                  <a:lnTo>
                    <a:pt x="5643" y="3993"/>
                  </a:lnTo>
                  <a:lnTo>
                    <a:pt x="5643" y="291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9"/>
            <p:cNvSpPr/>
            <p:nvPr/>
          </p:nvSpPr>
          <p:spPr>
            <a:xfrm>
              <a:off x="-531575" y="3071871"/>
              <a:ext cx="342704" cy="106139"/>
            </a:xfrm>
            <a:custGeom>
              <a:avLst/>
              <a:gdLst/>
              <a:ahLst/>
              <a:cxnLst/>
              <a:rect l="l" t="t" r="r" b="b"/>
              <a:pathLst>
                <a:path w="5644" h="1748" extrusionOk="0">
                  <a:moveTo>
                    <a:pt x="1" y="1"/>
                  </a:moveTo>
                  <a:lnTo>
                    <a:pt x="1" y="1141"/>
                  </a:lnTo>
                  <a:lnTo>
                    <a:pt x="5643" y="1747"/>
                  </a:lnTo>
                  <a:lnTo>
                    <a:pt x="5643" y="67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9"/>
            <p:cNvSpPr/>
            <p:nvPr/>
          </p:nvSpPr>
          <p:spPr>
            <a:xfrm>
              <a:off x="-531575" y="3409288"/>
              <a:ext cx="342704" cy="86769"/>
            </a:xfrm>
            <a:custGeom>
              <a:avLst/>
              <a:gdLst/>
              <a:ahLst/>
              <a:cxnLst/>
              <a:rect l="l" t="t" r="r" b="b"/>
              <a:pathLst>
                <a:path w="5644" h="1429" extrusionOk="0">
                  <a:moveTo>
                    <a:pt x="1" y="0"/>
                  </a:moveTo>
                  <a:lnTo>
                    <a:pt x="1" y="1141"/>
                  </a:lnTo>
                  <a:lnTo>
                    <a:pt x="5643" y="1428"/>
                  </a:lnTo>
                  <a:lnTo>
                    <a:pt x="5643" y="35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7" name="Google Shape;1797;p9"/>
          <p:cNvSpPr txBox="1">
            <a:spLocks noGrp="1"/>
          </p:cNvSpPr>
          <p:nvPr>
            <p:ph type="title"/>
          </p:nvPr>
        </p:nvSpPr>
        <p:spPr>
          <a:xfrm>
            <a:off x="4808275" y="1152138"/>
            <a:ext cx="3596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98" name="Google Shape;1798;p9"/>
          <p:cNvSpPr txBox="1">
            <a:spLocks noGrp="1"/>
          </p:cNvSpPr>
          <p:nvPr>
            <p:ph type="subTitle" idx="1"/>
          </p:nvPr>
        </p:nvSpPr>
        <p:spPr>
          <a:xfrm>
            <a:off x="4808275" y="2133463"/>
            <a:ext cx="3596100" cy="185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25"/>
        <p:cNvGrpSpPr/>
        <p:nvPr/>
      </p:nvGrpSpPr>
      <p:grpSpPr>
        <a:xfrm>
          <a:off x="0" y="0"/>
          <a:ext cx="0" cy="0"/>
          <a:chOff x="0" y="0"/>
          <a:chExt cx="0" cy="0"/>
        </a:xfrm>
      </p:grpSpPr>
      <p:grpSp>
        <p:nvGrpSpPr>
          <p:cNvPr id="2026" name="Google Shape;2026;p13"/>
          <p:cNvGrpSpPr/>
          <p:nvPr/>
        </p:nvGrpSpPr>
        <p:grpSpPr>
          <a:xfrm>
            <a:off x="-180808" y="-962358"/>
            <a:ext cx="9629148" cy="6843611"/>
            <a:chOff x="-700375" y="-1647525"/>
            <a:chExt cx="9020279" cy="6410877"/>
          </a:xfrm>
        </p:grpSpPr>
        <p:sp>
          <p:nvSpPr>
            <p:cNvPr id="2027" name="Google Shape;2027;p13"/>
            <p:cNvSpPr/>
            <p:nvPr/>
          </p:nvSpPr>
          <p:spPr>
            <a:xfrm>
              <a:off x="5969639" y="1568890"/>
              <a:ext cx="779463" cy="2711573"/>
            </a:xfrm>
            <a:custGeom>
              <a:avLst/>
              <a:gdLst/>
              <a:ahLst/>
              <a:cxnLst/>
              <a:rect l="l" t="t" r="r" b="b"/>
              <a:pathLst>
                <a:path w="12837" h="44657" extrusionOk="0">
                  <a:moveTo>
                    <a:pt x="1" y="0"/>
                  </a:moveTo>
                  <a:lnTo>
                    <a:pt x="1" y="44656"/>
                  </a:lnTo>
                  <a:lnTo>
                    <a:pt x="12836" y="44656"/>
                  </a:lnTo>
                  <a:lnTo>
                    <a:pt x="1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3"/>
            <p:cNvSpPr/>
            <p:nvPr/>
          </p:nvSpPr>
          <p:spPr>
            <a:xfrm>
              <a:off x="7942469" y="-761329"/>
              <a:ext cx="377436" cy="4982562"/>
            </a:xfrm>
            <a:custGeom>
              <a:avLst/>
              <a:gdLst/>
              <a:ahLst/>
              <a:cxnLst/>
              <a:rect l="l" t="t" r="r" b="b"/>
              <a:pathLst>
                <a:path w="6216" h="82058" extrusionOk="0">
                  <a:moveTo>
                    <a:pt x="6215" y="1"/>
                  </a:moveTo>
                  <a:lnTo>
                    <a:pt x="1" y="31"/>
                  </a:lnTo>
                  <a:lnTo>
                    <a:pt x="1" y="82057"/>
                  </a:lnTo>
                  <a:lnTo>
                    <a:pt x="6215" y="82057"/>
                  </a:lnTo>
                  <a:lnTo>
                    <a:pt x="62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3"/>
            <p:cNvSpPr/>
            <p:nvPr/>
          </p:nvSpPr>
          <p:spPr>
            <a:xfrm>
              <a:off x="6286047" y="2043046"/>
              <a:ext cx="1744668" cy="1770899"/>
            </a:xfrm>
            <a:custGeom>
              <a:avLst/>
              <a:gdLst/>
              <a:ahLst/>
              <a:cxnLst/>
              <a:rect l="l" t="t" r="r" b="b"/>
              <a:pathLst>
                <a:path w="28733" h="29165" extrusionOk="0">
                  <a:moveTo>
                    <a:pt x="28733" y="1"/>
                  </a:moveTo>
                  <a:lnTo>
                    <a:pt x="1" y="9998"/>
                  </a:lnTo>
                  <a:lnTo>
                    <a:pt x="1" y="29164"/>
                  </a:lnTo>
                  <a:lnTo>
                    <a:pt x="28733" y="26158"/>
                  </a:lnTo>
                  <a:lnTo>
                    <a:pt x="28733" y="1"/>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3"/>
            <p:cNvSpPr/>
            <p:nvPr/>
          </p:nvSpPr>
          <p:spPr>
            <a:xfrm>
              <a:off x="6286047" y="-747606"/>
              <a:ext cx="1744668" cy="4945948"/>
            </a:xfrm>
            <a:custGeom>
              <a:avLst/>
              <a:gdLst/>
              <a:ahLst/>
              <a:cxnLst/>
              <a:rect l="l" t="t" r="r" b="b"/>
              <a:pathLst>
                <a:path w="28733" h="81455" extrusionOk="0">
                  <a:moveTo>
                    <a:pt x="4544" y="1"/>
                  </a:moveTo>
                  <a:lnTo>
                    <a:pt x="1" y="4626"/>
                  </a:lnTo>
                  <a:lnTo>
                    <a:pt x="1" y="81455"/>
                  </a:lnTo>
                  <a:lnTo>
                    <a:pt x="28733" y="81455"/>
                  </a:lnTo>
                  <a:lnTo>
                    <a:pt x="287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3"/>
            <p:cNvSpPr/>
            <p:nvPr/>
          </p:nvSpPr>
          <p:spPr>
            <a:xfrm>
              <a:off x="6365893" y="2905137"/>
              <a:ext cx="694394" cy="1302323"/>
            </a:xfrm>
            <a:custGeom>
              <a:avLst/>
              <a:gdLst/>
              <a:ahLst/>
              <a:cxnLst/>
              <a:rect l="l" t="t" r="r" b="b"/>
              <a:pathLst>
                <a:path w="11436" h="21448" extrusionOk="0">
                  <a:moveTo>
                    <a:pt x="11436" y="1"/>
                  </a:moveTo>
                  <a:lnTo>
                    <a:pt x="0" y="2980"/>
                  </a:lnTo>
                  <a:lnTo>
                    <a:pt x="0" y="21447"/>
                  </a:lnTo>
                  <a:lnTo>
                    <a:pt x="1147" y="21447"/>
                  </a:lnTo>
                  <a:lnTo>
                    <a:pt x="1147" y="4801"/>
                  </a:lnTo>
                  <a:lnTo>
                    <a:pt x="4760" y="3956"/>
                  </a:lnTo>
                  <a:lnTo>
                    <a:pt x="4760" y="21447"/>
                  </a:lnTo>
                  <a:lnTo>
                    <a:pt x="6239" y="21447"/>
                  </a:lnTo>
                  <a:lnTo>
                    <a:pt x="6239" y="3610"/>
                  </a:lnTo>
                  <a:lnTo>
                    <a:pt x="10347" y="2651"/>
                  </a:lnTo>
                  <a:lnTo>
                    <a:pt x="10347" y="21447"/>
                  </a:lnTo>
                  <a:lnTo>
                    <a:pt x="11436" y="21447"/>
                  </a:lnTo>
                  <a:lnTo>
                    <a:pt x="114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3"/>
            <p:cNvSpPr/>
            <p:nvPr/>
          </p:nvSpPr>
          <p:spPr>
            <a:xfrm>
              <a:off x="6435538" y="3145281"/>
              <a:ext cx="219381" cy="1062175"/>
            </a:xfrm>
            <a:custGeom>
              <a:avLst/>
              <a:gdLst/>
              <a:ahLst/>
              <a:cxnLst/>
              <a:rect l="l" t="t" r="r" b="b"/>
              <a:pathLst>
                <a:path w="3613" h="17493" extrusionOk="0">
                  <a:moveTo>
                    <a:pt x="3613" y="1"/>
                  </a:moveTo>
                  <a:lnTo>
                    <a:pt x="0" y="846"/>
                  </a:lnTo>
                  <a:lnTo>
                    <a:pt x="0" y="17492"/>
                  </a:lnTo>
                  <a:lnTo>
                    <a:pt x="3613" y="17492"/>
                  </a:lnTo>
                  <a:lnTo>
                    <a:pt x="36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3"/>
            <p:cNvSpPr/>
            <p:nvPr/>
          </p:nvSpPr>
          <p:spPr>
            <a:xfrm>
              <a:off x="6744660" y="3066042"/>
              <a:ext cx="249559" cy="1141415"/>
            </a:xfrm>
            <a:custGeom>
              <a:avLst/>
              <a:gdLst/>
              <a:ahLst/>
              <a:cxnLst/>
              <a:rect l="l" t="t" r="r" b="b"/>
              <a:pathLst>
                <a:path w="4110" h="18798" extrusionOk="0">
                  <a:moveTo>
                    <a:pt x="4109" y="1"/>
                  </a:moveTo>
                  <a:lnTo>
                    <a:pt x="1" y="960"/>
                  </a:lnTo>
                  <a:lnTo>
                    <a:pt x="1" y="18797"/>
                  </a:lnTo>
                  <a:lnTo>
                    <a:pt x="4109" y="18797"/>
                  </a:lnTo>
                  <a:lnTo>
                    <a:pt x="4109" y="1"/>
                  </a:lnTo>
                  <a:close/>
                </a:path>
              </a:pathLst>
            </a:custGeom>
            <a:solidFill>
              <a:srgbClr val="00A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3"/>
            <p:cNvSpPr/>
            <p:nvPr/>
          </p:nvSpPr>
          <p:spPr>
            <a:xfrm>
              <a:off x="223226" y="-747606"/>
              <a:ext cx="1271963" cy="4941394"/>
            </a:xfrm>
            <a:custGeom>
              <a:avLst/>
              <a:gdLst/>
              <a:ahLst/>
              <a:cxnLst/>
              <a:rect l="l" t="t" r="r" b="b"/>
              <a:pathLst>
                <a:path w="20948" h="81380" extrusionOk="0">
                  <a:moveTo>
                    <a:pt x="39" y="1"/>
                  </a:moveTo>
                  <a:lnTo>
                    <a:pt x="1" y="81379"/>
                  </a:lnTo>
                  <a:lnTo>
                    <a:pt x="20794" y="81379"/>
                  </a:lnTo>
                  <a:lnTo>
                    <a:pt x="20948" y="11316"/>
                  </a:lnTo>
                  <a:lnTo>
                    <a:pt x="101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3"/>
            <p:cNvSpPr/>
            <p:nvPr/>
          </p:nvSpPr>
          <p:spPr>
            <a:xfrm>
              <a:off x="-249049" y="-747606"/>
              <a:ext cx="474648" cy="4941394"/>
            </a:xfrm>
            <a:custGeom>
              <a:avLst/>
              <a:gdLst/>
              <a:ahLst/>
              <a:cxnLst/>
              <a:rect l="l" t="t" r="r" b="b"/>
              <a:pathLst>
                <a:path w="7817" h="81380" extrusionOk="0">
                  <a:moveTo>
                    <a:pt x="1" y="1"/>
                  </a:moveTo>
                  <a:lnTo>
                    <a:pt x="1" y="81379"/>
                  </a:lnTo>
                  <a:lnTo>
                    <a:pt x="7779" y="81379"/>
                  </a:lnTo>
                  <a:lnTo>
                    <a:pt x="78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3"/>
            <p:cNvSpPr/>
            <p:nvPr/>
          </p:nvSpPr>
          <p:spPr>
            <a:xfrm>
              <a:off x="6365893" y="-822412"/>
              <a:ext cx="694394" cy="3343729"/>
            </a:xfrm>
            <a:custGeom>
              <a:avLst/>
              <a:gdLst/>
              <a:ahLst/>
              <a:cxnLst/>
              <a:rect l="l" t="t" r="r" b="b"/>
              <a:pathLst>
                <a:path w="11436" h="55068" extrusionOk="0">
                  <a:moveTo>
                    <a:pt x="11436" y="0"/>
                  </a:moveTo>
                  <a:lnTo>
                    <a:pt x="0" y="10867"/>
                  </a:lnTo>
                  <a:lnTo>
                    <a:pt x="0" y="55067"/>
                  </a:lnTo>
                  <a:lnTo>
                    <a:pt x="11436" y="50712"/>
                  </a:lnTo>
                  <a:lnTo>
                    <a:pt x="11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3"/>
            <p:cNvSpPr/>
            <p:nvPr/>
          </p:nvSpPr>
          <p:spPr>
            <a:xfrm>
              <a:off x="6435538" y="-302535"/>
              <a:ext cx="219381" cy="2716370"/>
            </a:xfrm>
            <a:custGeom>
              <a:avLst/>
              <a:gdLst/>
              <a:ahLst/>
              <a:cxnLst/>
              <a:rect l="l" t="t" r="r" b="b"/>
              <a:pathLst>
                <a:path w="3613" h="44736" extrusionOk="0">
                  <a:moveTo>
                    <a:pt x="3613" y="0"/>
                  </a:moveTo>
                  <a:lnTo>
                    <a:pt x="0" y="3336"/>
                  </a:lnTo>
                  <a:lnTo>
                    <a:pt x="0" y="44735"/>
                  </a:lnTo>
                  <a:lnTo>
                    <a:pt x="3613" y="43300"/>
                  </a:lnTo>
                  <a:lnTo>
                    <a:pt x="3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3"/>
            <p:cNvSpPr/>
            <p:nvPr/>
          </p:nvSpPr>
          <p:spPr>
            <a:xfrm>
              <a:off x="6744660" y="-615846"/>
              <a:ext cx="249559" cy="2906849"/>
            </a:xfrm>
            <a:custGeom>
              <a:avLst/>
              <a:gdLst/>
              <a:ahLst/>
              <a:cxnLst/>
              <a:rect l="l" t="t" r="r" b="b"/>
              <a:pathLst>
                <a:path w="4110" h="47873" extrusionOk="0">
                  <a:moveTo>
                    <a:pt x="4109" y="1"/>
                  </a:moveTo>
                  <a:lnTo>
                    <a:pt x="1" y="3795"/>
                  </a:lnTo>
                  <a:lnTo>
                    <a:pt x="1" y="47872"/>
                  </a:lnTo>
                  <a:lnTo>
                    <a:pt x="4109" y="46239"/>
                  </a:lnTo>
                  <a:lnTo>
                    <a:pt x="4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3"/>
            <p:cNvSpPr/>
            <p:nvPr/>
          </p:nvSpPr>
          <p:spPr>
            <a:xfrm>
              <a:off x="6085248" y="1980870"/>
              <a:ext cx="1984937" cy="944135"/>
            </a:xfrm>
            <a:custGeom>
              <a:avLst/>
              <a:gdLst/>
              <a:ahLst/>
              <a:cxnLst/>
              <a:rect l="l" t="t" r="r" b="b"/>
              <a:pathLst>
                <a:path w="32690" h="15549" extrusionOk="0">
                  <a:moveTo>
                    <a:pt x="32690" y="1"/>
                  </a:moveTo>
                  <a:lnTo>
                    <a:pt x="114" y="11584"/>
                  </a:lnTo>
                  <a:lnTo>
                    <a:pt x="0" y="14456"/>
                  </a:lnTo>
                  <a:lnTo>
                    <a:pt x="3102" y="15548"/>
                  </a:lnTo>
                  <a:lnTo>
                    <a:pt x="32690" y="7636"/>
                  </a:lnTo>
                  <a:lnTo>
                    <a:pt x="32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3"/>
            <p:cNvSpPr/>
            <p:nvPr/>
          </p:nvSpPr>
          <p:spPr>
            <a:xfrm>
              <a:off x="6085248" y="1892159"/>
              <a:ext cx="1984937" cy="959619"/>
            </a:xfrm>
            <a:custGeom>
              <a:avLst/>
              <a:gdLst/>
              <a:ahLst/>
              <a:cxnLst/>
              <a:rect l="l" t="t" r="r" b="b"/>
              <a:pathLst>
                <a:path w="32690" h="15804" extrusionOk="0">
                  <a:moveTo>
                    <a:pt x="32690" y="0"/>
                  </a:moveTo>
                  <a:lnTo>
                    <a:pt x="0" y="13161"/>
                  </a:lnTo>
                  <a:lnTo>
                    <a:pt x="0" y="15804"/>
                  </a:lnTo>
                  <a:lnTo>
                    <a:pt x="32690" y="3900"/>
                  </a:lnTo>
                  <a:lnTo>
                    <a:pt x="32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3"/>
            <p:cNvSpPr/>
            <p:nvPr/>
          </p:nvSpPr>
          <p:spPr>
            <a:xfrm>
              <a:off x="-531575" y="-1000380"/>
              <a:ext cx="282591" cy="5194171"/>
            </a:xfrm>
            <a:custGeom>
              <a:avLst/>
              <a:gdLst/>
              <a:ahLst/>
              <a:cxnLst/>
              <a:rect l="l" t="t" r="r" b="b"/>
              <a:pathLst>
                <a:path w="4654" h="85543" extrusionOk="0">
                  <a:moveTo>
                    <a:pt x="4654" y="0"/>
                  </a:moveTo>
                  <a:lnTo>
                    <a:pt x="1" y="10542"/>
                  </a:lnTo>
                  <a:lnTo>
                    <a:pt x="1" y="85542"/>
                  </a:lnTo>
                  <a:lnTo>
                    <a:pt x="4654" y="85542"/>
                  </a:lnTo>
                  <a:lnTo>
                    <a:pt x="46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3"/>
            <p:cNvSpPr/>
            <p:nvPr/>
          </p:nvSpPr>
          <p:spPr>
            <a:xfrm>
              <a:off x="1797616" y="-752160"/>
              <a:ext cx="1411376" cy="4938236"/>
            </a:xfrm>
            <a:custGeom>
              <a:avLst/>
              <a:gdLst/>
              <a:ahLst/>
              <a:cxnLst/>
              <a:rect l="l" t="t" r="r" b="b"/>
              <a:pathLst>
                <a:path w="23244" h="81328" extrusionOk="0">
                  <a:moveTo>
                    <a:pt x="0" y="0"/>
                  </a:moveTo>
                  <a:lnTo>
                    <a:pt x="0" y="81328"/>
                  </a:lnTo>
                  <a:lnTo>
                    <a:pt x="23244" y="81328"/>
                  </a:lnTo>
                  <a:lnTo>
                    <a:pt x="232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3"/>
            <p:cNvSpPr/>
            <p:nvPr/>
          </p:nvSpPr>
          <p:spPr>
            <a:xfrm>
              <a:off x="1797616" y="-672740"/>
              <a:ext cx="1411376" cy="108142"/>
            </a:xfrm>
            <a:custGeom>
              <a:avLst/>
              <a:gdLst/>
              <a:ahLst/>
              <a:cxnLst/>
              <a:rect l="l" t="t" r="r" b="b"/>
              <a:pathLst>
                <a:path w="23244" h="1781" extrusionOk="0">
                  <a:moveTo>
                    <a:pt x="0" y="0"/>
                  </a:moveTo>
                  <a:lnTo>
                    <a:pt x="0" y="1780"/>
                  </a:lnTo>
                  <a:lnTo>
                    <a:pt x="23244" y="1780"/>
                  </a:lnTo>
                  <a:lnTo>
                    <a:pt x="232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3"/>
            <p:cNvSpPr/>
            <p:nvPr/>
          </p:nvSpPr>
          <p:spPr>
            <a:xfrm>
              <a:off x="1949354"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3"/>
            <p:cNvSpPr/>
            <p:nvPr/>
          </p:nvSpPr>
          <p:spPr>
            <a:xfrm>
              <a:off x="2200489"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3"/>
            <p:cNvSpPr/>
            <p:nvPr/>
          </p:nvSpPr>
          <p:spPr>
            <a:xfrm>
              <a:off x="2451624" y="-492707"/>
              <a:ext cx="103345" cy="166798"/>
            </a:xfrm>
            <a:custGeom>
              <a:avLst/>
              <a:gdLst/>
              <a:ahLst/>
              <a:cxnLst/>
              <a:rect l="l" t="t" r="r" b="b"/>
              <a:pathLst>
                <a:path w="1702" h="2747"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3"/>
            <p:cNvSpPr/>
            <p:nvPr/>
          </p:nvSpPr>
          <p:spPr>
            <a:xfrm>
              <a:off x="2702516" y="-492707"/>
              <a:ext cx="103588" cy="166798"/>
            </a:xfrm>
            <a:custGeom>
              <a:avLst/>
              <a:gdLst/>
              <a:ahLst/>
              <a:cxnLst/>
              <a:rect l="l" t="t" r="r" b="b"/>
              <a:pathLst>
                <a:path w="1706" h="2747"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3"/>
            <p:cNvSpPr/>
            <p:nvPr/>
          </p:nvSpPr>
          <p:spPr>
            <a:xfrm>
              <a:off x="2953651" y="-492707"/>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3"/>
            <p:cNvSpPr/>
            <p:nvPr/>
          </p:nvSpPr>
          <p:spPr>
            <a:xfrm>
              <a:off x="1949354"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3"/>
            <p:cNvSpPr/>
            <p:nvPr/>
          </p:nvSpPr>
          <p:spPr>
            <a:xfrm>
              <a:off x="2200489"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3"/>
            <p:cNvSpPr/>
            <p:nvPr/>
          </p:nvSpPr>
          <p:spPr>
            <a:xfrm>
              <a:off x="2451624" y="-78238"/>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3"/>
            <p:cNvSpPr/>
            <p:nvPr/>
          </p:nvSpPr>
          <p:spPr>
            <a:xfrm>
              <a:off x="2702516" y="-78238"/>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3"/>
            <p:cNvSpPr/>
            <p:nvPr/>
          </p:nvSpPr>
          <p:spPr>
            <a:xfrm>
              <a:off x="2953651" y="-78238"/>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3"/>
            <p:cNvSpPr/>
            <p:nvPr/>
          </p:nvSpPr>
          <p:spPr>
            <a:xfrm>
              <a:off x="1949354"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3"/>
            <p:cNvSpPr/>
            <p:nvPr/>
          </p:nvSpPr>
          <p:spPr>
            <a:xfrm>
              <a:off x="2200489"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3"/>
            <p:cNvSpPr/>
            <p:nvPr/>
          </p:nvSpPr>
          <p:spPr>
            <a:xfrm>
              <a:off x="2451624" y="375212"/>
              <a:ext cx="103345" cy="166737"/>
            </a:xfrm>
            <a:custGeom>
              <a:avLst/>
              <a:gdLst/>
              <a:ahLst/>
              <a:cxnLst/>
              <a:rect l="l" t="t" r="r" b="b"/>
              <a:pathLst>
                <a:path w="1702" h="2746"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3"/>
            <p:cNvSpPr/>
            <p:nvPr/>
          </p:nvSpPr>
          <p:spPr>
            <a:xfrm>
              <a:off x="2702516" y="375212"/>
              <a:ext cx="103588" cy="166737"/>
            </a:xfrm>
            <a:custGeom>
              <a:avLst/>
              <a:gdLst/>
              <a:ahLst/>
              <a:cxnLst/>
              <a:rect l="l" t="t" r="r" b="b"/>
              <a:pathLst>
                <a:path w="1706" h="2746"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3"/>
            <p:cNvSpPr/>
            <p:nvPr/>
          </p:nvSpPr>
          <p:spPr>
            <a:xfrm>
              <a:off x="2953651" y="375212"/>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3"/>
            <p:cNvSpPr/>
            <p:nvPr/>
          </p:nvSpPr>
          <p:spPr>
            <a:xfrm>
              <a:off x="1949354"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3"/>
            <p:cNvSpPr/>
            <p:nvPr/>
          </p:nvSpPr>
          <p:spPr>
            <a:xfrm>
              <a:off x="2200489"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3"/>
            <p:cNvSpPr/>
            <p:nvPr/>
          </p:nvSpPr>
          <p:spPr>
            <a:xfrm>
              <a:off x="2451624" y="789681"/>
              <a:ext cx="103345" cy="166859"/>
            </a:xfrm>
            <a:custGeom>
              <a:avLst/>
              <a:gdLst/>
              <a:ahLst/>
              <a:cxnLst/>
              <a:rect l="l" t="t" r="r" b="b"/>
              <a:pathLst>
                <a:path w="1702" h="2748"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3"/>
            <p:cNvSpPr/>
            <p:nvPr/>
          </p:nvSpPr>
          <p:spPr>
            <a:xfrm>
              <a:off x="2702516" y="789681"/>
              <a:ext cx="103588" cy="166859"/>
            </a:xfrm>
            <a:custGeom>
              <a:avLst/>
              <a:gdLst/>
              <a:ahLst/>
              <a:cxnLst/>
              <a:rect l="l" t="t" r="r" b="b"/>
              <a:pathLst>
                <a:path w="1706" h="2748"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3"/>
            <p:cNvSpPr/>
            <p:nvPr/>
          </p:nvSpPr>
          <p:spPr>
            <a:xfrm>
              <a:off x="2953651" y="789681"/>
              <a:ext cx="103588" cy="166859"/>
            </a:xfrm>
            <a:custGeom>
              <a:avLst/>
              <a:gdLst/>
              <a:ahLst/>
              <a:cxnLst/>
              <a:rect l="l" t="t" r="r" b="b"/>
              <a:pathLst>
                <a:path w="1706" h="2748"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3"/>
            <p:cNvSpPr/>
            <p:nvPr/>
          </p:nvSpPr>
          <p:spPr>
            <a:xfrm>
              <a:off x="1949354"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3"/>
            <p:cNvSpPr/>
            <p:nvPr/>
          </p:nvSpPr>
          <p:spPr>
            <a:xfrm>
              <a:off x="2200489"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3"/>
            <p:cNvSpPr/>
            <p:nvPr/>
          </p:nvSpPr>
          <p:spPr>
            <a:xfrm>
              <a:off x="2451624" y="120421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3"/>
            <p:cNvSpPr/>
            <p:nvPr/>
          </p:nvSpPr>
          <p:spPr>
            <a:xfrm>
              <a:off x="2702516" y="120421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3"/>
            <p:cNvSpPr/>
            <p:nvPr/>
          </p:nvSpPr>
          <p:spPr>
            <a:xfrm>
              <a:off x="2953651" y="120421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3"/>
            <p:cNvSpPr/>
            <p:nvPr/>
          </p:nvSpPr>
          <p:spPr>
            <a:xfrm>
              <a:off x="1949354"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3"/>
            <p:cNvSpPr/>
            <p:nvPr/>
          </p:nvSpPr>
          <p:spPr>
            <a:xfrm>
              <a:off x="2200489"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3"/>
            <p:cNvSpPr/>
            <p:nvPr/>
          </p:nvSpPr>
          <p:spPr>
            <a:xfrm>
              <a:off x="2451624" y="1657662"/>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3"/>
            <p:cNvSpPr/>
            <p:nvPr/>
          </p:nvSpPr>
          <p:spPr>
            <a:xfrm>
              <a:off x="2702516" y="1657662"/>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3"/>
            <p:cNvSpPr/>
            <p:nvPr/>
          </p:nvSpPr>
          <p:spPr>
            <a:xfrm>
              <a:off x="2953651" y="1657662"/>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3"/>
            <p:cNvSpPr/>
            <p:nvPr/>
          </p:nvSpPr>
          <p:spPr>
            <a:xfrm>
              <a:off x="1949354"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3"/>
            <p:cNvSpPr/>
            <p:nvPr/>
          </p:nvSpPr>
          <p:spPr>
            <a:xfrm>
              <a:off x="2200489"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3"/>
            <p:cNvSpPr/>
            <p:nvPr/>
          </p:nvSpPr>
          <p:spPr>
            <a:xfrm>
              <a:off x="2451624" y="2072131"/>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3"/>
            <p:cNvSpPr/>
            <p:nvPr/>
          </p:nvSpPr>
          <p:spPr>
            <a:xfrm>
              <a:off x="2702516" y="2072131"/>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3"/>
            <p:cNvSpPr/>
            <p:nvPr/>
          </p:nvSpPr>
          <p:spPr>
            <a:xfrm>
              <a:off x="2953651" y="2072131"/>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3"/>
            <p:cNvSpPr/>
            <p:nvPr/>
          </p:nvSpPr>
          <p:spPr>
            <a:xfrm>
              <a:off x="1949354"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3"/>
            <p:cNvSpPr/>
            <p:nvPr/>
          </p:nvSpPr>
          <p:spPr>
            <a:xfrm>
              <a:off x="2200489"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3"/>
            <p:cNvSpPr/>
            <p:nvPr/>
          </p:nvSpPr>
          <p:spPr>
            <a:xfrm>
              <a:off x="2451624" y="2486721"/>
              <a:ext cx="103345" cy="166737"/>
            </a:xfrm>
            <a:custGeom>
              <a:avLst/>
              <a:gdLst/>
              <a:ahLst/>
              <a:cxnLst/>
              <a:rect l="l" t="t" r="r" b="b"/>
              <a:pathLst>
                <a:path w="1702" h="2746" extrusionOk="0">
                  <a:moveTo>
                    <a:pt x="0" y="0"/>
                  </a:moveTo>
                  <a:lnTo>
                    <a:pt x="0" y="2746"/>
                  </a:lnTo>
                  <a:lnTo>
                    <a:pt x="1702" y="2746"/>
                  </a:lnTo>
                  <a:lnTo>
                    <a:pt x="1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3"/>
            <p:cNvSpPr/>
            <p:nvPr/>
          </p:nvSpPr>
          <p:spPr>
            <a:xfrm>
              <a:off x="2702516" y="2486721"/>
              <a:ext cx="103588" cy="166737"/>
            </a:xfrm>
            <a:custGeom>
              <a:avLst/>
              <a:gdLst/>
              <a:ahLst/>
              <a:cxnLst/>
              <a:rect l="l" t="t" r="r" b="b"/>
              <a:pathLst>
                <a:path w="1706" h="2746" extrusionOk="0">
                  <a:moveTo>
                    <a:pt x="1" y="0"/>
                  </a:moveTo>
                  <a:lnTo>
                    <a:pt x="1" y="2746"/>
                  </a:lnTo>
                  <a:lnTo>
                    <a:pt x="1706" y="2746"/>
                  </a:lnTo>
                  <a:lnTo>
                    <a:pt x="1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3"/>
            <p:cNvSpPr/>
            <p:nvPr/>
          </p:nvSpPr>
          <p:spPr>
            <a:xfrm>
              <a:off x="2953651" y="2486721"/>
              <a:ext cx="103588" cy="166737"/>
            </a:xfrm>
            <a:custGeom>
              <a:avLst/>
              <a:gdLst/>
              <a:ahLst/>
              <a:cxnLst/>
              <a:rect l="l" t="t" r="r" b="b"/>
              <a:pathLst>
                <a:path w="1706" h="2746"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3"/>
            <p:cNvSpPr/>
            <p:nvPr/>
          </p:nvSpPr>
          <p:spPr>
            <a:xfrm>
              <a:off x="1949354"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3"/>
            <p:cNvSpPr/>
            <p:nvPr/>
          </p:nvSpPr>
          <p:spPr>
            <a:xfrm>
              <a:off x="2200489"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3"/>
            <p:cNvSpPr/>
            <p:nvPr/>
          </p:nvSpPr>
          <p:spPr>
            <a:xfrm>
              <a:off x="2451624" y="2940111"/>
              <a:ext cx="103345" cy="166798"/>
            </a:xfrm>
            <a:custGeom>
              <a:avLst/>
              <a:gdLst/>
              <a:ahLst/>
              <a:cxnLst/>
              <a:rect l="l" t="t" r="r" b="b"/>
              <a:pathLst>
                <a:path w="1702" h="2747" extrusionOk="0">
                  <a:moveTo>
                    <a:pt x="0" y="0"/>
                  </a:moveTo>
                  <a:lnTo>
                    <a:pt x="0" y="2746"/>
                  </a:lnTo>
                  <a:lnTo>
                    <a:pt x="1702" y="2746"/>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3"/>
            <p:cNvSpPr/>
            <p:nvPr/>
          </p:nvSpPr>
          <p:spPr>
            <a:xfrm>
              <a:off x="2702516" y="2940111"/>
              <a:ext cx="103588" cy="166798"/>
            </a:xfrm>
            <a:custGeom>
              <a:avLst/>
              <a:gdLst/>
              <a:ahLst/>
              <a:cxnLst/>
              <a:rect l="l" t="t" r="r" b="b"/>
              <a:pathLst>
                <a:path w="1706" h="2747" extrusionOk="0">
                  <a:moveTo>
                    <a:pt x="1" y="0"/>
                  </a:moveTo>
                  <a:lnTo>
                    <a:pt x="1" y="2746"/>
                  </a:lnTo>
                  <a:lnTo>
                    <a:pt x="1706" y="2746"/>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3"/>
            <p:cNvSpPr/>
            <p:nvPr/>
          </p:nvSpPr>
          <p:spPr>
            <a:xfrm>
              <a:off x="2953651" y="2940111"/>
              <a:ext cx="103588" cy="166798"/>
            </a:xfrm>
            <a:custGeom>
              <a:avLst/>
              <a:gdLst/>
              <a:ahLst/>
              <a:cxnLst/>
              <a:rect l="l" t="t" r="r" b="b"/>
              <a:pathLst>
                <a:path w="1706" h="2747" extrusionOk="0">
                  <a:moveTo>
                    <a:pt x="0" y="0"/>
                  </a:moveTo>
                  <a:lnTo>
                    <a:pt x="0" y="2746"/>
                  </a:lnTo>
                  <a:lnTo>
                    <a:pt x="1705" y="2746"/>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3"/>
            <p:cNvSpPr/>
            <p:nvPr/>
          </p:nvSpPr>
          <p:spPr>
            <a:xfrm>
              <a:off x="1949354"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3"/>
            <p:cNvSpPr/>
            <p:nvPr/>
          </p:nvSpPr>
          <p:spPr>
            <a:xfrm>
              <a:off x="2200489"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3"/>
            <p:cNvSpPr/>
            <p:nvPr/>
          </p:nvSpPr>
          <p:spPr>
            <a:xfrm>
              <a:off x="2451624" y="3354580"/>
              <a:ext cx="103345" cy="166798"/>
            </a:xfrm>
            <a:custGeom>
              <a:avLst/>
              <a:gdLst/>
              <a:ahLst/>
              <a:cxnLst/>
              <a:rect l="l" t="t" r="r" b="b"/>
              <a:pathLst>
                <a:path w="1702" h="2747" extrusionOk="0">
                  <a:moveTo>
                    <a:pt x="0" y="1"/>
                  </a:moveTo>
                  <a:lnTo>
                    <a:pt x="0" y="2747"/>
                  </a:lnTo>
                  <a:lnTo>
                    <a:pt x="1702" y="2747"/>
                  </a:lnTo>
                  <a:lnTo>
                    <a:pt x="1702"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3"/>
            <p:cNvSpPr/>
            <p:nvPr/>
          </p:nvSpPr>
          <p:spPr>
            <a:xfrm>
              <a:off x="2702516" y="3354580"/>
              <a:ext cx="103588" cy="166798"/>
            </a:xfrm>
            <a:custGeom>
              <a:avLst/>
              <a:gdLst/>
              <a:ahLst/>
              <a:cxnLst/>
              <a:rect l="l" t="t" r="r" b="b"/>
              <a:pathLst>
                <a:path w="1706" h="2747" extrusionOk="0">
                  <a:moveTo>
                    <a:pt x="1" y="1"/>
                  </a:moveTo>
                  <a:lnTo>
                    <a:pt x="1" y="2747"/>
                  </a:lnTo>
                  <a:lnTo>
                    <a:pt x="1706" y="2747"/>
                  </a:lnTo>
                  <a:lnTo>
                    <a:pt x="1706"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3"/>
            <p:cNvSpPr/>
            <p:nvPr/>
          </p:nvSpPr>
          <p:spPr>
            <a:xfrm>
              <a:off x="2953651" y="3354580"/>
              <a:ext cx="103588" cy="166798"/>
            </a:xfrm>
            <a:custGeom>
              <a:avLst/>
              <a:gdLst/>
              <a:ahLst/>
              <a:cxnLst/>
              <a:rect l="l" t="t" r="r" b="b"/>
              <a:pathLst>
                <a:path w="1706" h="2747" extrusionOk="0">
                  <a:moveTo>
                    <a:pt x="0" y="1"/>
                  </a:moveTo>
                  <a:lnTo>
                    <a:pt x="0" y="2747"/>
                  </a:lnTo>
                  <a:lnTo>
                    <a:pt x="1705" y="2747"/>
                  </a:lnTo>
                  <a:lnTo>
                    <a:pt x="1705" y="1"/>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3"/>
            <p:cNvSpPr/>
            <p:nvPr/>
          </p:nvSpPr>
          <p:spPr>
            <a:xfrm>
              <a:off x="1949354"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3"/>
            <p:cNvSpPr/>
            <p:nvPr/>
          </p:nvSpPr>
          <p:spPr>
            <a:xfrm>
              <a:off x="2200489"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3"/>
            <p:cNvSpPr/>
            <p:nvPr/>
          </p:nvSpPr>
          <p:spPr>
            <a:xfrm>
              <a:off x="2451624" y="3769170"/>
              <a:ext cx="103345" cy="166737"/>
            </a:xfrm>
            <a:custGeom>
              <a:avLst/>
              <a:gdLst/>
              <a:ahLst/>
              <a:cxnLst/>
              <a:rect l="l" t="t" r="r" b="b"/>
              <a:pathLst>
                <a:path w="1702" h="2746" extrusionOk="0">
                  <a:moveTo>
                    <a:pt x="0" y="0"/>
                  </a:moveTo>
                  <a:lnTo>
                    <a:pt x="0" y="2745"/>
                  </a:lnTo>
                  <a:lnTo>
                    <a:pt x="1702" y="2745"/>
                  </a:lnTo>
                  <a:lnTo>
                    <a:pt x="1702"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3"/>
            <p:cNvSpPr/>
            <p:nvPr/>
          </p:nvSpPr>
          <p:spPr>
            <a:xfrm>
              <a:off x="2702516" y="3769170"/>
              <a:ext cx="103588" cy="166737"/>
            </a:xfrm>
            <a:custGeom>
              <a:avLst/>
              <a:gdLst/>
              <a:ahLst/>
              <a:cxnLst/>
              <a:rect l="l" t="t" r="r" b="b"/>
              <a:pathLst>
                <a:path w="1706" h="2746" extrusionOk="0">
                  <a:moveTo>
                    <a:pt x="1" y="0"/>
                  </a:moveTo>
                  <a:lnTo>
                    <a:pt x="1" y="2745"/>
                  </a:lnTo>
                  <a:lnTo>
                    <a:pt x="1706" y="2745"/>
                  </a:lnTo>
                  <a:lnTo>
                    <a:pt x="1706"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3"/>
            <p:cNvSpPr/>
            <p:nvPr/>
          </p:nvSpPr>
          <p:spPr>
            <a:xfrm>
              <a:off x="2953651" y="3769170"/>
              <a:ext cx="103588" cy="166737"/>
            </a:xfrm>
            <a:custGeom>
              <a:avLst/>
              <a:gdLst/>
              <a:ahLst/>
              <a:cxnLst/>
              <a:rect l="l" t="t" r="r" b="b"/>
              <a:pathLst>
                <a:path w="1706" h="2746" extrusionOk="0">
                  <a:moveTo>
                    <a:pt x="0" y="0"/>
                  </a:moveTo>
                  <a:lnTo>
                    <a:pt x="0" y="2745"/>
                  </a:lnTo>
                  <a:lnTo>
                    <a:pt x="1705" y="2745"/>
                  </a:lnTo>
                  <a:lnTo>
                    <a:pt x="1705" y="0"/>
                  </a:lnTo>
                  <a:close/>
                </a:path>
              </a:pathLst>
            </a:custGeom>
            <a:solidFill>
              <a:srgbClr val="008D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3"/>
            <p:cNvSpPr/>
            <p:nvPr/>
          </p:nvSpPr>
          <p:spPr>
            <a:xfrm>
              <a:off x="2863604" y="-325790"/>
              <a:ext cx="2310578" cy="4547017"/>
            </a:xfrm>
            <a:custGeom>
              <a:avLst/>
              <a:gdLst/>
              <a:ahLst/>
              <a:cxnLst/>
              <a:rect l="l" t="t" r="r" b="b"/>
              <a:pathLst>
                <a:path w="38053" h="74885" extrusionOk="0">
                  <a:moveTo>
                    <a:pt x="1" y="0"/>
                  </a:moveTo>
                  <a:lnTo>
                    <a:pt x="1" y="74884"/>
                  </a:lnTo>
                  <a:lnTo>
                    <a:pt x="38053" y="74884"/>
                  </a:lnTo>
                  <a:lnTo>
                    <a:pt x="380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3"/>
            <p:cNvSpPr/>
            <p:nvPr/>
          </p:nvSpPr>
          <p:spPr>
            <a:xfrm>
              <a:off x="3003744" y="1269909"/>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3"/>
            <p:cNvSpPr/>
            <p:nvPr/>
          </p:nvSpPr>
          <p:spPr>
            <a:xfrm>
              <a:off x="3003744" y="552087"/>
              <a:ext cx="2091622" cy="280284"/>
            </a:xfrm>
            <a:custGeom>
              <a:avLst/>
              <a:gdLst/>
              <a:ahLst/>
              <a:cxnLst/>
              <a:rect l="l" t="t" r="r" b="b"/>
              <a:pathLst>
                <a:path w="34447" h="4616" extrusionOk="0">
                  <a:moveTo>
                    <a:pt x="1" y="1"/>
                  </a:moveTo>
                  <a:lnTo>
                    <a:pt x="1" y="4616"/>
                  </a:lnTo>
                  <a:lnTo>
                    <a:pt x="34446" y="4616"/>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3"/>
            <p:cNvSpPr/>
            <p:nvPr/>
          </p:nvSpPr>
          <p:spPr>
            <a:xfrm>
              <a:off x="3003744" y="2048632"/>
              <a:ext cx="2091622" cy="280101"/>
            </a:xfrm>
            <a:custGeom>
              <a:avLst/>
              <a:gdLst/>
              <a:ahLst/>
              <a:cxnLst/>
              <a:rect l="l" t="t" r="r" b="b"/>
              <a:pathLst>
                <a:path w="34447" h="4613" extrusionOk="0">
                  <a:moveTo>
                    <a:pt x="1" y="1"/>
                  </a:moveTo>
                  <a:lnTo>
                    <a:pt x="1" y="4613"/>
                  </a:lnTo>
                  <a:lnTo>
                    <a:pt x="34446" y="4613"/>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3"/>
            <p:cNvSpPr/>
            <p:nvPr/>
          </p:nvSpPr>
          <p:spPr>
            <a:xfrm>
              <a:off x="3003744" y="2827598"/>
              <a:ext cx="2091622" cy="280101"/>
            </a:xfrm>
            <a:custGeom>
              <a:avLst/>
              <a:gdLst/>
              <a:ahLst/>
              <a:cxnLst/>
              <a:rect l="l" t="t" r="r" b="b"/>
              <a:pathLst>
                <a:path w="34447" h="4613" extrusionOk="0">
                  <a:moveTo>
                    <a:pt x="1" y="1"/>
                  </a:moveTo>
                  <a:lnTo>
                    <a:pt x="1" y="4612"/>
                  </a:lnTo>
                  <a:lnTo>
                    <a:pt x="34446" y="4612"/>
                  </a:lnTo>
                  <a:lnTo>
                    <a:pt x="34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3"/>
            <p:cNvSpPr/>
            <p:nvPr/>
          </p:nvSpPr>
          <p:spPr>
            <a:xfrm>
              <a:off x="3003744" y="3606564"/>
              <a:ext cx="2091622" cy="280101"/>
            </a:xfrm>
            <a:custGeom>
              <a:avLst/>
              <a:gdLst/>
              <a:ahLst/>
              <a:cxnLst/>
              <a:rect l="l" t="t" r="r" b="b"/>
              <a:pathLst>
                <a:path w="34447" h="4613" extrusionOk="0">
                  <a:moveTo>
                    <a:pt x="1" y="0"/>
                  </a:moveTo>
                  <a:lnTo>
                    <a:pt x="1" y="4612"/>
                  </a:lnTo>
                  <a:lnTo>
                    <a:pt x="34446" y="4612"/>
                  </a:lnTo>
                  <a:lnTo>
                    <a:pt x="344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3"/>
            <p:cNvSpPr/>
            <p:nvPr/>
          </p:nvSpPr>
          <p:spPr>
            <a:xfrm>
              <a:off x="2939503"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3"/>
            <p:cNvSpPr/>
            <p:nvPr/>
          </p:nvSpPr>
          <p:spPr>
            <a:xfrm>
              <a:off x="3680400" y="1010274"/>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3"/>
            <p:cNvSpPr/>
            <p:nvPr/>
          </p:nvSpPr>
          <p:spPr>
            <a:xfrm>
              <a:off x="4421297" y="1010274"/>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3"/>
            <p:cNvSpPr/>
            <p:nvPr/>
          </p:nvSpPr>
          <p:spPr>
            <a:xfrm>
              <a:off x="2939503"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3"/>
            <p:cNvSpPr/>
            <p:nvPr/>
          </p:nvSpPr>
          <p:spPr>
            <a:xfrm>
              <a:off x="3680400" y="1762827"/>
              <a:ext cx="677149" cy="385086"/>
            </a:xfrm>
            <a:custGeom>
              <a:avLst/>
              <a:gdLst/>
              <a:ahLst/>
              <a:cxnLst/>
              <a:rect l="l" t="t" r="r" b="b"/>
              <a:pathLst>
                <a:path w="11152" h="6342" extrusionOk="0">
                  <a:moveTo>
                    <a:pt x="1" y="0"/>
                  </a:moveTo>
                  <a:lnTo>
                    <a:pt x="1" y="6341"/>
                  </a:lnTo>
                  <a:lnTo>
                    <a:pt x="11152" y="6341"/>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3"/>
            <p:cNvSpPr/>
            <p:nvPr/>
          </p:nvSpPr>
          <p:spPr>
            <a:xfrm>
              <a:off x="4421297" y="1762827"/>
              <a:ext cx="676967" cy="385086"/>
            </a:xfrm>
            <a:custGeom>
              <a:avLst/>
              <a:gdLst/>
              <a:ahLst/>
              <a:cxnLst/>
              <a:rect l="l" t="t" r="r" b="b"/>
              <a:pathLst>
                <a:path w="11149" h="6342" extrusionOk="0">
                  <a:moveTo>
                    <a:pt x="1" y="0"/>
                  </a:moveTo>
                  <a:lnTo>
                    <a:pt x="1" y="6341"/>
                  </a:lnTo>
                  <a:lnTo>
                    <a:pt x="11149" y="6341"/>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3"/>
            <p:cNvSpPr/>
            <p:nvPr/>
          </p:nvSpPr>
          <p:spPr>
            <a:xfrm>
              <a:off x="2939503"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3"/>
            <p:cNvSpPr/>
            <p:nvPr/>
          </p:nvSpPr>
          <p:spPr>
            <a:xfrm>
              <a:off x="3680400" y="2515623"/>
              <a:ext cx="677149" cy="385026"/>
            </a:xfrm>
            <a:custGeom>
              <a:avLst/>
              <a:gdLst/>
              <a:ahLst/>
              <a:cxnLst/>
              <a:rect l="l" t="t" r="r" b="b"/>
              <a:pathLst>
                <a:path w="11152" h="6341" extrusionOk="0">
                  <a:moveTo>
                    <a:pt x="1" y="0"/>
                  </a:moveTo>
                  <a:lnTo>
                    <a:pt x="1" y="6340"/>
                  </a:lnTo>
                  <a:lnTo>
                    <a:pt x="11152" y="6340"/>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3"/>
            <p:cNvSpPr/>
            <p:nvPr/>
          </p:nvSpPr>
          <p:spPr>
            <a:xfrm>
              <a:off x="4421297" y="2515623"/>
              <a:ext cx="676967" cy="385026"/>
            </a:xfrm>
            <a:custGeom>
              <a:avLst/>
              <a:gdLst/>
              <a:ahLst/>
              <a:cxnLst/>
              <a:rect l="l" t="t" r="r" b="b"/>
              <a:pathLst>
                <a:path w="11149" h="6341" extrusionOk="0">
                  <a:moveTo>
                    <a:pt x="1" y="0"/>
                  </a:moveTo>
                  <a:lnTo>
                    <a:pt x="1" y="6340"/>
                  </a:lnTo>
                  <a:lnTo>
                    <a:pt x="11149" y="6340"/>
                  </a:lnTo>
                  <a:lnTo>
                    <a:pt x="11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3"/>
            <p:cNvSpPr/>
            <p:nvPr/>
          </p:nvSpPr>
          <p:spPr>
            <a:xfrm>
              <a:off x="2939503"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3"/>
            <p:cNvSpPr/>
            <p:nvPr/>
          </p:nvSpPr>
          <p:spPr>
            <a:xfrm>
              <a:off x="3680400" y="3268116"/>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3"/>
            <p:cNvSpPr/>
            <p:nvPr/>
          </p:nvSpPr>
          <p:spPr>
            <a:xfrm>
              <a:off x="4421297" y="3268116"/>
              <a:ext cx="676967" cy="385086"/>
            </a:xfrm>
            <a:custGeom>
              <a:avLst/>
              <a:gdLst/>
              <a:ahLst/>
              <a:cxnLst/>
              <a:rect l="l" t="t" r="r" b="b"/>
              <a:pathLst>
                <a:path w="11149" h="6342" extrusionOk="0">
                  <a:moveTo>
                    <a:pt x="1" y="1"/>
                  </a:moveTo>
                  <a:lnTo>
                    <a:pt x="1" y="6342"/>
                  </a:lnTo>
                  <a:lnTo>
                    <a:pt x="11149" y="6342"/>
                  </a:lnTo>
                  <a:lnTo>
                    <a:pt x="11149"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3"/>
            <p:cNvSpPr/>
            <p:nvPr/>
          </p:nvSpPr>
          <p:spPr>
            <a:xfrm>
              <a:off x="2939503"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3"/>
            <p:cNvSpPr/>
            <p:nvPr/>
          </p:nvSpPr>
          <p:spPr>
            <a:xfrm>
              <a:off x="3680400" y="4020669"/>
              <a:ext cx="677149" cy="385268"/>
            </a:xfrm>
            <a:custGeom>
              <a:avLst/>
              <a:gdLst/>
              <a:ahLst/>
              <a:cxnLst/>
              <a:rect l="l" t="t" r="r" b="b"/>
              <a:pathLst>
                <a:path w="11152" h="6345" extrusionOk="0">
                  <a:moveTo>
                    <a:pt x="1" y="0"/>
                  </a:moveTo>
                  <a:lnTo>
                    <a:pt x="1" y="6345"/>
                  </a:lnTo>
                  <a:lnTo>
                    <a:pt x="11152" y="6345"/>
                  </a:lnTo>
                  <a:lnTo>
                    <a:pt x="111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3"/>
            <p:cNvSpPr/>
            <p:nvPr/>
          </p:nvSpPr>
          <p:spPr>
            <a:xfrm>
              <a:off x="4421297" y="4020669"/>
              <a:ext cx="676967" cy="385268"/>
            </a:xfrm>
            <a:custGeom>
              <a:avLst/>
              <a:gdLst/>
              <a:ahLst/>
              <a:cxnLst/>
              <a:rect l="l" t="t" r="r" b="b"/>
              <a:pathLst>
                <a:path w="11149" h="6345" extrusionOk="0">
                  <a:moveTo>
                    <a:pt x="1" y="0"/>
                  </a:moveTo>
                  <a:lnTo>
                    <a:pt x="1" y="6345"/>
                  </a:lnTo>
                  <a:lnTo>
                    <a:pt x="11149" y="6345"/>
                  </a:lnTo>
                  <a:lnTo>
                    <a:pt x="11149" y="0"/>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3"/>
            <p:cNvSpPr/>
            <p:nvPr/>
          </p:nvSpPr>
          <p:spPr>
            <a:xfrm>
              <a:off x="2939503"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3"/>
            <p:cNvSpPr/>
            <p:nvPr/>
          </p:nvSpPr>
          <p:spPr>
            <a:xfrm>
              <a:off x="3680400" y="257478"/>
              <a:ext cx="677149" cy="385086"/>
            </a:xfrm>
            <a:custGeom>
              <a:avLst/>
              <a:gdLst/>
              <a:ahLst/>
              <a:cxnLst/>
              <a:rect l="l" t="t" r="r" b="b"/>
              <a:pathLst>
                <a:path w="11152" h="6342" extrusionOk="0">
                  <a:moveTo>
                    <a:pt x="1" y="1"/>
                  </a:moveTo>
                  <a:lnTo>
                    <a:pt x="1" y="6342"/>
                  </a:lnTo>
                  <a:lnTo>
                    <a:pt x="11152" y="6342"/>
                  </a:lnTo>
                  <a:lnTo>
                    <a:pt x="111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3"/>
            <p:cNvSpPr/>
            <p:nvPr/>
          </p:nvSpPr>
          <p:spPr>
            <a:xfrm>
              <a:off x="4421297" y="257478"/>
              <a:ext cx="676967" cy="385086"/>
            </a:xfrm>
            <a:custGeom>
              <a:avLst/>
              <a:gdLst/>
              <a:ahLst/>
              <a:cxnLst/>
              <a:rect l="l" t="t" r="r" b="b"/>
              <a:pathLst>
                <a:path w="11149" h="6342" extrusionOk="0">
                  <a:moveTo>
                    <a:pt x="1" y="1"/>
                  </a:moveTo>
                  <a:lnTo>
                    <a:pt x="1" y="6342"/>
                  </a:lnTo>
                  <a:lnTo>
                    <a:pt x="11149" y="6342"/>
                  </a:lnTo>
                  <a:lnTo>
                    <a:pt x="111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3"/>
            <p:cNvSpPr/>
            <p:nvPr/>
          </p:nvSpPr>
          <p:spPr>
            <a:xfrm>
              <a:off x="3716164" y="1765985"/>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3"/>
            <p:cNvSpPr/>
            <p:nvPr/>
          </p:nvSpPr>
          <p:spPr>
            <a:xfrm>
              <a:off x="3716164" y="1042941"/>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3"/>
            <p:cNvSpPr/>
            <p:nvPr/>
          </p:nvSpPr>
          <p:spPr>
            <a:xfrm>
              <a:off x="4466897" y="298888"/>
              <a:ext cx="349504" cy="312890"/>
            </a:xfrm>
            <a:custGeom>
              <a:avLst/>
              <a:gdLst/>
              <a:ahLst/>
              <a:cxnLst/>
              <a:rect l="l" t="t" r="r" b="b"/>
              <a:pathLst>
                <a:path w="5756" h="5153" extrusionOk="0">
                  <a:moveTo>
                    <a:pt x="0" y="1"/>
                  </a:moveTo>
                  <a:lnTo>
                    <a:pt x="0" y="5153"/>
                  </a:lnTo>
                  <a:lnTo>
                    <a:pt x="5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3"/>
            <p:cNvSpPr/>
            <p:nvPr/>
          </p:nvSpPr>
          <p:spPr>
            <a:xfrm>
              <a:off x="4473880" y="1779889"/>
              <a:ext cx="349322" cy="312951"/>
            </a:xfrm>
            <a:custGeom>
              <a:avLst/>
              <a:gdLst/>
              <a:ahLst/>
              <a:cxnLst/>
              <a:rect l="l" t="t" r="r" b="b"/>
              <a:pathLst>
                <a:path w="5753" h="5154"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3"/>
            <p:cNvSpPr/>
            <p:nvPr/>
          </p:nvSpPr>
          <p:spPr>
            <a:xfrm>
              <a:off x="4453174" y="2537604"/>
              <a:ext cx="349261" cy="312951"/>
            </a:xfrm>
            <a:custGeom>
              <a:avLst/>
              <a:gdLst/>
              <a:ahLst/>
              <a:cxnLst/>
              <a:rect l="l" t="t" r="r" b="b"/>
              <a:pathLst>
                <a:path w="5752" h="5154" extrusionOk="0">
                  <a:moveTo>
                    <a:pt x="0" y="0"/>
                  </a:moveTo>
                  <a:lnTo>
                    <a:pt x="0" y="5153"/>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3"/>
            <p:cNvSpPr/>
            <p:nvPr/>
          </p:nvSpPr>
          <p:spPr>
            <a:xfrm>
              <a:off x="3716164" y="2522059"/>
              <a:ext cx="349322" cy="312890"/>
            </a:xfrm>
            <a:custGeom>
              <a:avLst/>
              <a:gdLst/>
              <a:ahLst/>
              <a:cxnLst/>
              <a:rect l="l" t="t" r="r" b="b"/>
              <a:pathLst>
                <a:path w="5753" h="5153" extrusionOk="0">
                  <a:moveTo>
                    <a:pt x="1" y="0"/>
                  </a:moveTo>
                  <a:lnTo>
                    <a:pt x="1" y="5153"/>
                  </a:lnTo>
                  <a:lnTo>
                    <a:pt x="57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3"/>
            <p:cNvSpPr/>
            <p:nvPr/>
          </p:nvSpPr>
          <p:spPr>
            <a:xfrm>
              <a:off x="2923959" y="654399"/>
              <a:ext cx="567125" cy="1711150"/>
            </a:xfrm>
            <a:custGeom>
              <a:avLst/>
              <a:gdLst/>
              <a:ahLst/>
              <a:cxnLst/>
              <a:rect l="l" t="t" r="r" b="b"/>
              <a:pathLst>
                <a:path w="9340" h="28181" extrusionOk="0">
                  <a:moveTo>
                    <a:pt x="0" y="0"/>
                  </a:moveTo>
                  <a:lnTo>
                    <a:pt x="0" y="28181"/>
                  </a:lnTo>
                  <a:lnTo>
                    <a:pt x="9340" y="28181"/>
                  </a:lnTo>
                  <a:lnTo>
                    <a:pt x="9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3"/>
            <p:cNvSpPr/>
            <p:nvPr/>
          </p:nvSpPr>
          <p:spPr>
            <a:xfrm>
              <a:off x="2951769" y="550023"/>
              <a:ext cx="567186" cy="1711211"/>
            </a:xfrm>
            <a:custGeom>
              <a:avLst/>
              <a:gdLst/>
              <a:ahLst/>
              <a:cxnLst/>
              <a:rect l="l" t="t" r="r" b="b"/>
              <a:pathLst>
                <a:path w="9341" h="28182" extrusionOk="0">
                  <a:moveTo>
                    <a:pt x="1" y="0"/>
                  </a:moveTo>
                  <a:lnTo>
                    <a:pt x="1" y="28181"/>
                  </a:lnTo>
                  <a:lnTo>
                    <a:pt x="9341" y="28181"/>
                  </a:lnTo>
                  <a:lnTo>
                    <a:pt x="9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3"/>
            <p:cNvSpPr/>
            <p:nvPr/>
          </p:nvSpPr>
          <p:spPr>
            <a:xfrm>
              <a:off x="3010788" y="608617"/>
              <a:ext cx="438520" cy="234986"/>
            </a:xfrm>
            <a:custGeom>
              <a:avLst/>
              <a:gdLst/>
              <a:ahLst/>
              <a:cxnLst/>
              <a:rect l="l" t="t" r="r" b="b"/>
              <a:pathLst>
                <a:path w="7222" h="3870" extrusionOk="0">
                  <a:moveTo>
                    <a:pt x="1" y="1"/>
                  </a:moveTo>
                  <a:lnTo>
                    <a:pt x="1" y="3870"/>
                  </a:lnTo>
                  <a:lnTo>
                    <a:pt x="7222" y="3870"/>
                  </a:lnTo>
                  <a:lnTo>
                    <a:pt x="72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3"/>
            <p:cNvSpPr/>
            <p:nvPr/>
          </p:nvSpPr>
          <p:spPr>
            <a:xfrm>
              <a:off x="3010788" y="937532"/>
              <a:ext cx="438520" cy="234986"/>
            </a:xfrm>
            <a:custGeom>
              <a:avLst/>
              <a:gdLst/>
              <a:ahLst/>
              <a:cxnLst/>
              <a:rect l="l" t="t" r="r" b="b"/>
              <a:pathLst>
                <a:path w="7222" h="3870" extrusionOk="0">
                  <a:moveTo>
                    <a:pt x="1" y="1"/>
                  </a:moveTo>
                  <a:lnTo>
                    <a:pt x="1" y="3869"/>
                  </a:lnTo>
                  <a:lnTo>
                    <a:pt x="7222" y="3869"/>
                  </a:lnTo>
                  <a:lnTo>
                    <a:pt x="72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3"/>
            <p:cNvSpPr/>
            <p:nvPr/>
          </p:nvSpPr>
          <p:spPr>
            <a:xfrm>
              <a:off x="3638868" y="-234165"/>
              <a:ext cx="341186" cy="1371118"/>
            </a:xfrm>
            <a:custGeom>
              <a:avLst/>
              <a:gdLst/>
              <a:ahLst/>
              <a:cxnLst/>
              <a:rect l="l" t="t" r="r" b="b"/>
              <a:pathLst>
                <a:path w="5619" h="22581" extrusionOk="0">
                  <a:moveTo>
                    <a:pt x="0" y="1"/>
                  </a:moveTo>
                  <a:lnTo>
                    <a:pt x="0" y="22580"/>
                  </a:lnTo>
                  <a:lnTo>
                    <a:pt x="5618" y="22580"/>
                  </a:lnTo>
                  <a:lnTo>
                    <a:pt x="56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3"/>
            <p:cNvSpPr/>
            <p:nvPr/>
          </p:nvSpPr>
          <p:spPr>
            <a:xfrm>
              <a:off x="3576266" y="-234165"/>
              <a:ext cx="341186" cy="1371118"/>
            </a:xfrm>
            <a:custGeom>
              <a:avLst/>
              <a:gdLst/>
              <a:ahLst/>
              <a:cxnLst/>
              <a:rect l="l" t="t" r="r" b="b"/>
              <a:pathLst>
                <a:path w="5619" h="22581" extrusionOk="0">
                  <a:moveTo>
                    <a:pt x="1" y="1"/>
                  </a:moveTo>
                  <a:lnTo>
                    <a:pt x="1" y="22580"/>
                  </a:lnTo>
                  <a:lnTo>
                    <a:pt x="5619" y="22580"/>
                  </a:lnTo>
                  <a:lnTo>
                    <a:pt x="5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3"/>
            <p:cNvSpPr/>
            <p:nvPr/>
          </p:nvSpPr>
          <p:spPr>
            <a:xfrm>
              <a:off x="3653805" y="-52433"/>
              <a:ext cx="186957" cy="199647"/>
            </a:xfrm>
            <a:custGeom>
              <a:avLst/>
              <a:gdLst/>
              <a:ahLst/>
              <a:cxnLst/>
              <a:rect l="l" t="t" r="r" b="b"/>
              <a:pathLst>
                <a:path w="3079" h="3288" extrusionOk="0">
                  <a:moveTo>
                    <a:pt x="1158" y="0"/>
                  </a:moveTo>
                  <a:cubicBezTo>
                    <a:pt x="1144" y="277"/>
                    <a:pt x="1144" y="476"/>
                    <a:pt x="1110" y="729"/>
                  </a:cubicBezTo>
                  <a:lnTo>
                    <a:pt x="148" y="729"/>
                  </a:lnTo>
                  <a:lnTo>
                    <a:pt x="148" y="1263"/>
                  </a:lnTo>
                  <a:lnTo>
                    <a:pt x="1004" y="1263"/>
                  </a:lnTo>
                  <a:cubicBezTo>
                    <a:pt x="884" y="1815"/>
                    <a:pt x="610" y="2462"/>
                    <a:pt x="1" y="2941"/>
                  </a:cubicBezTo>
                  <a:cubicBezTo>
                    <a:pt x="145" y="3024"/>
                    <a:pt x="363" y="3188"/>
                    <a:pt x="470" y="3287"/>
                  </a:cubicBezTo>
                  <a:cubicBezTo>
                    <a:pt x="1164" y="2698"/>
                    <a:pt x="1445" y="1973"/>
                    <a:pt x="1613" y="1268"/>
                  </a:cubicBezTo>
                  <a:lnTo>
                    <a:pt x="2401" y="1268"/>
                  </a:lnTo>
                  <a:cubicBezTo>
                    <a:pt x="2376" y="1911"/>
                    <a:pt x="2288" y="2442"/>
                    <a:pt x="2216" y="2586"/>
                  </a:cubicBezTo>
                  <a:cubicBezTo>
                    <a:pt x="2164" y="2692"/>
                    <a:pt x="2085" y="2722"/>
                    <a:pt x="1979" y="2722"/>
                  </a:cubicBezTo>
                  <a:cubicBezTo>
                    <a:pt x="1883" y="2722"/>
                    <a:pt x="1624" y="2685"/>
                    <a:pt x="1418" y="2640"/>
                  </a:cubicBezTo>
                  <a:lnTo>
                    <a:pt x="1418" y="2640"/>
                  </a:lnTo>
                  <a:cubicBezTo>
                    <a:pt x="1445" y="2794"/>
                    <a:pt x="1466" y="3061"/>
                    <a:pt x="1463" y="3215"/>
                  </a:cubicBezTo>
                  <a:cubicBezTo>
                    <a:pt x="1702" y="3260"/>
                    <a:pt x="1904" y="3281"/>
                    <a:pt x="2096" y="3281"/>
                  </a:cubicBezTo>
                  <a:cubicBezTo>
                    <a:pt x="2356" y="3281"/>
                    <a:pt x="2575" y="3178"/>
                    <a:pt x="2712" y="2965"/>
                  </a:cubicBezTo>
                  <a:cubicBezTo>
                    <a:pt x="2856" y="2753"/>
                    <a:pt x="2972" y="2069"/>
                    <a:pt x="3027" y="901"/>
                  </a:cubicBezTo>
                  <a:cubicBezTo>
                    <a:pt x="3054" y="887"/>
                    <a:pt x="3068" y="860"/>
                    <a:pt x="3079" y="836"/>
                  </a:cubicBezTo>
                  <a:lnTo>
                    <a:pt x="2661" y="692"/>
                  </a:lnTo>
                  <a:lnTo>
                    <a:pt x="2555" y="733"/>
                  </a:lnTo>
                  <a:lnTo>
                    <a:pt x="1712" y="733"/>
                  </a:lnTo>
                  <a:cubicBezTo>
                    <a:pt x="1744" y="524"/>
                    <a:pt x="1747" y="374"/>
                    <a:pt x="1771" y="151"/>
                  </a:cubicBezTo>
                  <a:cubicBezTo>
                    <a:pt x="1846" y="141"/>
                    <a:pt x="1883" y="106"/>
                    <a:pt x="1891" y="62"/>
                  </a:cubicBezTo>
                  <a:lnTo>
                    <a:pt x="11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3"/>
            <p:cNvSpPr/>
            <p:nvPr/>
          </p:nvSpPr>
          <p:spPr>
            <a:xfrm>
              <a:off x="3657570" y="226572"/>
              <a:ext cx="180278" cy="195458"/>
            </a:xfrm>
            <a:custGeom>
              <a:avLst/>
              <a:gdLst/>
              <a:ahLst/>
              <a:cxnLst/>
              <a:rect l="l" t="t" r="r" b="b"/>
              <a:pathLst>
                <a:path w="2969" h="3219" extrusionOk="0">
                  <a:moveTo>
                    <a:pt x="370" y="0"/>
                  </a:moveTo>
                  <a:lnTo>
                    <a:pt x="370" y="524"/>
                  </a:lnTo>
                  <a:lnTo>
                    <a:pt x="2520" y="524"/>
                  </a:lnTo>
                  <a:lnTo>
                    <a:pt x="2520" y="0"/>
                  </a:lnTo>
                  <a:close/>
                  <a:moveTo>
                    <a:pt x="2483" y="911"/>
                  </a:moveTo>
                  <a:lnTo>
                    <a:pt x="2417" y="952"/>
                  </a:lnTo>
                  <a:lnTo>
                    <a:pt x="0" y="952"/>
                  </a:lnTo>
                  <a:lnTo>
                    <a:pt x="0" y="1483"/>
                  </a:lnTo>
                  <a:lnTo>
                    <a:pt x="2175" y="1483"/>
                  </a:lnTo>
                  <a:cubicBezTo>
                    <a:pt x="2020" y="2044"/>
                    <a:pt x="1404" y="2554"/>
                    <a:pt x="500" y="2766"/>
                  </a:cubicBezTo>
                  <a:cubicBezTo>
                    <a:pt x="613" y="2883"/>
                    <a:pt x="784" y="3085"/>
                    <a:pt x="849" y="3218"/>
                  </a:cubicBezTo>
                  <a:cubicBezTo>
                    <a:pt x="1982" y="2889"/>
                    <a:pt x="2534" y="2342"/>
                    <a:pt x="2886" y="1192"/>
                  </a:cubicBezTo>
                  <a:cubicBezTo>
                    <a:pt x="2924" y="1178"/>
                    <a:pt x="2955" y="1151"/>
                    <a:pt x="2968" y="1123"/>
                  </a:cubicBezTo>
                  <a:lnTo>
                    <a:pt x="2483" y="91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3"/>
            <p:cNvSpPr/>
            <p:nvPr/>
          </p:nvSpPr>
          <p:spPr>
            <a:xfrm>
              <a:off x="3649858" y="492825"/>
              <a:ext cx="198979" cy="201955"/>
            </a:xfrm>
            <a:custGeom>
              <a:avLst/>
              <a:gdLst/>
              <a:ahLst/>
              <a:cxnLst/>
              <a:rect l="l" t="t" r="r" b="b"/>
              <a:pathLst>
                <a:path w="3277" h="3326" extrusionOk="0">
                  <a:moveTo>
                    <a:pt x="1709" y="1"/>
                  </a:moveTo>
                  <a:lnTo>
                    <a:pt x="1716" y="730"/>
                  </a:lnTo>
                  <a:lnTo>
                    <a:pt x="199" y="730"/>
                  </a:lnTo>
                  <a:lnTo>
                    <a:pt x="199" y="1268"/>
                  </a:lnTo>
                  <a:lnTo>
                    <a:pt x="1401" y="1268"/>
                  </a:lnTo>
                  <a:cubicBezTo>
                    <a:pt x="1028" y="1717"/>
                    <a:pt x="518" y="2131"/>
                    <a:pt x="1" y="2398"/>
                  </a:cubicBezTo>
                  <a:cubicBezTo>
                    <a:pt x="148" y="2507"/>
                    <a:pt x="309" y="2689"/>
                    <a:pt x="404" y="2829"/>
                  </a:cubicBezTo>
                  <a:cubicBezTo>
                    <a:pt x="887" y="2541"/>
                    <a:pt x="1363" y="2148"/>
                    <a:pt x="1726" y="1699"/>
                  </a:cubicBezTo>
                  <a:lnTo>
                    <a:pt x="1736" y="2712"/>
                  </a:lnTo>
                  <a:cubicBezTo>
                    <a:pt x="1736" y="2812"/>
                    <a:pt x="1712" y="2812"/>
                    <a:pt x="1339" y="2812"/>
                  </a:cubicBezTo>
                  <a:cubicBezTo>
                    <a:pt x="1243" y="2812"/>
                    <a:pt x="1137" y="2812"/>
                    <a:pt x="1044" y="2809"/>
                  </a:cubicBezTo>
                  <a:lnTo>
                    <a:pt x="1044" y="2809"/>
                  </a:lnTo>
                  <a:cubicBezTo>
                    <a:pt x="1103" y="2952"/>
                    <a:pt x="1168" y="3182"/>
                    <a:pt x="1188" y="3325"/>
                  </a:cubicBezTo>
                  <a:cubicBezTo>
                    <a:pt x="1945" y="3325"/>
                    <a:pt x="2311" y="3319"/>
                    <a:pt x="2305" y="2723"/>
                  </a:cubicBezTo>
                  <a:lnTo>
                    <a:pt x="2291" y="1268"/>
                  </a:lnTo>
                  <a:lnTo>
                    <a:pt x="3277" y="1268"/>
                  </a:lnTo>
                  <a:lnTo>
                    <a:pt x="3277" y="730"/>
                  </a:lnTo>
                  <a:lnTo>
                    <a:pt x="2284" y="730"/>
                  </a:lnTo>
                  <a:lnTo>
                    <a:pt x="2277" y="110"/>
                  </a:lnTo>
                  <a:cubicBezTo>
                    <a:pt x="2359" y="100"/>
                    <a:pt x="2387" y="66"/>
                    <a:pt x="2390" y="25"/>
                  </a:cubicBezTo>
                  <a:lnTo>
                    <a:pt x="17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3"/>
            <p:cNvSpPr/>
            <p:nvPr/>
          </p:nvSpPr>
          <p:spPr>
            <a:xfrm>
              <a:off x="3654230" y="765636"/>
              <a:ext cx="193211" cy="202501"/>
            </a:xfrm>
            <a:custGeom>
              <a:avLst/>
              <a:gdLst/>
              <a:ahLst/>
              <a:cxnLst/>
              <a:rect l="l" t="t" r="r" b="b"/>
              <a:pathLst>
                <a:path w="3182" h="3335" extrusionOk="0">
                  <a:moveTo>
                    <a:pt x="969" y="0"/>
                  </a:moveTo>
                  <a:cubicBezTo>
                    <a:pt x="825" y="609"/>
                    <a:pt x="479" y="1325"/>
                    <a:pt x="0" y="1743"/>
                  </a:cubicBezTo>
                  <a:cubicBezTo>
                    <a:pt x="158" y="1814"/>
                    <a:pt x="394" y="1934"/>
                    <a:pt x="520" y="2016"/>
                  </a:cubicBezTo>
                  <a:cubicBezTo>
                    <a:pt x="713" y="1814"/>
                    <a:pt x="894" y="1582"/>
                    <a:pt x="1048" y="1332"/>
                  </a:cubicBezTo>
                  <a:lnTo>
                    <a:pt x="1774" y="1332"/>
                  </a:lnTo>
                  <a:cubicBezTo>
                    <a:pt x="1682" y="1958"/>
                    <a:pt x="1353" y="2615"/>
                    <a:pt x="672" y="2985"/>
                  </a:cubicBezTo>
                  <a:cubicBezTo>
                    <a:pt x="819" y="3071"/>
                    <a:pt x="1059" y="3232"/>
                    <a:pt x="1178" y="3334"/>
                  </a:cubicBezTo>
                  <a:cubicBezTo>
                    <a:pt x="1928" y="2883"/>
                    <a:pt x="2233" y="2157"/>
                    <a:pt x="2369" y="1380"/>
                  </a:cubicBezTo>
                  <a:cubicBezTo>
                    <a:pt x="2407" y="1376"/>
                    <a:pt x="2442" y="1356"/>
                    <a:pt x="2451" y="1332"/>
                  </a:cubicBezTo>
                  <a:lnTo>
                    <a:pt x="3181" y="1332"/>
                  </a:lnTo>
                  <a:lnTo>
                    <a:pt x="3181" y="790"/>
                  </a:lnTo>
                  <a:lnTo>
                    <a:pt x="1322" y="790"/>
                  </a:lnTo>
                  <a:cubicBezTo>
                    <a:pt x="1414" y="575"/>
                    <a:pt x="1503" y="332"/>
                    <a:pt x="1544" y="205"/>
                  </a:cubicBezTo>
                  <a:cubicBezTo>
                    <a:pt x="1606" y="202"/>
                    <a:pt x="1647" y="174"/>
                    <a:pt x="1658" y="136"/>
                  </a:cubicBezTo>
                  <a:lnTo>
                    <a:pt x="9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3"/>
            <p:cNvSpPr/>
            <p:nvPr/>
          </p:nvSpPr>
          <p:spPr>
            <a:xfrm>
              <a:off x="2163450" y="2828448"/>
              <a:ext cx="932720" cy="1934904"/>
            </a:xfrm>
            <a:custGeom>
              <a:avLst/>
              <a:gdLst/>
              <a:ahLst/>
              <a:cxnLst/>
              <a:rect l="l" t="t" r="r" b="b"/>
              <a:pathLst>
                <a:path w="15361" h="31866" extrusionOk="0">
                  <a:moveTo>
                    <a:pt x="1" y="1"/>
                  </a:moveTo>
                  <a:lnTo>
                    <a:pt x="1" y="31865"/>
                  </a:lnTo>
                  <a:lnTo>
                    <a:pt x="15360" y="31865"/>
                  </a:lnTo>
                  <a:lnTo>
                    <a:pt x="15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3"/>
            <p:cNvSpPr/>
            <p:nvPr/>
          </p:nvSpPr>
          <p:spPr>
            <a:xfrm>
              <a:off x="2107771" y="2717029"/>
              <a:ext cx="932659" cy="1934843"/>
            </a:xfrm>
            <a:custGeom>
              <a:avLst/>
              <a:gdLst/>
              <a:ahLst/>
              <a:cxnLst/>
              <a:rect l="l" t="t" r="r" b="b"/>
              <a:pathLst>
                <a:path w="15360" h="31865" extrusionOk="0">
                  <a:moveTo>
                    <a:pt x="0" y="0"/>
                  </a:moveTo>
                  <a:lnTo>
                    <a:pt x="0" y="31865"/>
                  </a:lnTo>
                  <a:lnTo>
                    <a:pt x="15359" y="31865"/>
                  </a:lnTo>
                  <a:lnTo>
                    <a:pt x="153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3"/>
            <p:cNvSpPr/>
            <p:nvPr/>
          </p:nvSpPr>
          <p:spPr>
            <a:xfrm>
              <a:off x="2151610" y="2779387"/>
              <a:ext cx="844919" cy="1810367"/>
            </a:xfrm>
            <a:custGeom>
              <a:avLst/>
              <a:gdLst/>
              <a:ahLst/>
              <a:cxnLst/>
              <a:rect l="l" t="t" r="r" b="b"/>
              <a:pathLst>
                <a:path w="13915" h="29815" extrusionOk="0">
                  <a:moveTo>
                    <a:pt x="0" y="0"/>
                  </a:moveTo>
                  <a:lnTo>
                    <a:pt x="0" y="29815"/>
                  </a:lnTo>
                  <a:lnTo>
                    <a:pt x="1264" y="29815"/>
                  </a:lnTo>
                  <a:lnTo>
                    <a:pt x="1264" y="1285"/>
                  </a:lnTo>
                  <a:lnTo>
                    <a:pt x="13915" y="1285"/>
                  </a:lnTo>
                  <a:lnTo>
                    <a:pt x="13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3"/>
            <p:cNvSpPr/>
            <p:nvPr/>
          </p:nvSpPr>
          <p:spPr>
            <a:xfrm>
              <a:off x="2139102" y="2769429"/>
              <a:ext cx="863013" cy="1844249"/>
            </a:xfrm>
            <a:custGeom>
              <a:avLst/>
              <a:gdLst/>
              <a:ahLst/>
              <a:cxnLst/>
              <a:rect l="l" t="t" r="r" b="b"/>
              <a:pathLst>
                <a:path w="14213" h="30373" extrusionOk="0">
                  <a:moveTo>
                    <a:pt x="13871" y="343"/>
                  </a:moveTo>
                  <a:lnTo>
                    <a:pt x="13871" y="30030"/>
                  </a:lnTo>
                  <a:lnTo>
                    <a:pt x="344" y="30030"/>
                  </a:lnTo>
                  <a:lnTo>
                    <a:pt x="344" y="343"/>
                  </a:lnTo>
                  <a:close/>
                  <a:moveTo>
                    <a:pt x="1" y="0"/>
                  </a:moveTo>
                  <a:lnTo>
                    <a:pt x="1" y="30372"/>
                  </a:lnTo>
                  <a:lnTo>
                    <a:pt x="14213" y="30372"/>
                  </a:lnTo>
                  <a:lnTo>
                    <a:pt x="14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3"/>
            <p:cNvSpPr/>
            <p:nvPr/>
          </p:nvSpPr>
          <p:spPr>
            <a:xfrm>
              <a:off x="2419564" y="2934039"/>
              <a:ext cx="281376" cy="300078"/>
            </a:xfrm>
            <a:custGeom>
              <a:avLst/>
              <a:gdLst/>
              <a:ahLst/>
              <a:cxnLst/>
              <a:rect l="l" t="t" r="r" b="b"/>
              <a:pathLst>
                <a:path w="4634" h="4942" extrusionOk="0">
                  <a:moveTo>
                    <a:pt x="1744" y="1"/>
                  </a:moveTo>
                  <a:cubicBezTo>
                    <a:pt x="1723" y="419"/>
                    <a:pt x="1723" y="713"/>
                    <a:pt x="1672" y="1097"/>
                  </a:cubicBezTo>
                  <a:lnTo>
                    <a:pt x="227" y="1097"/>
                  </a:lnTo>
                  <a:lnTo>
                    <a:pt x="227" y="1898"/>
                  </a:lnTo>
                  <a:lnTo>
                    <a:pt x="1514" y="1898"/>
                  </a:lnTo>
                  <a:cubicBezTo>
                    <a:pt x="1333" y="2726"/>
                    <a:pt x="919" y="3706"/>
                    <a:pt x="1" y="4421"/>
                  </a:cubicBezTo>
                  <a:cubicBezTo>
                    <a:pt x="220" y="4544"/>
                    <a:pt x="549" y="4794"/>
                    <a:pt x="707" y="4941"/>
                  </a:cubicBezTo>
                  <a:cubicBezTo>
                    <a:pt x="1754" y="4061"/>
                    <a:pt x="2172" y="2966"/>
                    <a:pt x="2428" y="1904"/>
                  </a:cubicBezTo>
                  <a:lnTo>
                    <a:pt x="3613" y="1904"/>
                  </a:lnTo>
                  <a:cubicBezTo>
                    <a:pt x="3578" y="2873"/>
                    <a:pt x="3442" y="3671"/>
                    <a:pt x="3336" y="3883"/>
                  </a:cubicBezTo>
                  <a:cubicBezTo>
                    <a:pt x="3257" y="4047"/>
                    <a:pt x="3137" y="4092"/>
                    <a:pt x="2979" y="4092"/>
                  </a:cubicBezTo>
                  <a:cubicBezTo>
                    <a:pt x="2832" y="4092"/>
                    <a:pt x="2445" y="4038"/>
                    <a:pt x="2134" y="3969"/>
                  </a:cubicBezTo>
                  <a:lnTo>
                    <a:pt x="2134" y="3969"/>
                  </a:lnTo>
                  <a:cubicBezTo>
                    <a:pt x="2172" y="4202"/>
                    <a:pt x="2206" y="4602"/>
                    <a:pt x="2202" y="4831"/>
                  </a:cubicBezTo>
                  <a:cubicBezTo>
                    <a:pt x="2562" y="4900"/>
                    <a:pt x="2867" y="4934"/>
                    <a:pt x="3154" y="4934"/>
                  </a:cubicBezTo>
                  <a:cubicBezTo>
                    <a:pt x="3545" y="4934"/>
                    <a:pt x="3873" y="4777"/>
                    <a:pt x="4082" y="4462"/>
                  </a:cubicBezTo>
                  <a:cubicBezTo>
                    <a:pt x="4294" y="4140"/>
                    <a:pt x="4469" y="3110"/>
                    <a:pt x="4555" y="1356"/>
                  </a:cubicBezTo>
                  <a:cubicBezTo>
                    <a:pt x="4596" y="1333"/>
                    <a:pt x="4616" y="1295"/>
                    <a:pt x="4633" y="1254"/>
                  </a:cubicBezTo>
                  <a:lnTo>
                    <a:pt x="4003" y="1038"/>
                  </a:lnTo>
                  <a:lnTo>
                    <a:pt x="3842" y="1103"/>
                  </a:lnTo>
                  <a:lnTo>
                    <a:pt x="2579" y="1103"/>
                  </a:lnTo>
                  <a:cubicBezTo>
                    <a:pt x="2624" y="785"/>
                    <a:pt x="2630" y="559"/>
                    <a:pt x="2665" y="227"/>
                  </a:cubicBezTo>
                  <a:cubicBezTo>
                    <a:pt x="2777" y="209"/>
                    <a:pt x="2832" y="158"/>
                    <a:pt x="2846" y="90"/>
                  </a:cubicBezTo>
                  <a:lnTo>
                    <a:pt x="17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3"/>
            <p:cNvSpPr/>
            <p:nvPr/>
          </p:nvSpPr>
          <p:spPr>
            <a:xfrm>
              <a:off x="2425393" y="3353973"/>
              <a:ext cx="271176" cy="293824"/>
            </a:xfrm>
            <a:custGeom>
              <a:avLst/>
              <a:gdLst/>
              <a:ahLst/>
              <a:cxnLst/>
              <a:rect l="l" t="t" r="r" b="b"/>
              <a:pathLst>
                <a:path w="4466" h="4839" extrusionOk="0">
                  <a:moveTo>
                    <a:pt x="552" y="1"/>
                  </a:moveTo>
                  <a:lnTo>
                    <a:pt x="552" y="785"/>
                  </a:lnTo>
                  <a:lnTo>
                    <a:pt x="3787" y="785"/>
                  </a:lnTo>
                  <a:lnTo>
                    <a:pt x="3787" y="1"/>
                  </a:lnTo>
                  <a:close/>
                  <a:moveTo>
                    <a:pt x="3733" y="1367"/>
                  </a:moveTo>
                  <a:lnTo>
                    <a:pt x="3634" y="1428"/>
                  </a:lnTo>
                  <a:lnTo>
                    <a:pt x="1" y="1428"/>
                  </a:lnTo>
                  <a:lnTo>
                    <a:pt x="1" y="2229"/>
                  </a:lnTo>
                  <a:lnTo>
                    <a:pt x="3267" y="2229"/>
                  </a:lnTo>
                  <a:cubicBezTo>
                    <a:pt x="3038" y="3072"/>
                    <a:pt x="2110" y="3839"/>
                    <a:pt x="750" y="4160"/>
                  </a:cubicBezTo>
                  <a:cubicBezTo>
                    <a:pt x="919" y="4335"/>
                    <a:pt x="1178" y="4640"/>
                    <a:pt x="1274" y="4838"/>
                  </a:cubicBezTo>
                  <a:cubicBezTo>
                    <a:pt x="2979" y="4345"/>
                    <a:pt x="3811" y="3523"/>
                    <a:pt x="4342" y="1788"/>
                  </a:cubicBezTo>
                  <a:cubicBezTo>
                    <a:pt x="4397" y="1767"/>
                    <a:pt x="4441" y="1726"/>
                    <a:pt x="4465" y="1689"/>
                  </a:cubicBezTo>
                  <a:lnTo>
                    <a:pt x="3733" y="13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3"/>
            <p:cNvSpPr/>
            <p:nvPr/>
          </p:nvSpPr>
          <p:spPr>
            <a:xfrm>
              <a:off x="2413796" y="3754598"/>
              <a:ext cx="299167" cy="303782"/>
            </a:xfrm>
            <a:custGeom>
              <a:avLst/>
              <a:gdLst/>
              <a:ahLst/>
              <a:cxnLst/>
              <a:rect l="l" t="t" r="r" b="b"/>
              <a:pathLst>
                <a:path w="4927" h="5003" extrusionOk="0">
                  <a:moveTo>
                    <a:pt x="2568" y="0"/>
                  </a:moveTo>
                  <a:lnTo>
                    <a:pt x="2578" y="1096"/>
                  </a:lnTo>
                  <a:lnTo>
                    <a:pt x="298" y="1096"/>
                  </a:lnTo>
                  <a:lnTo>
                    <a:pt x="298" y="1904"/>
                  </a:lnTo>
                  <a:lnTo>
                    <a:pt x="2106" y="1904"/>
                  </a:lnTo>
                  <a:cubicBezTo>
                    <a:pt x="1544" y="2579"/>
                    <a:pt x="777" y="3202"/>
                    <a:pt x="0" y="3602"/>
                  </a:cubicBezTo>
                  <a:cubicBezTo>
                    <a:pt x="219" y="3770"/>
                    <a:pt x="462" y="4041"/>
                    <a:pt x="609" y="4249"/>
                  </a:cubicBezTo>
                  <a:cubicBezTo>
                    <a:pt x="1332" y="3821"/>
                    <a:pt x="2047" y="3229"/>
                    <a:pt x="2595" y="2551"/>
                  </a:cubicBezTo>
                  <a:lnTo>
                    <a:pt x="2613" y="4074"/>
                  </a:lnTo>
                  <a:cubicBezTo>
                    <a:pt x="2613" y="4229"/>
                    <a:pt x="2571" y="4229"/>
                    <a:pt x="2014" y="4229"/>
                  </a:cubicBezTo>
                  <a:cubicBezTo>
                    <a:pt x="1866" y="4229"/>
                    <a:pt x="1709" y="4229"/>
                    <a:pt x="1568" y="4222"/>
                  </a:cubicBezTo>
                  <a:lnTo>
                    <a:pt x="1568" y="4222"/>
                  </a:lnTo>
                  <a:cubicBezTo>
                    <a:pt x="1657" y="4437"/>
                    <a:pt x="1753" y="4780"/>
                    <a:pt x="1788" y="5003"/>
                  </a:cubicBezTo>
                  <a:cubicBezTo>
                    <a:pt x="2924" y="5003"/>
                    <a:pt x="3475" y="4989"/>
                    <a:pt x="3465" y="4091"/>
                  </a:cubicBezTo>
                  <a:lnTo>
                    <a:pt x="3441" y="1904"/>
                  </a:lnTo>
                  <a:lnTo>
                    <a:pt x="4926" y="1904"/>
                  </a:lnTo>
                  <a:lnTo>
                    <a:pt x="4926" y="1096"/>
                  </a:lnTo>
                  <a:lnTo>
                    <a:pt x="3438" y="1096"/>
                  </a:lnTo>
                  <a:lnTo>
                    <a:pt x="3424" y="165"/>
                  </a:lnTo>
                  <a:cubicBezTo>
                    <a:pt x="3550" y="147"/>
                    <a:pt x="3588" y="96"/>
                    <a:pt x="3595" y="35"/>
                  </a:cubicBezTo>
                  <a:lnTo>
                    <a:pt x="25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3"/>
            <p:cNvSpPr/>
            <p:nvPr/>
          </p:nvSpPr>
          <p:spPr>
            <a:xfrm>
              <a:off x="2420232" y="4164756"/>
              <a:ext cx="290667" cy="304814"/>
            </a:xfrm>
            <a:custGeom>
              <a:avLst/>
              <a:gdLst/>
              <a:ahLst/>
              <a:cxnLst/>
              <a:rect l="l" t="t" r="r" b="b"/>
              <a:pathLst>
                <a:path w="4787" h="5020" extrusionOk="0">
                  <a:moveTo>
                    <a:pt x="1456" y="0"/>
                  </a:moveTo>
                  <a:cubicBezTo>
                    <a:pt x="1243" y="922"/>
                    <a:pt x="723" y="1993"/>
                    <a:pt x="0" y="2627"/>
                  </a:cubicBezTo>
                  <a:cubicBezTo>
                    <a:pt x="236" y="2733"/>
                    <a:pt x="593" y="2914"/>
                    <a:pt x="784" y="3037"/>
                  </a:cubicBezTo>
                  <a:cubicBezTo>
                    <a:pt x="1072" y="2733"/>
                    <a:pt x="1342" y="2383"/>
                    <a:pt x="1575" y="2007"/>
                  </a:cubicBezTo>
                  <a:lnTo>
                    <a:pt x="2671" y="2007"/>
                  </a:lnTo>
                  <a:cubicBezTo>
                    <a:pt x="2530" y="2948"/>
                    <a:pt x="2037" y="3934"/>
                    <a:pt x="1010" y="4496"/>
                  </a:cubicBezTo>
                  <a:cubicBezTo>
                    <a:pt x="1230" y="4626"/>
                    <a:pt x="1592" y="4869"/>
                    <a:pt x="1774" y="5019"/>
                  </a:cubicBezTo>
                  <a:cubicBezTo>
                    <a:pt x="2900" y="4341"/>
                    <a:pt x="3359" y="3246"/>
                    <a:pt x="3567" y="2078"/>
                  </a:cubicBezTo>
                  <a:cubicBezTo>
                    <a:pt x="3622" y="2072"/>
                    <a:pt x="3674" y="2044"/>
                    <a:pt x="3687" y="2007"/>
                  </a:cubicBezTo>
                  <a:lnTo>
                    <a:pt x="4787" y="2007"/>
                  </a:lnTo>
                  <a:lnTo>
                    <a:pt x="4787" y="1192"/>
                  </a:lnTo>
                  <a:lnTo>
                    <a:pt x="1986" y="1192"/>
                  </a:lnTo>
                  <a:cubicBezTo>
                    <a:pt x="2129" y="870"/>
                    <a:pt x="2263" y="503"/>
                    <a:pt x="2325" y="312"/>
                  </a:cubicBezTo>
                  <a:cubicBezTo>
                    <a:pt x="2417" y="305"/>
                    <a:pt x="2479" y="267"/>
                    <a:pt x="2496" y="209"/>
                  </a:cubicBezTo>
                  <a:lnTo>
                    <a:pt x="14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3"/>
            <p:cNvSpPr/>
            <p:nvPr/>
          </p:nvSpPr>
          <p:spPr>
            <a:xfrm>
              <a:off x="260083" y="253349"/>
              <a:ext cx="883172" cy="3128780"/>
            </a:xfrm>
            <a:custGeom>
              <a:avLst/>
              <a:gdLst/>
              <a:ahLst/>
              <a:cxnLst/>
              <a:rect l="l" t="t" r="r" b="b"/>
              <a:pathLst>
                <a:path w="14545" h="51528" extrusionOk="0">
                  <a:moveTo>
                    <a:pt x="0" y="1"/>
                  </a:moveTo>
                  <a:lnTo>
                    <a:pt x="0" y="51528"/>
                  </a:lnTo>
                  <a:lnTo>
                    <a:pt x="14544" y="51528"/>
                  </a:lnTo>
                  <a:lnTo>
                    <a:pt x="14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3"/>
            <p:cNvSpPr/>
            <p:nvPr/>
          </p:nvSpPr>
          <p:spPr>
            <a:xfrm>
              <a:off x="257343" y="253349"/>
              <a:ext cx="274879" cy="3128780"/>
            </a:xfrm>
            <a:custGeom>
              <a:avLst/>
              <a:gdLst/>
              <a:ahLst/>
              <a:cxnLst/>
              <a:rect l="l" t="t" r="r" b="b"/>
              <a:pathLst>
                <a:path w="4527" h="51528" extrusionOk="0">
                  <a:moveTo>
                    <a:pt x="0" y="1"/>
                  </a:moveTo>
                  <a:lnTo>
                    <a:pt x="0" y="51528"/>
                  </a:lnTo>
                  <a:lnTo>
                    <a:pt x="4526" y="51528"/>
                  </a:lnTo>
                  <a:lnTo>
                    <a:pt x="4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3"/>
            <p:cNvSpPr/>
            <p:nvPr/>
          </p:nvSpPr>
          <p:spPr>
            <a:xfrm>
              <a:off x="260083" y="3367088"/>
              <a:ext cx="883172" cy="853480"/>
            </a:xfrm>
            <a:custGeom>
              <a:avLst/>
              <a:gdLst/>
              <a:ahLst/>
              <a:cxnLst/>
              <a:rect l="l" t="t" r="r" b="b"/>
              <a:pathLst>
                <a:path w="14545" h="14056" extrusionOk="0">
                  <a:moveTo>
                    <a:pt x="0" y="0"/>
                  </a:moveTo>
                  <a:lnTo>
                    <a:pt x="0" y="14055"/>
                  </a:lnTo>
                  <a:lnTo>
                    <a:pt x="14544" y="14055"/>
                  </a:lnTo>
                  <a:lnTo>
                    <a:pt x="1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3"/>
            <p:cNvSpPr/>
            <p:nvPr/>
          </p:nvSpPr>
          <p:spPr>
            <a:xfrm>
              <a:off x="403684" y="3505953"/>
              <a:ext cx="595906" cy="575686"/>
            </a:xfrm>
            <a:custGeom>
              <a:avLst/>
              <a:gdLst/>
              <a:ahLst/>
              <a:cxnLst/>
              <a:rect l="l" t="t" r="r" b="b"/>
              <a:pathLst>
                <a:path w="9814" h="9481" extrusionOk="0">
                  <a:moveTo>
                    <a:pt x="1" y="1"/>
                  </a:moveTo>
                  <a:lnTo>
                    <a:pt x="1" y="9481"/>
                  </a:lnTo>
                  <a:lnTo>
                    <a:pt x="98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3"/>
            <p:cNvSpPr/>
            <p:nvPr/>
          </p:nvSpPr>
          <p:spPr>
            <a:xfrm>
              <a:off x="315823" y="305567"/>
              <a:ext cx="765436" cy="695669"/>
            </a:xfrm>
            <a:custGeom>
              <a:avLst/>
              <a:gdLst/>
              <a:ahLst/>
              <a:cxnLst/>
              <a:rect l="l" t="t" r="r" b="b"/>
              <a:pathLst>
                <a:path w="12606" h="11457" extrusionOk="0">
                  <a:moveTo>
                    <a:pt x="12264" y="346"/>
                  </a:moveTo>
                  <a:lnTo>
                    <a:pt x="12264" y="11114"/>
                  </a:lnTo>
                  <a:lnTo>
                    <a:pt x="342" y="11114"/>
                  </a:lnTo>
                  <a:lnTo>
                    <a:pt x="342" y="346"/>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3"/>
            <p:cNvSpPr/>
            <p:nvPr/>
          </p:nvSpPr>
          <p:spPr>
            <a:xfrm>
              <a:off x="315823" y="1032072"/>
              <a:ext cx="765436" cy="695669"/>
            </a:xfrm>
            <a:custGeom>
              <a:avLst/>
              <a:gdLst/>
              <a:ahLst/>
              <a:cxnLst/>
              <a:rect l="l" t="t" r="r" b="b"/>
              <a:pathLst>
                <a:path w="12606" h="11457" extrusionOk="0">
                  <a:moveTo>
                    <a:pt x="12264" y="343"/>
                  </a:moveTo>
                  <a:lnTo>
                    <a:pt x="12264" y="11111"/>
                  </a:lnTo>
                  <a:lnTo>
                    <a:pt x="342" y="11111"/>
                  </a:lnTo>
                  <a:lnTo>
                    <a:pt x="342" y="343"/>
                  </a:lnTo>
                  <a:close/>
                  <a:moveTo>
                    <a:pt x="0" y="1"/>
                  </a:moveTo>
                  <a:lnTo>
                    <a:pt x="0" y="11457"/>
                  </a:lnTo>
                  <a:lnTo>
                    <a:pt x="12606" y="11457"/>
                  </a:lnTo>
                  <a:lnTo>
                    <a:pt x="12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3"/>
            <p:cNvSpPr/>
            <p:nvPr/>
          </p:nvSpPr>
          <p:spPr>
            <a:xfrm>
              <a:off x="315823" y="1758698"/>
              <a:ext cx="765436" cy="695669"/>
            </a:xfrm>
            <a:custGeom>
              <a:avLst/>
              <a:gdLst/>
              <a:ahLst/>
              <a:cxnLst/>
              <a:rect l="l" t="t" r="r" b="b"/>
              <a:pathLst>
                <a:path w="12606" h="11457" extrusionOk="0">
                  <a:moveTo>
                    <a:pt x="12264" y="343"/>
                  </a:moveTo>
                  <a:lnTo>
                    <a:pt x="12264" y="11110"/>
                  </a:lnTo>
                  <a:lnTo>
                    <a:pt x="342" y="11110"/>
                  </a:lnTo>
                  <a:lnTo>
                    <a:pt x="342" y="343"/>
                  </a:lnTo>
                  <a:close/>
                  <a:moveTo>
                    <a:pt x="0" y="0"/>
                  </a:moveTo>
                  <a:lnTo>
                    <a:pt x="0" y="11456"/>
                  </a:lnTo>
                  <a:lnTo>
                    <a:pt x="12606" y="11456"/>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3"/>
            <p:cNvSpPr/>
            <p:nvPr/>
          </p:nvSpPr>
          <p:spPr>
            <a:xfrm>
              <a:off x="315823" y="2675679"/>
              <a:ext cx="765436" cy="573804"/>
            </a:xfrm>
            <a:custGeom>
              <a:avLst/>
              <a:gdLst/>
              <a:ahLst/>
              <a:cxnLst/>
              <a:rect l="l" t="t" r="r" b="b"/>
              <a:pathLst>
                <a:path w="12606" h="9450" extrusionOk="0">
                  <a:moveTo>
                    <a:pt x="12264" y="343"/>
                  </a:moveTo>
                  <a:lnTo>
                    <a:pt x="12264" y="9107"/>
                  </a:lnTo>
                  <a:lnTo>
                    <a:pt x="342" y="9107"/>
                  </a:lnTo>
                  <a:lnTo>
                    <a:pt x="342" y="343"/>
                  </a:lnTo>
                  <a:close/>
                  <a:moveTo>
                    <a:pt x="0" y="0"/>
                  </a:moveTo>
                  <a:lnTo>
                    <a:pt x="0" y="9450"/>
                  </a:lnTo>
                  <a:lnTo>
                    <a:pt x="12606" y="9450"/>
                  </a:lnTo>
                  <a:lnTo>
                    <a:pt x="126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3"/>
            <p:cNvSpPr/>
            <p:nvPr/>
          </p:nvSpPr>
          <p:spPr>
            <a:xfrm>
              <a:off x="425968" y="363311"/>
              <a:ext cx="524135" cy="516059"/>
            </a:xfrm>
            <a:custGeom>
              <a:avLst/>
              <a:gdLst/>
              <a:ahLst/>
              <a:cxnLst/>
              <a:rect l="l" t="t" r="r" b="b"/>
              <a:pathLst>
                <a:path w="8632" h="8499" extrusionOk="0">
                  <a:moveTo>
                    <a:pt x="5297" y="1"/>
                  </a:moveTo>
                  <a:lnTo>
                    <a:pt x="5297" y="884"/>
                  </a:lnTo>
                  <a:lnTo>
                    <a:pt x="3507" y="884"/>
                  </a:lnTo>
                  <a:lnTo>
                    <a:pt x="3507" y="1775"/>
                  </a:lnTo>
                  <a:lnTo>
                    <a:pt x="5297" y="1775"/>
                  </a:lnTo>
                  <a:lnTo>
                    <a:pt x="5297" y="2644"/>
                  </a:lnTo>
                  <a:lnTo>
                    <a:pt x="6321" y="2644"/>
                  </a:lnTo>
                  <a:lnTo>
                    <a:pt x="6321" y="1775"/>
                  </a:lnTo>
                  <a:lnTo>
                    <a:pt x="8200" y="1775"/>
                  </a:lnTo>
                  <a:lnTo>
                    <a:pt x="8200" y="884"/>
                  </a:lnTo>
                  <a:lnTo>
                    <a:pt x="6321" y="884"/>
                  </a:lnTo>
                  <a:lnTo>
                    <a:pt x="6321" y="244"/>
                  </a:lnTo>
                  <a:cubicBezTo>
                    <a:pt x="6481" y="209"/>
                    <a:pt x="6547" y="165"/>
                    <a:pt x="6553" y="73"/>
                  </a:cubicBezTo>
                  <a:lnTo>
                    <a:pt x="5297" y="1"/>
                  </a:lnTo>
                  <a:close/>
                  <a:moveTo>
                    <a:pt x="380" y="1908"/>
                  </a:moveTo>
                  <a:lnTo>
                    <a:pt x="380" y="1908"/>
                  </a:lnTo>
                  <a:cubicBezTo>
                    <a:pt x="387" y="2699"/>
                    <a:pt x="281" y="3633"/>
                    <a:pt x="0" y="4147"/>
                  </a:cubicBezTo>
                  <a:lnTo>
                    <a:pt x="702" y="4441"/>
                  </a:lnTo>
                  <a:cubicBezTo>
                    <a:pt x="1017" y="3822"/>
                    <a:pt x="1127" y="2843"/>
                    <a:pt x="1089" y="1997"/>
                  </a:cubicBezTo>
                  <a:lnTo>
                    <a:pt x="380" y="1908"/>
                  </a:lnTo>
                  <a:close/>
                  <a:moveTo>
                    <a:pt x="6670" y="4003"/>
                  </a:moveTo>
                  <a:lnTo>
                    <a:pt x="6670" y="4849"/>
                  </a:lnTo>
                  <a:lnTo>
                    <a:pt x="4954" y="4849"/>
                  </a:lnTo>
                  <a:lnTo>
                    <a:pt x="4954" y="4003"/>
                  </a:lnTo>
                  <a:close/>
                  <a:moveTo>
                    <a:pt x="1332" y="11"/>
                  </a:moveTo>
                  <a:lnTo>
                    <a:pt x="1332" y="3147"/>
                  </a:lnTo>
                  <a:cubicBezTo>
                    <a:pt x="1332" y="4739"/>
                    <a:pt x="1198" y="6465"/>
                    <a:pt x="56" y="7732"/>
                  </a:cubicBezTo>
                  <a:cubicBezTo>
                    <a:pt x="271" y="7896"/>
                    <a:pt x="613" y="8262"/>
                    <a:pt x="767" y="8499"/>
                  </a:cubicBezTo>
                  <a:cubicBezTo>
                    <a:pt x="1394" y="7824"/>
                    <a:pt x="1764" y="7040"/>
                    <a:pt x="1990" y="6215"/>
                  </a:cubicBezTo>
                  <a:cubicBezTo>
                    <a:pt x="2240" y="6609"/>
                    <a:pt x="2500" y="7034"/>
                    <a:pt x="2654" y="7328"/>
                  </a:cubicBezTo>
                  <a:lnTo>
                    <a:pt x="3373" y="6592"/>
                  </a:lnTo>
                  <a:cubicBezTo>
                    <a:pt x="3202" y="6366"/>
                    <a:pt x="2510" y="5424"/>
                    <a:pt x="2205" y="5054"/>
                  </a:cubicBezTo>
                  <a:cubicBezTo>
                    <a:pt x="2267" y="4513"/>
                    <a:pt x="2284" y="3965"/>
                    <a:pt x="2295" y="3418"/>
                  </a:cubicBezTo>
                  <a:cubicBezTo>
                    <a:pt x="2455" y="3500"/>
                    <a:pt x="2825" y="3678"/>
                    <a:pt x="2832" y="3678"/>
                  </a:cubicBezTo>
                  <a:cubicBezTo>
                    <a:pt x="3068" y="3219"/>
                    <a:pt x="3355" y="2483"/>
                    <a:pt x="3516" y="1980"/>
                  </a:cubicBezTo>
                  <a:cubicBezTo>
                    <a:pt x="3633" y="1980"/>
                    <a:pt x="3715" y="1952"/>
                    <a:pt x="3742" y="1891"/>
                  </a:cubicBezTo>
                  <a:lnTo>
                    <a:pt x="2780" y="1494"/>
                  </a:lnTo>
                  <a:cubicBezTo>
                    <a:pt x="2681" y="1990"/>
                    <a:pt x="2483" y="2665"/>
                    <a:pt x="2295" y="3175"/>
                  </a:cubicBezTo>
                  <a:lnTo>
                    <a:pt x="2295" y="237"/>
                  </a:lnTo>
                  <a:cubicBezTo>
                    <a:pt x="2445" y="209"/>
                    <a:pt x="2510" y="165"/>
                    <a:pt x="2521" y="83"/>
                  </a:cubicBezTo>
                  <a:cubicBezTo>
                    <a:pt x="2151" y="56"/>
                    <a:pt x="1791" y="38"/>
                    <a:pt x="1332" y="11"/>
                  </a:cubicBezTo>
                  <a:close/>
                  <a:moveTo>
                    <a:pt x="3975" y="2161"/>
                  </a:moveTo>
                  <a:lnTo>
                    <a:pt x="3975" y="3096"/>
                  </a:lnTo>
                  <a:lnTo>
                    <a:pt x="3120" y="3096"/>
                  </a:lnTo>
                  <a:lnTo>
                    <a:pt x="3120" y="4003"/>
                  </a:lnTo>
                  <a:lnTo>
                    <a:pt x="3975" y="4003"/>
                  </a:lnTo>
                  <a:lnTo>
                    <a:pt x="3975" y="4849"/>
                  </a:lnTo>
                  <a:lnTo>
                    <a:pt x="3174" y="4849"/>
                  </a:lnTo>
                  <a:lnTo>
                    <a:pt x="3174" y="5756"/>
                  </a:lnTo>
                  <a:lnTo>
                    <a:pt x="4198" y="5756"/>
                  </a:lnTo>
                  <a:cubicBezTo>
                    <a:pt x="4126" y="6762"/>
                    <a:pt x="3910" y="7355"/>
                    <a:pt x="2616" y="7698"/>
                  </a:cubicBezTo>
                  <a:cubicBezTo>
                    <a:pt x="2825" y="7876"/>
                    <a:pt x="3085" y="8255"/>
                    <a:pt x="3174" y="8499"/>
                  </a:cubicBezTo>
                  <a:cubicBezTo>
                    <a:pt x="4821" y="7995"/>
                    <a:pt x="5081" y="7078"/>
                    <a:pt x="5198" y="5863"/>
                  </a:cubicBezTo>
                  <a:cubicBezTo>
                    <a:pt x="5304" y="5845"/>
                    <a:pt x="5376" y="5811"/>
                    <a:pt x="5397" y="5756"/>
                  </a:cubicBezTo>
                  <a:lnTo>
                    <a:pt x="5978" y="5756"/>
                  </a:lnTo>
                  <a:lnTo>
                    <a:pt x="5978" y="7249"/>
                  </a:lnTo>
                  <a:cubicBezTo>
                    <a:pt x="5978" y="8112"/>
                    <a:pt x="6160" y="8399"/>
                    <a:pt x="6985" y="8399"/>
                  </a:cubicBezTo>
                  <a:lnTo>
                    <a:pt x="7659" y="8399"/>
                  </a:lnTo>
                  <a:cubicBezTo>
                    <a:pt x="8289" y="8399"/>
                    <a:pt x="8543" y="8112"/>
                    <a:pt x="8632" y="6996"/>
                  </a:cubicBezTo>
                  <a:cubicBezTo>
                    <a:pt x="8371" y="6923"/>
                    <a:pt x="7947" y="6770"/>
                    <a:pt x="7751" y="6619"/>
                  </a:cubicBezTo>
                  <a:cubicBezTo>
                    <a:pt x="7731" y="7393"/>
                    <a:pt x="7697" y="7509"/>
                    <a:pt x="7543" y="7509"/>
                  </a:cubicBezTo>
                  <a:lnTo>
                    <a:pt x="7166" y="7509"/>
                  </a:lnTo>
                  <a:cubicBezTo>
                    <a:pt x="7012" y="7509"/>
                    <a:pt x="6985" y="7472"/>
                    <a:pt x="6985" y="7239"/>
                  </a:cubicBezTo>
                  <a:lnTo>
                    <a:pt x="6985" y="5863"/>
                  </a:lnTo>
                  <a:cubicBezTo>
                    <a:pt x="7111" y="5845"/>
                    <a:pt x="7173" y="5811"/>
                    <a:pt x="7200" y="5756"/>
                  </a:cubicBezTo>
                  <a:lnTo>
                    <a:pt x="8505" y="5756"/>
                  </a:lnTo>
                  <a:lnTo>
                    <a:pt x="8505" y="4849"/>
                  </a:lnTo>
                  <a:lnTo>
                    <a:pt x="7659" y="4849"/>
                  </a:lnTo>
                  <a:lnTo>
                    <a:pt x="7659" y="4003"/>
                  </a:lnTo>
                  <a:lnTo>
                    <a:pt x="8560" y="4003"/>
                  </a:lnTo>
                  <a:lnTo>
                    <a:pt x="8560" y="3096"/>
                  </a:lnTo>
                  <a:lnTo>
                    <a:pt x="7659" y="3096"/>
                  </a:lnTo>
                  <a:lnTo>
                    <a:pt x="7659" y="2394"/>
                  </a:lnTo>
                  <a:cubicBezTo>
                    <a:pt x="7824" y="2366"/>
                    <a:pt x="7885" y="2312"/>
                    <a:pt x="7895" y="2233"/>
                  </a:cubicBezTo>
                  <a:lnTo>
                    <a:pt x="6670" y="2161"/>
                  </a:lnTo>
                  <a:lnTo>
                    <a:pt x="6670" y="3096"/>
                  </a:lnTo>
                  <a:lnTo>
                    <a:pt x="4954" y="3096"/>
                  </a:lnTo>
                  <a:lnTo>
                    <a:pt x="4954" y="2394"/>
                  </a:lnTo>
                  <a:cubicBezTo>
                    <a:pt x="5109" y="2356"/>
                    <a:pt x="5171" y="2312"/>
                    <a:pt x="5180" y="2233"/>
                  </a:cubicBezTo>
                  <a:lnTo>
                    <a:pt x="3975" y="21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3"/>
            <p:cNvSpPr/>
            <p:nvPr/>
          </p:nvSpPr>
          <p:spPr>
            <a:xfrm>
              <a:off x="446794" y="1129162"/>
              <a:ext cx="439491" cy="486974"/>
            </a:xfrm>
            <a:custGeom>
              <a:avLst/>
              <a:gdLst/>
              <a:ahLst/>
              <a:cxnLst/>
              <a:rect l="l" t="t" r="r" b="b"/>
              <a:pathLst>
                <a:path w="7238" h="8020" extrusionOk="0">
                  <a:moveTo>
                    <a:pt x="2653" y="1"/>
                  </a:moveTo>
                  <a:lnTo>
                    <a:pt x="2653" y="1"/>
                  </a:lnTo>
                  <a:cubicBezTo>
                    <a:pt x="2704" y="422"/>
                    <a:pt x="2769" y="908"/>
                    <a:pt x="2842" y="1278"/>
                  </a:cubicBezTo>
                  <a:cubicBezTo>
                    <a:pt x="2571" y="1306"/>
                    <a:pt x="2211" y="1306"/>
                    <a:pt x="1941" y="1306"/>
                  </a:cubicBezTo>
                  <a:cubicBezTo>
                    <a:pt x="1530" y="1306"/>
                    <a:pt x="1051" y="1306"/>
                    <a:pt x="575" y="1278"/>
                  </a:cubicBezTo>
                  <a:lnTo>
                    <a:pt x="568" y="2230"/>
                  </a:lnTo>
                  <a:cubicBezTo>
                    <a:pt x="1007" y="2247"/>
                    <a:pt x="1492" y="2247"/>
                    <a:pt x="1985" y="2247"/>
                  </a:cubicBezTo>
                  <a:cubicBezTo>
                    <a:pt x="2328" y="2247"/>
                    <a:pt x="2725" y="2240"/>
                    <a:pt x="3020" y="2213"/>
                  </a:cubicBezTo>
                  <a:cubicBezTo>
                    <a:pt x="3091" y="2507"/>
                    <a:pt x="3208" y="2867"/>
                    <a:pt x="3273" y="3082"/>
                  </a:cubicBezTo>
                  <a:cubicBezTo>
                    <a:pt x="2581" y="3131"/>
                    <a:pt x="1886" y="3131"/>
                    <a:pt x="1195" y="3131"/>
                  </a:cubicBezTo>
                  <a:cubicBezTo>
                    <a:pt x="791" y="3131"/>
                    <a:pt x="359" y="3120"/>
                    <a:pt x="0" y="3110"/>
                  </a:cubicBezTo>
                  <a:lnTo>
                    <a:pt x="0" y="3110"/>
                  </a:lnTo>
                  <a:lnTo>
                    <a:pt x="17" y="4055"/>
                  </a:lnTo>
                  <a:cubicBezTo>
                    <a:pt x="575" y="4071"/>
                    <a:pt x="1222" y="4071"/>
                    <a:pt x="1664" y="4071"/>
                  </a:cubicBezTo>
                  <a:cubicBezTo>
                    <a:pt x="2229" y="4071"/>
                    <a:pt x="2941" y="4055"/>
                    <a:pt x="3595" y="4010"/>
                  </a:cubicBezTo>
                  <a:cubicBezTo>
                    <a:pt x="3739" y="4288"/>
                    <a:pt x="3948" y="4558"/>
                    <a:pt x="4081" y="4712"/>
                  </a:cubicBezTo>
                  <a:cubicBezTo>
                    <a:pt x="3975" y="4702"/>
                    <a:pt x="3831" y="4692"/>
                    <a:pt x="3687" y="4692"/>
                  </a:cubicBezTo>
                  <a:cubicBezTo>
                    <a:pt x="3543" y="4692"/>
                    <a:pt x="3399" y="4702"/>
                    <a:pt x="3279" y="4712"/>
                  </a:cubicBezTo>
                  <a:lnTo>
                    <a:pt x="3550" y="5537"/>
                  </a:lnTo>
                  <a:cubicBezTo>
                    <a:pt x="3711" y="5509"/>
                    <a:pt x="3883" y="5503"/>
                    <a:pt x="4047" y="5503"/>
                  </a:cubicBezTo>
                  <a:cubicBezTo>
                    <a:pt x="4755" y="5503"/>
                    <a:pt x="4971" y="5619"/>
                    <a:pt x="5440" y="5890"/>
                  </a:cubicBezTo>
                  <a:lnTo>
                    <a:pt x="6067" y="5007"/>
                  </a:lnTo>
                  <a:cubicBezTo>
                    <a:pt x="5512" y="4774"/>
                    <a:pt x="5016" y="4305"/>
                    <a:pt x="4745" y="3894"/>
                  </a:cubicBezTo>
                  <a:cubicBezTo>
                    <a:pt x="5662" y="3784"/>
                    <a:pt x="6607" y="3633"/>
                    <a:pt x="7238" y="3407"/>
                  </a:cubicBezTo>
                  <a:lnTo>
                    <a:pt x="7049" y="2428"/>
                  </a:lnTo>
                  <a:cubicBezTo>
                    <a:pt x="6310" y="2699"/>
                    <a:pt x="5330" y="2894"/>
                    <a:pt x="4379" y="3003"/>
                  </a:cubicBezTo>
                  <a:cubicBezTo>
                    <a:pt x="4307" y="2777"/>
                    <a:pt x="4224" y="2435"/>
                    <a:pt x="4142" y="2131"/>
                  </a:cubicBezTo>
                  <a:cubicBezTo>
                    <a:pt x="4926" y="2048"/>
                    <a:pt x="5735" y="1932"/>
                    <a:pt x="6436" y="1709"/>
                  </a:cubicBezTo>
                  <a:lnTo>
                    <a:pt x="6220" y="748"/>
                  </a:lnTo>
                  <a:cubicBezTo>
                    <a:pt x="5618" y="963"/>
                    <a:pt x="4684" y="1134"/>
                    <a:pt x="3954" y="1195"/>
                  </a:cubicBezTo>
                  <a:cubicBezTo>
                    <a:pt x="3903" y="891"/>
                    <a:pt x="3865" y="532"/>
                    <a:pt x="3837" y="244"/>
                  </a:cubicBezTo>
                  <a:cubicBezTo>
                    <a:pt x="3992" y="217"/>
                    <a:pt x="4081" y="135"/>
                    <a:pt x="4081" y="29"/>
                  </a:cubicBezTo>
                  <a:lnTo>
                    <a:pt x="2653" y="1"/>
                  </a:lnTo>
                  <a:close/>
                  <a:moveTo>
                    <a:pt x="1879" y="4989"/>
                  </a:moveTo>
                  <a:cubicBezTo>
                    <a:pt x="1359" y="5311"/>
                    <a:pt x="900" y="5863"/>
                    <a:pt x="900" y="6427"/>
                  </a:cubicBezTo>
                  <a:cubicBezTo>
                    <a:pt x="900" y="7461"/>
                    <a:pt x="1979" y="7992"/>
                    <a:pt x="3533" y="8009"/>
                  </a:cubicBezTo>
                  <a:cubicBezTo>
                    <a:pt x="3786" y="8009"/>
                    <a:pt x="4009" y="8020"/>
                    <a:pt x="4218" y="8020"/>
                  </a:cubicBezTo>
                  <a:cubicBezTo>
                    <a:pt x="4844" y="8020"/>
                    <a:pt x="5303" y="7992"/>
                    <a:pt x="5645" y="7954"/>
                  </a:cubicBezTo>
                  <a:lnTo>
                    <a:pt x="5700" y="6920"/>
                  </a:lnTo>
                  <a:lnTo>
                    <a:pt x="5700" y="6920"/>
                  </a:lnTo>
                  <a:cubicBezTo>
                    <a:pt x="5177" y="6985"/>
                    <a:pt x="4341" y="7020"/>
                    <a:pt x="3722" y="7020"/>
                  </a:cubicBezTo>
                  <a:cubicBezTo>
                    <a:pt x="3085" y="7020"/>
                    <a:pt x="2050" y="6993"/>
                    <a:pt x="2050" y="6372"/>
                  </a:cubicBezTo>
                  <a:cubicBezTo>
                    <a:pt x="2058" y="6150"/>
                    <a:pt x="2256" y="5869"/>
                    <a:pt x="2625" y="5681"/>
                  </a:cubicBezTo>
                  <a:lnTo>
                    <a:pt x="1879" y="49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3"/>
            <p:cNvSpPr/>
            <p:nvPr/>
          </p:nvSpPr>
          <p:spPr>
            <a:xfrm>
              <a:off x="429915" y="1864714"/>
              <a:ext cx="509137" cy="518549"/>
            </a:xfrm>
            <a:custGeom>
              <a:avLst/>
              <a:gdLst/>
              <a:ahLst/>
              <a:cxnLst/>
              <a:rect l="l" t="t" r="r" b="b"/>
              <a:pathLst>
                <a:path w="8385" h="8540" extrusionOk="0">
                  <a:moveTo>
                    <a:pt x="6057" y="1473"/>
                  </a:moveTo>
                  <a:lnTo>
                    <a:pt x="6057" y="1876"/>
                  </a:lnTo>
                  <a:lnTo>
                    <a:pt x="2356" y="1876"/>
                  </a:lnTo>
                  <a:lnTo>
                    <a:pt x="2356" y="1473"/>
                  </a:lnTo>
                  <a:close/>
                  <a:moveTo>
                    <a:pt x="6057" y="2544"/>
                  </a:moveTo>
                  <a:lnTo>
                    <a:pt x="6057" y="2976"/>
                  </a:lnTo>
                  <a:lnTo>
                    <a:pt x="2356" y="2976"/>
                  </a:lnTo>
                  <a:lnTo>
                    <a:pt x="2356" y="2544"/>
                  </a:lnTo>
                  <a:close/>
                  <a:moveTo>
                    <a:pt x="5862" y="6111"/>
                  </a:moveTo>
                  <a:lnTo>
                    <a:pt x="5095" y="6382"/>
                  </a:lnTo>
                  <a:cubicBezTo>
                    <a:pt x="5321" y="6759"/>
                    <a:pt x="5553" y="7262"/>
                    <a:pt x="5646" y="7584"/>
                  </a:cubicBezTo>
                  <a:lnTo>
                    <a:pt x="6454" y="7279"/>
                  </a:lnTo>
                  <a:cubicBezTo>
                    <a:pt x="6345" y="6964"/>
                    <a:pt x="6095" y="6471"/>
                    <a:pt x="5862" y="6111"/>
                  </a:cubicBezTo>
                  <a:close/>
                  <a:moveTo>
                    <a:pt x="4513" y="6345"/>
                  </a:moveTo>
                  <a:lnTo>
                    <a:pt x="3695" y="6543"/>
                  </a:lnTo>
                  <a:cubicBezTo>
                    <a:pt x="3883" y="7029"/>
                    <a:pt x="4054" y="7666"/>
                    <a:pt x="4088" y="8070"/>
                  </a:cubicBezTo>
                  <a:lnTo>
                    <a:pt x="4972" y="7827"/>
                  </a:lnTo>
                  <a:cubicBezTo>
                    <a:pt x="4917" y="7440"/>
                    <a:pt x="4719" y="6820"/>
                    <a:pt x="4513" y="6345"/>
                  </a:cubicBezTo>
                  <a:close/>
                  <a:moveTo>
                    <a:pt x="3109" y="6427"/>
                  </a:moveTo>
                  <a:lnTo>
                    <a:pt x="2230" y="6560"/>
                  </a:lnTo>
                  <a:cubicBezTo>
                    <a:pt x="2356" y="7101"/>
                    <a:pt x="2428" y="7800"/>
                    <a:pt x="2401" y="8241"/>
                  </a:cubicBezTo>
                  <a:lnTo>
                    <a:pt x="3342" y="8097"/>
                  </a:lnTo>
                  <a:cubicBezTo>
                    <a:pt x="3342" y="7656"/>
                    <a:pt x="3263" y="6957"/>
                    <a:pt x="3109" y="6427"/>
                  </a:cubicBezTo>
                  <a:close/>
                  <a:moveTo>
                    <a:pt x="952" y="6201"/>
                  </a:moveTo>
                  <a:cubicBezTo>
                    <a:pt x="781" y="6858"/>
                    <a:pt x="459" y="7539"/>
                    <a:pt x="0" y="7971"/>
                  </a:cubicBezTo>
                  <a:lnTo>
                    <a:pt x="863" y="8511"/>
                  </a:lnTo>
                  <a:cubicBezTo>
                    <a:pt x="1367" y="8008"/>
                    <a:pt x="1661" y="7234"/>
                    <a:pt x="1860" y="6515"/>
                  </a:cubicBezTo>
                  <a:lnTo>
                    <a:pt x="952" y="6201"/>
                  </a:lnTo>
                  <a:close/>
                  <a:moveTo>
                    <a:pt x="3595" y="0"/>
                  </a:moveTo>
                  <a:cubicBezTo>
                    <a:pt x="3551" y="212"/>
                    <a:pt x="3469" y="476"/>
                    <a:pt x="3380" y="726"/>
                  </a:cubicBezTo>
                  <a:lnTo>
                    <a:pt x="1285" y="726"/>
                  </a:lnTo>
                  <a:lnTo>
                    <a:pt x="1285" y="6029"/>
                  </a:lnTo>
                  <a:lnTo>
                    <a:pt x="7101" y="6029"/>
                  </a:lnTo>
                  <a:cubicBezTo>
                    <a:pt x="7029" y="7046"/>
                    <a:pt x="6920" y="7478"/>
                    <a:pt x="6803" y="7611"/>
                  </a:cubicBezTo>
                  <a:cubicBezTo>
                    <a:pt x="6724" y="7683"/>
                    <a:pt x="6653" y="7704"/>
                    <a:pt x="6516" y="7704"/>
                  </a:cubicBezTo>
                  <a:cubicBezTo>
                    <a:pt x="6382" y="7704"/>
                    <a:pt x="6084" y="7704"/>
                    <a:pt x="5752" y="7666"/>
                  </a:cubicBezTo>
                  <a:lnTo>
                    <a:pt x="5752" y="7666"/>
                  </a:lnTo>
                  <a:cubicBezTo>
                    <a:pt x="5886" y="7898"/>
                    <a:pt x="5995" y="8268"/>
                    <a:pt x="6005" y="8529"/>
                  </a:cubicBezTo>
                  <a:cubicBezTo>
                    <a:pt x="6174" y="8539"/>
                    <a:pt x="6345" y="8539"/>
                    <a:pt x="6498" y="8539"/>
                  </a:cubicBezTo>
                  <a:cubicBezTo>
                    <a:pt x="7245" y="8539"/>
                    <a:pt x="7461" y="8429"/>
                    <a:pt x="7666" y="8214"/>
                  </a:cubicBezTo>
                  <a:cubicBezTo>
                    <a:pt x="7903" y="7944"/>
                    <a:pt x="8026" y="7262"/>
                    <a:pt x="8142" y="5608"/>
                  </a:cubicBezTo>
                  <a:cubicBezTo>
                    <a:pt x="8162" y="5509"/>
                    <a:pt x="8180" y="5409"/>
                    <a:pt x="8180" y="5327"/>
                  </a:cubicBezTo>
                  <a:lnTo>
                    <a:pt x="7604" y="5239"/>
                  </a:lnTo>
                  <a:lnTo>
                    <a:pt x="7378" y="5266"/>
                  </a:lnTo>
                  <a:lnTo>
                    <a:pt x="2356" y="5266"/>
                  </a:lnTo>
                  <a:lnTo>
                    <a:pt x="2356" y="4862"/>
                  </a:lnTo>
                  <a:lnTo>
                    <a:pt x="8385" y="4862"/>
                  </a:lnTo>
                  <a:lnTo>
                    <a:pt x="8385" y="4115"/>
                  </a:lnTo>
                  <a:lnTo>
                    <a:pt x="2356" y="4115"/>
                  </a:lnTo>
                  <a:lnTo>
                    <a:pt x="2356" y="3718"/>
                  </a:lnTo>
                  <a:lnTo>
                    <a:pt x="7119" y="3718"/>
                  </a:lnTo>
                  <a:lnTo>
                    <a:pt x="7119" y="726"/>
                  </a:lnTo>
                  <a:lnTo>
                    <a:pt x="4530" y="726"/>
                  </a:lnTo>
                  <a:lnTo>
                    <a:pt x="4736" y="332"/>
                  </a:lnTo>
                  <a:cubicBezTo>
                    <a:pt x="4872" y="322"/>
                    <a:pt x="4934" y="288"/>
                    <a:pt x="4962" y="212"/>
                  </a:cubicBezTo>
                  <a:lnTo>
                    <a:pt x="35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3"/>
            <p:cNvSpPr/>
            <p:nvPr/>
          </p:nvSpPr>
          <p:spPr>
            <a:xfrm>
              <a:off x="1217140" y="-621007"/>
              <a:ext cx="410649" cy="3779274"/>
            </a:xfrm>
            <a:custGeom>
              <a:avLst/>
              <a:gdLst/>
              <a:ahLst/>
              <a:cxnLst/>
              <a:rect l="l" t="t" r="r" b="b"/>
              <a:pathLst>
                <a:path w="6763" h="62241" extrusionOk="0">
                  <a:moveTo>
                    <a:pt x="1" y="0"/>
                  </a:moveTo>
                  <a:lnTo>
                    <a:pt x="1" y="62241"/>
                  </a:lnTo>
                  <a:lnTo>
                    <a:pt x="6763" y="62241"/>
                  </a:lnTo>
                  <a:lnTo>
                    <a:pt x="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3"/>
            <p:cNvSpPr/>
            <p:nvPr/>
          </p:nvSpPr>
          <p:spPr>
            <a:xfrm>
              <a:off x="1286603" y="-621007"/>
              <a:ext cx="410649" cy="3779274"/>
            </a:xfrm>
            <a:custGeom>
              <a:avLst/>
              <a:gdLst/>
              <a:ahLst/>
              <a:cxnLst/>
              <a:rect l="l" t="t" r="r" b="b"/>
              <a:pathLst>
                <a:path w="6763" h="62241" extrusionOk="0">
                  <a:moveTo>
                    <a:pt x="1" y="0"/>
                  </a:moveTo>
                  <a:lnTo>
                    <a:pt x="1" y="62241"/>
                  </a:lnTo>
                  <a:lnTo>
                    <a:pt x="6762" y="62241"/>
                  </a:lnTo>
                  <a:lnTo>
                    <a:pt x="67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3"/>
            <p:cNvSpPr/>
            <p:nvPr/>
          </p:nvSpPr>
          <p:spPr>
            <a:xfrm>
              <a:off x="1318016" y="-554884"/>
              <a:ext cx="340943" cy="320177"/>
            </a:xfrm>
            <a:custGeom>
              <a:avLst/>
              <a:gdLst/>
              <a:ahLst/>
              <a:cxnLst/>
              <a:rect l="l" t="t" r="r" b="b"/>
              <a:pathLst>
                <a:path w="5615" h="5273"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3"/>
            <p:cNvSpPr/>
            <p:nvPr/>
          </p:nvSpPr>
          <p:spPr>
            <a:xfrm>
              <a:off x="1318016" y="215946"/>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3"/>
            <p:cNvSpPr/>
            <p:nvPr/>
          </p:nvSpPr>
          <p:spPr>
            <a:xfrm>
              <a:off x="1318016" y="866855"/>
              <a:ext cx="340943" cy="320237"/>
            </a:xfrm>
            <a:custGeom>
              <a:avLst/>
              <a:gdLst/>
              <a:ahLst/>
              <a:cxnLst/>
              <a:rect l="l" t="t" r="r" b="b"/>
              <a:pathLst>
                <a:path w="5615" h="5274" extrusionOk="0">
                  <a:moveTo>
                    <a:pt x="0" y="0"/>
                  </a:moveTo>
                  <a:lnTo>
                    <a:pt x="0" y="5273"/>
                  </a:lnTo>
                  <a:lnTo>
                    <a:pt x="5615" y="5273"/>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3"/>
            <p:cNvSpPr/>
            <p:nvPr/>
          </p:nvSpPr>
          <p:spPr>
            <a:xfrm>
              <a:off x="1318016" y="1559479"/>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3"/>
            <p:cNvSpPr/>
            <p:nvPr/>
          </p:nvSpPr>
          <p:spPr>
            <a:xfrm>
              <a:off x="1318016" y="2757953"/>
              <a:ext cx="340943" cy="320237"/>
            </a:xfrm>
            <a:custGeom>
              <a:avLst/>
              <a:gdLst/>
              <a:ahLst/>
              <a:cxnLst/>
              <a:rect l="l" t="t" r="r" b="b"/>
              <a:pathLst>
                <a:path w="5615" h="5274" extrusionOk="0">
                  <a:moveTo>
                    <a:pt x="0" y="1"/>
                  </a:moveTo>
                  <a:lnTo>
                    <a:pt x="0" y="5274"/>
                  </a:lnTo>
                  <a:lnTo>
                    <a:pt x="5615" y="5274"/>
                  </a:lnTo>
                  <a:lnTo>
                    <a:pt x="5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3"/>
            <p:cNvSpPr/>
            <p:nvPr/>
          </p:nvSpPr>
          <p:spPr>
            <a:xfrm>
              <a:off x="1318016" y="1998175"/>
              <a:ext cx="340943" cy="695669"/>
            </a:xfrm>
            <a:custGeom>
              <a:avLst/>
              <a:gdLst/>
              <a:ahLst/>
              <a:cxnLst/>
              <a:rect l="l" t="t" r="r" b="b"/>
              <a:pathLst>
                <a:path w="5615" h="11457" extrusionOk="0">
                  <a:moveTo>
                    <a:pt x="0" y="0"/>
                  </a:moveTo>
                  <a:lnTo>
                    <a:pt x="0" y="11456"/>
                  </a:lnTo>
                  <a:lnTo>
                    <a:pt x="5615" y="11456"/>
                  </a:lnTo>
                  <a:lnTo>
                    <a:pt x="56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3"/>
            <p:cNvSpPr/>
            <p:nvPr/>
          </p:nvSpPr>
          <p:spPr>
            <a:xfrm>
              <a:off x="1394947" y="-497060"/>
              <a:ext cx="210820" cy="224968"/>
            </a:xfrm>
            <a:custGeom>
              <a:avLst/>
              <a:gdLst/>
              <a:ahLst/>
              <a:cxnLst/>
              <a:rect l="l" t="t" r="r" b="b"/>
              <a:pathLst>
                <a:path w="3472" h="3705" extrusionOk="0">
                  <a:moveTo>
                    <a:pt x="3310" y="1352"/>
                  </a:moveTo>
                  <a:cubicBezTo>
                    <a:pt x="2841" y="1352"/>
                    <a:pt x="2299" y="1427"/>
                    <a:pt x="1907" y="1551"/>
                  </a:cubicBezTo>
                  <a:lnTo>
                    <a:pt x="2017" y="1996"/>
                  </a:lnTo>
                  <a:cubicBezTo>
                    <a:pt x="2383" y="1895"/>
                    <a:pt x="2823" y="1843"/>
                    <a:pt x="3230" y="1843"/>
                  </a:cubicBezTo>
                  <a:cubicBezTo>
                    <a:pt x="3279" y="1843"/>
                    <a:pt x="3328" y="1844"/>
                    <a:pt x="3376" y="1846"/>
                  </a:cubicBezTo>
                  <a:lnTo>
                    <a:pt x="3376" y="1353"/>
                  </a:lnTo>
                  <a:cubicBezTo>
                    <a:pt x="3354" y="1352"/>
                    <a:pt x="3332" y="1352"/>
                    <a:pt x="3310" y="1352"/>
                  </a:cubicBezTo>
                  <a:close/>
                  <a:moveTo>
                    <a:pt x="1890" y="2331"/>
                  </a:moveTo>
                  <a:cubicBezTo>
                    <a:pt x="1715" y="2523"/>
                    <a:pt x="1630" y="2742"/>
                    <a:pt x="1626" y="2941"/>
                  </a:cubicBezTo>
                  <a:cubicBezTo>
                    <a:pt x="1623" y="3228"/>
                    <a:pt x="1804" y="3482"/>
                    <a:pt x="2170" y="3567"/>
                  </a:cubicBezTo>
                  <a:cubicBezTo>
                    <a:pt x="2393" y="3622"/>
                    <a:pt x="2725" y="3643"/>
                    <a:pt x="3044" y="3643"/>
                  </a:cubicBezTo>
                  <a:cubicBezTo>
                    <a:pt x="3191" y="3643"/>
                    <a:pt x="3335" y="3636"/>
                    <a:pt x="3465" y="3629"/>
                  </a:cubicBezTo>
                  <a:lnTo>
                    <a:pt x="3472" y="3119"/>
                  </a:lnTo>
                  <a:lnTo>
                    <a:pt x="3472" y="3119"/>
                  </a:lnTo>
                  <a:cubicBezTo>
                    <a:pt x="3317" y="3129"/>
                    <a:pt x="3147" y="3140"/>
                    <a:pt x="2982" y="3140"/>
                  </a:cubicBezTo>
                  <a:cubicBezTo>
                    <a:pt x="2352" y="3140"/>
                    <a:pt x="2140" y="3081"/>
                    <a:pt x="2140" y="2855"/>
                  </a:cubicBezTo>
                  <a:cubicBezTo>
                    <a:pt x="2140" y="2753"/>
                    <a:pt x="2202" y="2629"/>
                    <a:pt x="2331" y="2492"/>
                  </a:cubicBezTo>
                  <a:lnTo>
                    <a:pt x="1890" y="2331"/>
                  </a:lnTo>
                  <a:close/>
                  <a:moveTo>
                    <a:pt x="856" y="0"/>
                  </a:moveTo>
                  <a:cubicBezTo>
                    <a:pt x="835" y="239"/>
                    <a:pt x="805" y="523"/>
                    <a:pt x="774" y="760"/>
                  </a:cubicBezTo>
                  <a:cubicBezTo>
                    <a:pt x="702" y="760"/>
                    <a:pt x="630" y="767"/>
                    <a:pt x="562" y="767"/>
                  </a:cubicBezTo>
                  <a:cubicBezTo>
                    <a:pt x="366" y="767"/>
                    <a:pt x="151" y="767"/>
                    <a:pt x="21" y="757"/>
                  </a:cubicBezTo>
                  <a:lnTo>
                    <a:pt x="21" y="757"/>
                  </a:lnTo>
                  <a:lnTo>
                    <a:pt x="27" y="1246"/>
                  </a:lnTo>
                  <a:cubicBezTo>
                    <a:pt x="96" y="1253"/>
                    <a:pt x="181" y="1253"/>
                    <a:pt x="267" y="1253"/>
                  </a:cubicBezTo>
                  <a:cubicBezTo>
                    <a:pt x="345" y="1253"/>
                    <a:pt x="637" y="1253"/>
                    <a:pt x="702" y="1246"/>
                  </a:cubicBezTo>
                  <a:lnTo>
                    <a:pt x="702" y="1246"/>
                  </a:lnTo>
                  <a:cubicBezTo>
                    <a:pt x="562" y="2081"/>
                    <a:pt x="325" y="2862"/>
                    <a:pt x="0" y="3513"/>
                  </a:cubicBezTo>
                  <a:lnTo>
                    <a:pt x="534" y="3704"/>
                  </a:lnTo>
                  <a:cubicBezTo>
                    <a:pt x="825" y="3020"/>
                    <a:pt x="1082" y="2085"/>
                    <a:pt x="1243" y="1219"/>
                  </a:cubicBezTo>
                  <a:cubicBezTo>
                    <a:pt x="1647" y="1184"/>
                    <a:pt x="2058" y="1119"/>
                    <a:pt x="2373" y="1016"/>
                  </a:cubicBezTo>
                  <a:lnTo>
                    <a:pt x="2273" y="503"/>
                  </a:lnTo>
                  <a:cubicBezTo>
                    <a:pt x="1993" y="609"/>
                    <a:pt x="1654" y="671"/>
                    <a:pt x="1328" y="712"/>
                  </a:cubicBezTo>
                  <a:cubicBezTo>
                    <a:pt x="1359" y="527"/>
                    <a:pt x="1390" y="305"/>
                    <a:pt x="1410" y="157"/>
                  </a:cubicBezTo>
                  <a:cubicBezTo>
                    <a:pt x="1472" y="144"/>
                    <a:pt x="1524" y="106"/>
                    <a:pt x="1527" y="58"/>
                  </a:cubicBezTo>
                  <a:lnTo>
                    <a:pt x="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3"/>
            <p:cNvSpPr/>
            <p:nvPr/>
          </p:nvSpPr>
          <p:spPr>
            <a:xfrm>
              <a:off x="1394461" y="286604"/>
              <a:ext cx="173295" cy="193211"/>
            </a:xfrm>
            <a:custGeom>
              <a:avLst/>
              <a:gdLst/>
              <a:ahLst/>
              <a:cxnLst/>
              <a:rect l="l" t="t" r="r" b="b"/>
              <a:pathLst>
                <a:path w="2854" h="3182" extrusionOk="0">
                  <a:moveTo>
                    <a:pt x="2597" y="0"/>
                  </a:moveTo>
                  <a:cubicBezTo>
                    <a:pt x="2350" y="49"/>
                    <a:pt x="2049" y="83"/>
                    <a:pt x="1802" y="93"/>
                  </a:cubicBezTo>
                  <a:cubicBezTo>
                    <a:pt x="1514" y="111"/>
                    <a:pt x="912" y="128"/>
                    <a:pt x="497" y="128"/>
                  </a:cubicBezTo>
                  <a:cubicBezTo>
                    <a:pt x="385" y="128"/>
                    <a:pt x="285" y="128"/>
                    <a:pt x="214" y="124"/>
                  </a:cubicBezTo>
                  <a:lnTo>
                    <a:pt x="214" y="124"/>
                  </a:lnTo>
                  <a:cubicBezTo>
                    <a:pt x="220" y="240"/>
                    <a:pt x="224" y="504"/>
                    <a:pt x="224" y="627"/>
                  </a:cubicBezTo>
                  <a:cubicBezTo>
                    <a:pt x="282" y="628"/>
                    <a:pt x="346" y="629"/>
                    <a:pt x="415" y="629"/>
                  </a:cubicBezTo>
                  <a:cubicBezTo>
                    <a:pt x="755" y="629"/>
                    <a:pt x="1190" y="616"/>
                    <a:pt x="1367" y="590"/>
                  </a:cubicBezTo>
                  <a:lnTo>
                    <a:pt x="1367" y="593"/>
                  </a:lnTo>
                  <a:cubicBezTo>
                    <a:pt x="1200" y="682"/>
                    <a:pt x="977" y="843"/>
                    <a:pt x="840" y="956"/>
                  </a:cubicBezTo>
                  <a:lnTo>
                    <a:pt x="1292" y="1182"/>
                  </a:lnTo>
                  <a:cubicBezTo>
                    <a:pt x="1538" y="980"/>
                    <a:pt x="2049" y="637"/>
                    <a:pt x="2638" y="535"/>
                  </a:cubicBezTo>
                  <a:lnTo>
                    <a:pt x="2597" y="0"/>
                  </a:lnTo>
                  <a:close/>
                  <a:moveTo>
                    <a:pt x="388" y="1411"/>
                  </a:moveTo>
                  <a:cubicBezTo>
                    <a:pt x="165" y="1644"/>
                    <a:pt x="1" y="1956"/>
                    <a:pt x="1" y="2277"/>
                  </a:cubicBezTo>
                  <a:cubicBezTo>
                    <a:pt x="1" y="2654"/>
                    <a:pt x="227" y="3004"/>
                    <a:pt x="761" y="3123"/>
                  </a:cubicBezTo>
                  <a:cubicBezTo>
                    <a:pt x="933" y="3161"/>
                    <a:pt x="1257" y="3181"/>
                    <a:pt x="1617" y="3181"/>
                  </a:cubicBezTo>
                  <a:cubicBezTo>
                    <a:pt x="2045" y="3181"/>
                    <a:pt x="2524" y="3151"/>
                    <a:pt x="2853" y="3099"/>
                  </a:cubicBezTo>
                  <a:lnTo>
                    <a:pt x="2812" y="2565"/>
                  </a:lnTo>
                  <a:cubicBezTo>
                    <a:pt x="2436" y="2641"/>
                    <a:pt x="1949" y="2678"/>
                    <a:pt x="1542" y="2678"/>
                  </a:cubicBezTo>
                  <a:cubicBezTo>
                    <a:pt x="1127" y="2678"/>
                    <a:pt x="535" y="2678"/>
                    <a:pt x="535" y="2189"/>
                  </a:cubicBezTo>
                  <a:cubicBezTo>
                    <a:pt x="535" y="2000"/>
                    <a:pt x="645" y="1795"/>
                    <a:pt x="833" y="1610"/>
                  </a:cubicBezTo>
                  <a:lnTo>
                    <a:pt x="388" y="141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3"/>
            <p:cNvSpPr/>
            <p:nvPr/>
          </p:nvSpPr>
          <p:spPr>
            <a:xfrm>
              <a:off x="1370760" y="911545"/>
              <a:ext cx="240390" cy="236626"/>
            </a:xfrm>
            <a:custGeom>
              <a:avLst/>
              <a:gdLst/>
              <a:ahLst/>
              <a:cxnLst/>
              <a:rect l="l" t="t" r="r" b="b"/>
              <a:pathLst>
                <a:path w="3959" h="3897" extrusionOk="0">
                  <a:moveTo>
                    <a:pt x="2429" y="0"/>
                  </a:moveTo>
                  <a:lnTo>
                    <a:pt x="2429" y="404"/>
                  </a:lnTo>
                  <a:lnTo>
                    <a:pt x="1611" y="404"/>
                  </a:lnTo>
                  <a:lnTo>
                    <a:pt x="1611" y="815"/>
                  </a:lnTo>
                  <a:lnTo>
                    <a:pt x="2429" y="815"/>
                  </a:lnTo>
                  <a:lnTo>
                    <a:pt x="2429" y="1212"/>
                  </a:lnTo>
                  <a:lnTo>
                    <a:pt x="2897" y="1212"/>
                  </a:lnTo>
                  <a:lnTo>
                    <a:pt x="2897" y="815"/>
                  </a:lnTo>
                  <a:lnTo>
                    <a:pt x="3760" y="815"/>
                  </a:lnTo>
                  <a:lnTo>
                    <a:pt x="3760" y="404"/>
                  </a:lnTo>
                  <a:lnTo>
                    <a:pt x="2897" y="404"/>
                  </a:lnTo>
                  <a:lnTo>
                    <a:pt x="2897" y="113"/>
                  </a:lnTo>
                  <a:cubicBezTo>
                    <a:pt x="2973" y="96"/>
                    <a:pt x="3000" y="75"/>
                    <a:pt x="3007" y="34"/>
                  </a:cubicBezTo>
                  <a:lnTo>
                    <a:pt x="2429" y="0"/>
                  </a:lnTo>
                  <a:close/>
                  <a:moveTo>
                    <a:pt x="176" y="876"/>
                  </a:moveTo>
                  <a:lnTo>
                    <a:pt x="176" y="876"/>
                  </a:lnTo>
                  <a:cubicBezTo>
                    <a:pt x="179" y="1236"/>
                    <a:pt x="132" y="1668"/>
                    <a:pt x="1" y="1900"/>
                  </a:cubicBezTo>
                  <a:lnTo>
                    <a:pt x="323" y="2037"/>
                  </a:lnTo>
                  <a:cubicBezTo>
                    <a:pt x="467" y="1753"/>
                    <a:pt x="519" y="1305"/>
                    <a:pt x="501" y="918"/>
                  </a:cubicBezTo>
                  <a:lnTo>
                    <a:pt x="176" y="876"/>
                  </a:lnTo>
                  <a:close/>
                  <a:moveTo>
                    <a:pt x="3058" y="1835"/>
                  </a:moveTo>
                  <a:lnTo>
                    <a:pt x="3058" y="2222"/>
                  </a:lnTo>
                  <a:lnTo>
                    <a:pt x="2271" y="2222"/>
                  </a:lnTo>
                  <a:lnTo>
                    <a:pt x="2271" y="1835"/>
                  </a:lnTo>
                  <a:close/>
                  <a:moveTo>
                    <a:pt x="614" y="7"/>
                  </a:moveTo>
                  <a:lnTo>
                    <a:pt x="614" y="1445"/>
                  </a:lnTo>
                  <a:cubicBezTo>
                    <a:pt x="614" y="2175"/>
                    <a:pt x="549" y="2965"/>
                    <a:pt x="29" y="3544"/>
                  </a:cubicBezTo>
                  <a:cubicBezTo>
                    <a:pt x="128" y="3619"/>
                    <a:pt x="282" y="3787"/>
                    <a:pt x="354" y="3896"/>
                  </a:cubicBezTo>
                  <a:cubicBezTo>
                    <a:pt x="642" y="3585"/>
                    <a:pt x="809" y="3229"/>
                    <a:pt x="912" y="2848"/>
                  </a:cubicBezTo>
                  <a:cubicBezTo>
                    <a:pt x="1028" y="3030"/>
                    <a:pt x="1148" y="3222"/>
                    <a:pt x="1217" y="3359"/>
                  </a:cubicBezTo>
                  <a:lnTo>
                    <a:pt x="1549" y="3024"/>
                  </a:lnTo>
                  <a:cubicBezTo>
                    <a:pt x="1470" y="2918"/>
                    <a:pt x="1151" y="2486"/>
                    <a:pt x="1012" y="2318"/>
                  </a:cubicBezTo>
                  <a:cubicBezTo>
                    <a:pt x="1042" y="2072"/>
                    <a:pt x="1049" y="1818"/>
                    <a:pt x="1053" y="1568"/>
                  </a:cubicBezTo>
                  <a:cubicBezTo>
                    <a:pt x="1127" y="1606"/>
                    <a:pt x="1295" y="1688"/>
                    <a:pt x="1299" y="1688"/>
                  </a:cubicBezTo>
                  <a:cubicBezTo>
                    <a:pt x="1408" y="1476"/>
                    <a:pt x="1538" y="1140"/>
                    <a:pt x="1614" y="908"/>
                  </a:cubicBezTo>
                  <a:cubicBezTo>
                    <a:pt x="1669" y="908"/>
                    <a:pt x="1703" y="897"/>
                    <a:pt x="1717" y="867"/>
                  </a:cubicBezTo>
                  <a:lnTo>
                    <a:pt x="1274" y="685"/>
                  </a:lnTo>
                  <a:cubicBezTo>
                    <a:pt x="1230" y="911"/>
                    <a:pt x="1141" y="1222"/>
                    <a:pt x="1053" y="1456"/>
                  </a:cubicBezTo>
                  <a:lnTo>
                    <a:pt x="1053" y="110"/>
                  </a:lnTo>
                  <a:cubicBezTo>
                    <a:pt x="1124" y="96"/>
                    <a:pt x="1151" y="75"/>
                    <a:pt x="1155" y="38"/>
                  </a:cubicBezTo>
                  <a:cubicBezTo>
                    <a:pt x="987" y="28"/>
                    <a:pt x="823" y="18"/>
                    <a:pt x="614" y="7"/>
                  </a:cubicBezTo>
                  <a:close/>
                  <a:moveTo>
                    <a:pt x="1823" y="990"/>
                  </a:moveTo>
                  <a:lnTo>
                    <a:pt x="1823" y="1418"/>
                  </a:lnTo>
                  <a:lnTo>
                    <a:pt x="1432" y="1418"/>
                  </a:lnTo>
                  <a:lnTo>
                    <a:pt x="1432" y="1835"/>
                  </a:lnTo>
                  <a:lnTo>
                    <a:pt x="1823" y="1835"/>
                  </a:lnTo>
                  <a:lnTo>
                    <a:pt x="1823" y="2222"/>
                  </a:lnTo>
                  <a:lnTo>
                    <a:pt x="1456" y="2222"/>
                  </a:lnTo>
                  <a:lnTo>
                    <a:pt x="1456" y="2640"/>
                  </a:lnTo>
                  <a:lnTo>
                    <a:pt x="1925" y="2640"/>
                  </a:lnTo>
                  <a:cubicBezTo>
                    <a:pt x="1895" y="3099"/>
                    <a:pt x="1795" y="3373"/>
                    <a:pt x="1203" y="3530"/>
                  </a:cubicBezTo>
                  <a:cubicBezTo>
                    <a:pt x="1295" y="3613"/>
                    <a:pt x="1415" y="3784"/>
                    <a:pt x="1456" y="3896"/>
                  </a:cubicBezTo>
                  <a:cubicBezTo>
                    <a:pt x="2210" y="3664"/>
                    <a:pt x="2330" y="3243"/>
                    <a:pt x="2384" y="2688"/>
                  </a:cubicBezTo>
                  <a:cubicBezTo>
                    <a:pt x="2432" y="2681"/>
                    <a:pt x="2466" y="2664"/>
                    <a:pt x="2473" y="2640"/>
                  </a:cubicBezTo>
                  <a:lnTo>
                    <a:pt x="2744" y="2640"/>
                  </a:lnTo>
                  <a:lnTo>
                    <a:pt x="2744" y="3321"/>
                  </a:lnTo>
                  <a:cubicBezTo>
                    <a:pt x="2744" y="3719"/>
                    <a:pt x="2826" y="3848"/>
                    <a:pt x="3202" y="3848"/>
                  </a:cubicBezTo>
                  <a:lnTo>
                    <a:pt x="3514" y="3848"/>
                  </a:lnTo>
                  <a:cubicBezTo>
                    <a:pt x="3801" y="3848"/>
                    <a:pt x="3918" y="3719"/>
                    <a:pt x="3959" y="3208"/>
                  </a:cubicBezTo>
                  <a:cubicBezTo>
                    <a:pt x="3839" y="3174"/>
                    <a:pt x="3644" y="3106"/>
                    <a:pt x="3555" y="3033"/>
                  </a:cubicBezTo>
                  <a:cubicBezTo>
                    <a:pt x="3545" y="3390"/>
                    <a:pt x="3528" y="3441"/>
                    <a:pt x="3459" y="3441"/>
                  </a:cubicBezTo>
                  <a:lnTo>
                    <a:pt x="3288" y="3441"/>
                  </a:lnTo>
                  <a:cubicBezTo>
                    <a:pt x="3216" y="3441"/>
                    <a:pt x="3202" y="3424"/>
                    <a:pt x="3202" y="3318"/>
                  </a:cubicBezTo>
                  <a:lnTo>
                    <a:pt x="3202" y="2688"/>
                  </a:lnTo>
                  <a:cubicBezTo>
                    <a:pt x="3261" y="2681"/>
                    <a:pt x="3292" y="2664"/>
                    <a:pt x="3302" y="2640"/>
                  </a:cubicBezTo>
                  <a:lnTo>
                    <a:pt x="3901" y="2640"/>
                  </a:lnTo>
                  <a:lnTo>
                    <a:pt x="3901" y="2222"/>
                  </a:lnTo>
                  <a:lnTo>
                    <a:pt x="3514" y="2222"/>
                  </a:lnTo>
                  <a:lnTo>
                    <a:pt x="3514" y="1835"/>
                  </a:lnTo>
                  <a:lnTo>
                    <a:pt x="3924" y="1835"/>
                  </a:lnTo>
                  <a:lnTo>
                    <a:pt x="3924" y="1418"/>
                  </a:lnTo>
                  <a:lnTo>
                    <a:pt x="3514" y="1418"/>
                  </a:lnTo>
                  <a:lnTo>
                    <a:pt x="3514" y="1099"/>
                  </a:lnTo>
                  <a:cubicBezTo>
                    <a:pt x="3586" y="1086"/>
                    <a:pt x="3616" y="1061"/>
                    <a:pt x="3620" y="1024"/>
                  </a:cubicBezTo>
                  <a:lnTo>
                    <a:pt x="3058" y="990"/>
                  </a:lnTo>
                  <a:lnTo>
                    <a:pt x="3058" y="1418"/>
                  </a:lnTo>
                  <a:lnTo>
                    <a:pt x="2271" y="1418"/>
                  </a:lnTo>
                  <a:lnTo>
                    <a:pt x="2271" y="1099"/>
                  </a:lnTo>
                  <a:cubicBezTo>
                    <a:pt x="2343" y="1082"/>
                    <a:pt x="2371" y="1061"/>
                    <a:pt x="2374" y="1024"/>
                  </a:cubicBezTo>
                  <a:lnTo>
                    <a:pt x="1823" y="99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3"/>
            <p:cNvSpPr/>
            <p:nvPr/>
          </p:nvSpPr>
          <p:spPr>
            <a:xfrm>
              <a:off x="1394279" y="1621048"/>
              <a:ext cx="201530" cy="223328"/>
            </a:xfrm>
            <a:custGeom>
              <a:avLst/>
              <a:gdLst/>
              <a:ahLst/>
              <a:cxnLst/>
              <a:rect l="l" t="t" r="r" b="b"/>
              <a:pathLst>
                <a:path w="3319" h="3678" extrusionOk="0">
                  <a:moveTo>
                    <a:pt x="1216" y="1"/>
                  </a:moveTo>
                  <a:lnTo>
                    <a:pt x="1216" y="1"/>
                  </a:lnTo>
                  <a:cubicBezTo>
                    <a:pt x="1240" y="196"/>
                    <a:pt x="1271" y="418"/>
                    <a:pt x="1301" y="586"/>
                  </a:cubicBezTo>
                  <a:cubicBezTo>
                    <a:pt x="1178" y="600"/>
                    <a:pt x="1014" y="600"/>
                    <a:pt x="891" y="600"/>
                  </a:cubicBezTo>
                  <a:cubicBezTo>
                    <a:pt x="702" y="600"/>
                    <a:pt x="484" y="600"/>
                    <a:pt x="264" y="586"/>
                  </a:cubicBezTo>
                  <a:lnTo>
                    <a:pt x="261" y="1024"/>
                  </a:lnTo>
                  <a:cubicBezTo>
                    <a:pt x="463" y="1031"/>
                    <a:pt x="685" y="1031"/>
                    <a:pt x="911" y="1031"/>
                  </a:cubicBezTo>
                  <a:cubicBezTo>
                    <a:pt x="1069" y="1031"/>
                    <a:pt x="1250" y="1028"/>
                    <a:pt x="1388" y="1014"/>
                  </a:cubicBezTo>
                  <a:cubicBezTo>
                    <a:pt x="1418" y="1151"/>
                    <a:pt x="1473" y="1316"/>
                    <a:pt x="1500" y="1414"/>
                  </a:cubicBezTo>
                  <a:cubicBezTo>
                    <a:pt x="1186" y="1435"/>
                    <a:pt x="867" y="1435"/>
                    <a:pt x="549" y="1435"/>
                  </a:cubicBezTo>
                  <a:cubicBezTo>
                    <a:pt x="364" y="1435"/>
                    <a:pt x="165" y="1431"/>
                    <a:pt x="1" y="1428"/>
                  </a:cubicBezTo>
                  <a:lnTo>
                    <a:pt x="1" y="1428"/>
                  </a:lnTo>
                  <a:lnTo>
                    <a:pt x="11" y="1860"/>
                  </a:lnTo>
                  <a:cubicBezTo>
                    <a:pt x="264" y="1866"/>
                    <a:pt x="562" y="1866"/>
                    <a:pt x="764" y="1866"/>
                  </a:cubicBezTo>
                  <a:cubicBezTo>
                    <a:pt x="1024" y="1866"/>
                    <a:pt x="1350" y="1860"/>
                    <a:pt x="1651" y="1839"/>
                  </a:cubicBezTo>
                  <a:cubicBezTo>
                    <a:pt x="1716" y="1966"/>
                    <a:pt x="1808" y="2089"/>
                    <a:pt x="1870" y="2161"/>
                  </a:cubicBezTo>
                  <a:cubicBezTo>
                    <a:pt x="1822" y="2158"/>
                    <a:pt x="1757" y="2150"/>
                    <a:pt x="1692" y="2150"/>
                  </a:cubicBezTo>
                  <a:cubicBezTo>
                    <a:pt x="1623" y="2150"/>
                    <a:pt x="1559" y="2158"/>
                    <a:pt x="1504" y="2161"/>
                  </a:cubicBezTo>
                  <a:lnTo>
                    <a:pt x="1627" y="2537"/>
                  </a:lnTo>
                  <a:cubicBezTo>
                    <a:pt x="1702" y="2528"/>
                    <a:pt x="1781" y="2523"/>
                    <a:pt x="1856" y="2523"/>
                  </a:cubicBezTo>
                  <a:cubicBezTo>
                    <a:pt x="2181" y="2523"/>
                    <a:pt x="2281" y="2575"/>
                    <a:pt x="2493" y="2698"/>
                  </a:cubicBezTo>
                  <a:lnTo>
                    <a:pt x="2780" y="2297"/>
                  </a:lnTo>
                  <a:cubicBezTo>
                    <a:pt x="2527" y="2188"/>
                    <a:pt x="2301" y="1976"/>
                    <a:pt x="2178" y="1784"/>
                  </a:cubicBezTo>
                  <a:cubicBezTo>
                    <a:pt x="2596" y="1736"/>
                    <a:pt x="3031" y="1665"/>
                    <a:pt x="3319" y="1562"/>
                  </a:cubicBezTo>
                  <a:lnTo>
                    <a:pt x="3232" y="1113"/>
                  </a:lnTo>
                  <a:cubicBezTo>
                    <a:pt x="2894" y="1237"/>
                    <a:pt x="2445" y="1329"/>
                    <a:pt x="2007" y="1377"/>
                  </a:cubicBezTo>
                  <a:cubicBezTo>
                    <a:pt x="1976" y="1274"/>
                    <a:pt x="1938" y="1117"/>
                    <a:pt x="1901" y="976"/>
                  </a:cubicBezTo>
                  <a:cubicBezTo>
                    <a:pt x="2260" y="942"/>
                    <a:pt x="2630" y="887"/>
                    <a:pt x="2952" y="785"/>
                  </a:cubicBezTo>
                  <a:lnTo>
                    <a:pt x="2853" y="343"/>
                  </a:lnTo>
                  <a:cubicBezTo>
                    <a:pt x="2575" y="442"/>
                    <a:pt x="2148" y="521"/>
                    <a:pt x="1815" y="548"/>
                  </a:cubicBezTo>
                  <a:cubicBezTo>
                    <a:pt x="1788" y="408"/>
                    <a:pt x="1774" y="243"/>
                    <a:pt x="1761" y="113"/>
                  </a:cubicBezTo>
                  <a:cubicBezTo>
                    <a:pt x="1829" y="99"/>
                    <a:pt x="1870" y="62"/>
                    <a:pt x="1870" y="14"/>
                  </a:cubicBezTo>
                  <a:lnTo>
                    <a:pt x="1216" y="1"/>
                  </a:lnTo>
                  <a:close/>
                  <a:moveTo>
                    <a:pt x="863" y="2288"/>
                  </a:moveTo>
                  <a:cubicBezTo>
                    <a:pt x="623" y="2435"/>
                    <a:pt x="411" y="2688"/>
                    <a:pt x="411" y="2948"/>
                  </a:cubicBezTo>
                  <a:cubicBezTo>
                    <a:pt x="411" y="3421"/>
                    <a:pt x="908" y="3664"/>
                    <a:pt x="1620" y="3671"/>
                  </a:cubicBezTo>
                  <a:cubicBezTo>
                    <a:pt x="1737" y="3671"/>
                    <a:pt x="1840" y="3678"/>
                    <a:pt x="1935" y="3678"/>
                  </a:cubicBezTo>
                  <a:cubicBezTo>
                    <a:pt x="2222" y="3678"/>
                    <a:pt x="2431" y="3664"/>
                    <a:pt x="2589" y="3647"/>
                  </a:cubicBezTo>
                  <a:lnTo>
                    <a:pt x="2613" y="3174"/>
                  </a:lnTo>
                  <a:lnTo>
                    <a:pt x="2613" y="3174"/>
                  </a:lnTo>
                  <a:cubicBezTo>
                    <a:pt x="2374" y="3201"/>
                    <a:pt x="1990" y="3219"/>
                    <a:pt x="1706" y="3219"/>
                  </a:cubicBezTo>
                  <a:cubicBezTo>
                    <a:pt x="1415" y="3219"/>
                    <a:pt x="939" y="3205"/>
                    <a:pt x="939" y="2921"/>
                  </a:cubicBezTo>
                  <a:cubicBezTo>
                    <a:pt x="946" y="2818"/>
                    <a:pt x="1034" y="2692"/>
                    <a:pt x="1206" y="2606"/>
                  </a:cubicBezTo>
                  <a:lnTo>
                    <a:pt x="863" y="22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3"/>
            <p:cNvSpPr/>
            <p:nvPr/>
          </p:nvSpPr>
          <p:spPr>
            <a:xfrm>
              <a:off x="1967023" y="-96090"/>
              <a:ext cx="849291" cy="2672712"/>
            </a:xfrm>
            <a:custGeom>
              <a:avLst/>
              <a:gdLst/>
              <a:ahLst/>
              <a:cxnLst/>
              <a:rect l="l" t="t" r="r" b="b"/>
              <a:pathLst>
                <a:path w="13987" h="44017" extrusionOk="0">
                  <a:moveTo>
                    <a:pt x="0" y="0"/>
                  </a:moveTo>
                  <a:lnTo>
                    <a:pt x="0" y="44016"/>
                  </a:lnTo>
                  <a:lnTo>
                    <a:pt x="13986" y="44016"/>
                  </a:lnTo>
                  <a:lnTo>
                    <a:pt x="13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3"/>
            <p:cNvSpPr/>
            <p:nvPr/>
          </p:nvSpPr>
          <p:spPr>
            <a:xfrm>
              <a:off x="1897621" y="-96090"/>
              <a:ext cx="849048" cy="2672712"/>
            </a:xfrm>
            <a:custGeom>
              <a:avLst/>
              <a:gdLst/>
              <a:ahLst/>
              <a:cxnLst/>
              <a:rect l="l" t="t" r="r" b="b"/>
              <a:pathLst>
                <a:path w="13983" h="44017" extrusionOk="0">
                  <a:moveTo>
                    <a:pt x="0" y="0"/>
                  </a:moveTo>
                  <a:lnTo>
                    <a:pt x="0" y="44016"/>
                  </a:lnTo>
                  <a:lnTo>
                    <a:pt x="13982" y="44016"/>
                  </a:lnTo>
                  <a:lnTo>
                    <a:pt x="139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3"/>
            <p:cNvSpPr/>
            <p:nvPr/>
          </p:nvSpPr>
          <p:spPr>
            <a:xfrm>
              <a:off x="1980989" y="-19584"/>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3"/>
            <p:cNvSpPr/>
            <p:nvPr/>
          </p:nvSpPr>
          <p:spPr>
            <a:xfrm>
              <a:off x="1980989" y="627379"/>
              <a:ext cx="654258" cy="547816"/>
            </a:xfrm>
            <a:custGeom>
              <a:avLst/>
              <a:gdLst/>
              <a:ahLst/>
              <a:cxnLst/>
              <a:rect l="l" t="t" r="r" b="b"/>
              <a:pathLst>
                <a:path w="10775" h="9022" extrusionOk="0">
                  <a:moveTo>
                    <a:pt x="0" y="0"/>
                  </a:moveTo>
                  <a:lnTo>
                    <a:pt x="0" y="9022"/>
                  </a:lnTo>
                  <a:lnTo>
                    <a:pt x="10774" y="9022"/>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3"/>
            <p:cNvSpPr/>
            <p:nvPr/>
          </p:nvSpPr>
          <p:spPr>
            <a:xfrm>
              <a:off x="1980989" y="1274342"/>
              <a:ext cx="654258" cy="547816"/>
            </a:xfrm>
            <a:custGeom>
              <a:avLst/>
              <a:gdLst/>
              <a:ahLst/>
              <a:cxnLst/>
              <a:rect l="l" t="t" r="r" b="b"/>
              <a:pathLst>
                <a:path w="10775" h="9022" extrusionOk="0">
                  <a:moveTo>
                    <a:pt x="0" y="0"/>
                  </a:moveTo>
                  <a:lnTo>
                    <a:pt x="0" y="9021"/>
                  </a:lnTo>
                  <a:lnTo>
                    <a:pt x="10774" y="9021"/>
                  </a:lnTo>
                  <a:lnTo>
                    <a:pt x="10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3"/>
            <p:cNvSpPr/>
            <p:nvPr/>
          </p:nvSpPr>
          <p:spPr>
            <a:xfrm>
              <a:off x="1980989" y="1907278"/>
              <a:ext cx="654258" cy="547877"/>
            </a:xfrm>
            <a:custGeom>
              <a:avLst/>
              <a:gdLst/>
              <a:ahLst/>
              <a:cxnLst/>
              <a:rect l="l" t="t" r="r" b="b"/>
              <a:pathLst>
                <a:path w="10775" h="9023" extrusionOk="0">
                  <a:moveTo>
                    <a:pt x="0" y="1"/>
                  </a:moveTo>
                  <a:lnTo>
                    <a:pt x="0" y="9022"/>
                  </a:lnTo>
                  <a:lnTo>
                    <a:pt x="10774" y="9022"/>
                  </a:lnTo>
                  <a:lnTo>
                    <a:pt x="10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3"/>
            <p:cNvSpPr/>
            <p:nvPr/>
          </p:nvSpPr>
          <p:spPr>
            <a:xfrm>
              <a:off x="2116271" y="66880"/>
              <a:ext cx="384661" cy="416721"/>
            </a:xfrm>
            <a:custGeom>
              <a:avLst/>
              <a:gdLst/>
              <a:ahLst/>
              <a:cxnLst/>
              <a:rect l="l" t="t" r="r" b="b"/>
              <a:pathLst>
                <a:path w="6335" h="6863" extrusionOk="0">
                  <a:moveTo>
                    <a:pt x="785" y="1"/>
                  </a:moveTo>
                  <a:lnTo>
                    <a:pt x="785" y="1114"/>
                  </a:lnTo>
                  <a:lnTo>
                    <a:pt x="5373" y="1114"/>
                  </a:lnTo>
                  <a:lnTo>
                    <a:pt x="5373" y="1"/>
                  </a:lnTo>
                  <a:close/>
                  <a:moveTo>
                    <a:pt x="5294" y="1939"/>
                  </a:moveTo>
                  <a:lnTo>
                    <a:pt x="5157" y="2024"/>
                  </a:lnTo>
                  <a:lnTo>
                    <a:pt x="1" y="2024"/>
                  </a:lnTo>
                  <a:lnTo>
                    <a:pt x="1" y="3160"/>
                  </a:lnTo>
                  <a:lnTo>
                    <a:pt x="4637" y="3160"/>
                  </a:lnTo>
                  <a:cubicBezTo>
                    <a:pt x="4308" y="4356"/>
                    <a:pt x="2997" y="5445"/>
                    <a:pt x="1066" y="5903"/>
                  </a:cubicBezTo>
                  <a:cubicBezTo>
                    <a:pt x="1305" y="6150"/>
                    <a:pt x="1675" y="6581"/>
                    <a:pt x="1808" y="6862"/>
                  </a:cubicBezTo>
                  <a:cubicBezTo>
                    <a:pt x="4229" y="6167"/>
                    <a:pt x="5407" y="4996"/>
                    <a:pt x="6160" y="2538"/>
                  </a:cubicBezTo>
                  <a:cubicBezTo>
                    <a:pt x="6239" y="2507"/>
                    <a:pt x="6304" y="2449"/>
                    <a:pt x="6334" y="2394"/>
                  </a:cubicBezTo>
                  <a:lnTo>
                    <a:pt x="5294" y="193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3"/>
            <p:cNvSpPr/>
            <p:nvPr/>
          </p:nvSpPr>
          <p:spPr>
            <a:xfrm>
              <a:off x="2079536" y="855622"/>
              <a:ext cx="406217" cy="83247"/>
            </a:xfrm>
            <a:custGeom>
              <a:avLst/>
              <a:gdLst/>
              <a:ahLst/>
              <a:cxnLst/>
              <a:rect l="l" t="t" r="r" b="b"/>
              <a:pathLst>
                <a:path w="6690" h="1371" extrusionOk="0">
                  <a:moveTo>
                    <a:pt x="0" y="0"/>
                  </a:moveTo>
                  <a:lnTo>
                    <a:pt x="65" y="1370"/>
                  </a:lnTo>
                  <a:cubicBezTo>
                    <a:pt x="185" y="1353"/>
                    <a:pt x="297" y="1298"/>
                    <a:pt x="353" y="1216"/>
                  </a:cubicBezTo>
                  <a:lnTo>
                    <a:pt x="6689" y="1216"/>
                  </a:lnTo>
                  <a:lnTo>
                    <a:pt x="66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3"/>
            <p:cNvSpPr/>
            <p:nvPr/>
          </p:nvSpPr>
          <p:spPr>
            <a:xfrm>
              <a:off x="2124833" y="1313566"/>
              <a:ext cx="391887" cy="433298"/>
            </a:xfrm>
            <a:custGeom>
              <a:avLst/>
              <a:gdLst/>
              <a:ahLst/>
              <a:cxnLst/>
              <a:rect l="l" t="t" r="r" b="b"/>
              <a:pathLst>
                <a:path w="6454" h="7136" extrusionOk="0">
                  <a:moveTo>
                    <a:pt x="4940" y="1"/>
                  </a:moveTo>
                  <a:cubicBezTo>
                    <a:pt x="4564" y="928"/>
                    <a:pt x="4026" y="1952"/>
                    <a:pt x="3653" y="2538"/>
                  </a:cubicBezTo>
                  <a:cubicBezTo>
                    <a:pt x="3009" y="2195"/>
                    <a:pt x="2345" y="1873"/>
                    <a:pt x="1746" y="1617"/>
                  </a:cubicBezTo>
                  <a:lnTo>
                    <a:pt x="1058" y="2644"/>
                  </a:lnTo>
                  <a:cubicBezTo>
                    <a:pt x="1664" y="2921"/>
                    <a:pt x="2315" y="3260"/>
                    <a:pt x="2938" y="3627"/>
                  </a:cubicBezTo>
                  <a:cubicBezTo>
                    <a:pt x="2160" y="4637"/>
                    <a:pt x="1089" y="5599"/>
                    <a:pt x="0" y="6246"/>
                  </a:cubicBezTo>
                  <a:cubicBezTo>
                    <a:pt x="305" y="6437"/>
                    <a:pt x="815" y="6886"/>
                    <a:pt x="1024" y="7136"/>
                  </a:cubicBezTo>
                  <a:cubicBezTo>
                    <a:pt x="2154" y="6407"/>
                    <a:pt x="3211" y="5335"/>
                    <a:pt x="4012" y="4277"/>
                  </a:cubicBezTo>
                  <a:cubicBezTo>
                    <a:pt x="4540" y="4637"/>
                    <a:pt x="5036" y="5044"/>
                    <a:pt x="5382" y="5373"/>
                  </a:cubicBezTo>
                  <a:lnTo>
                    <a:pt x="6197" y="4195"/>
                  </a:lnTo>
                  <a:cubicBezTo>
                    <a:pt x="5735" y="3804"/>
                    <a:pt x="5150" y="3417"/>
                    <a:pt x="4773" y="3188"/>
                  </a:cubicBezTo>
                  <a:cubicBezTo>
                    <a:pt x="5228" y="2483"/>
                    <a:pt x="5766" y="1521"/>
                    <a:pt x="6125" y="767"/>
                  </a:cubicBezTo>
                  <a:cubicBezTo>
                    <a:pt x="6293" y="767"/>
                    <a:pt x="6416" y="720"/>
                    <a:pt x="6454" y="631"/>
                  </a:cubicBezTo>
                  <a:lnTo>
                    <a:pt x="49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3"/>
            <p:cNvSpPr/>
            <p:nvPr/>
          </p:nvSpPr>
          <p:spPr>
            <a:xfrm>
              <a:off x="2115239" y="1971337"/>
              <a:ext cx="408099" cy="399173"/>
            </a:xfrm>
            <a:custGeom>
              <a:avLst/>
              <a:gdLst/>
              <a:ahLst/>
              <a:cxnLst/>
              <a:rect l="l" t="t" r="r" b="b"/>
              <a:pathLst>
                <a:path w="6721" h="6574" extrusionOk="0">
                  <a:moveTo>
                    <a:pt x="576" y="0"/>
                  </a:moveTo>
                  <a:lnTo>
                    <a:pt x="0" y="1055"/>
                  </a:lnTo>
                  <a:cubicBezTo>
                    <a:pt x="747" y="1329"/>
                    <a:pt x="1699" y="1771"/>
                    <a:pt x="2267" y="2144"/>
                  </a:cubicBezTo>
                  <a:lnTo>
                    <a:pt x="2908" y="1031"/>
                  </a:lnTo>
                  <a:cubicBezTo>
                    <a:pt x="2322" y="665"/>
                    <a:pt x="1370" y="230"/>
                    <a:pt x="576" y="0"/>
                  </a:cubicBezTo>
                  <a:close/>
                  <a:moveTo>
                    <a:pt x="5575" y="791"/>
                  </a:moveTo>
                  <a:cubicBezTo>
                    <a:pt x="4660" y="2986"/>
                    <a:pt x="2829" y="4547"/>
                    <a:pt x="193" y="5349"/>
                  </a:cubicBezTo>
                  <a:lnTo>
                    <a:pt x="1059" y="6574"/>
                  </a:lnTo>
                  <a:cubicBezTo>
                    <a:pt x="1138" y="6533"/>
                    <a:pt x="1195" y="6447"/>
                    <a:pt x="1209" y="6358"/>
                  </a:cubicBezTo>
                  <a:cubicBezTo>
                    <a:pt x="3829" y="5403"/>
                    <a:pt x="5728" y="3691"/>
                    <a:pt x="6721" y="1514"/>
                  </a:cubicBezTo>
                  <a:cubicBezTo>
                    <a:pt x="6359" y="1312"/>
                    <a:pt x="5934" y="1079"/>
                    <a:pt x="5575" y="79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3"/>
            <p:cNvSpPr/>
            <p:nvPr/>
          </p:nvSpPr>
          <p:spPr>
            <a:xfrm>
              <a:off x="4738555" y="-115459"/>
              <a:ext cx="208816" cy="208816"/>
            </a:xfrm>
            <a:custGeom>
              <a:avLst/>
              <a:gdLst/>
              <a:ahLst/>
              <a:cxnLst/>
              <a:rect l="l" t="t" r="r" b="b"/>
              <a:pathLst>
                <a:path w="3439" h="3439" extrusionOk="0">
                  <a:moveTo>
                    <a:pt x="0" y="1"/>
                  </a:moveTo>
                  <a:lnTo>
                    <a:pt x="0" y="3439"/>
                  </a:lnTo>
                  <a:lnTo>
                    <a:pt x="3438" y="3439"/>
                  </a:lnTo>
                  <a:lnTo>
                    <a:pt x="3438" y="1"/>
                  </a:lnTo>
                  <a:close/>
                </a:path>
              </a:pathLst>
            </a:custGeom>
            <a:solidFill>
              <a:srgbClr val="00F1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3"/>
            <p:cNvSpPr/>
            <p:nvPr/>
          </p:nvSpPr>
          <p:spPr>
            <a:xfrm>
              <a:off x="5198018" y="1568890"/>
              <a:ext cx="779402" cy="2711573"/>
            </a:xfrm>
            <a:custGeom>
              <a:avLst/>
              <a:gdLst/>
              <a:ahLst/>
              <a:cxnLst/>
              <a:rect l="l" t="t" r="r" b="b"/>
              <a:pathLst>
                <a:path w="12836" h="44657" extrusionOk="0">
                  <a:moveTo>
                    <a:pt x="0" y="0"/>
                  </a:moveTo>
                  <a:lnTo>
                    <a:pt x="0" y="44656"/>
                  </a:lnTo>
                  <a:lnTo>
                    <a:pt x="12836" y="44656"/>
                  </a:lnTo>
                  <a:lnTo>
                    <a:pt x="128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3"/>
            <p:cNvSpPr/>
            <p:nvPr/>
          </p:nvSpPr>
          <p:spPr>
            <a:xfrm>
              <a:off x="5297780" y="1790272"/>
              <a:ext cx="264314" cy="403363"/>
            </a:xfrm>
            <a:custGeom>
              <a:avLst/>
              <a:gdLst/>
              <a:ahLst/>
              <a:cxnLst/>
              <a:rect l="l" t="t" r="r" b="b"/>
              <a:pathLst>
                <a:path w="4353" h="6643" extrusionOk="0">
                  <a:moveTo>
                    <a:pt x="1" y="0"/>
                  </a:moveTo>
                  <a:lnTo>
                    <a:pt x="1" y="6643"/>
                  </a:lnTo>
                  <a:lnTo>
                    <a:pt x="4352" y="6643"/>
                  </a:lnTo>
                  <a:lnTo>
                    <a:pt x="43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3"/>
            <p:cNvSpPr/>
            <p:nvPr/>
          </p:nvSpPr>
          <p:spPr>
            <a:xfrm>
              <a:off x="5659302" y="1790272"/>
              <a:ext cx="264253" cy="403363"/>
            </a:xfrm>
            <a:custGeom>
              <a:avLst/>
              <a:gdLst/>
              <a:ahLst/>
              <a:cxnLst/>
              <a:rect l="l" t="t" r="r" b="b"/>
              <a:pathLst>
                <a:path w="4352" h="6643" extrusionOk="0">
                  <a:moveTo>
                    <a:pt x="1" y="0"/>
                  </a:moveTo>
                  <a:lnTo>
                    <a:pt x="1" y="6643"/>
                  </a:lnTo>
                  <a:lnTo>
                    <a:pt x="4351" y="6643"/>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3"/>
            <p:cNvSpPr/>
            <p:nvPr/>
          </p:nvSpPr>
          <p:spPr>
            <a:xfrm>
              <a:off x="5297780" y="2485446"/>
              <a:ext cx="264314" cy="403363"/>
            </a:xfrm>
            <a:custGeom>
              <a:avLst/>
              <a:gdLst/>
              <a:ahLst/>
              <a:cxnLst/>
              <a:rect l="l" t="t" r="r" b="b"/>
              <a:pathLst>
                <a:path w="4353" h="6643" extrusionOk="0">
                  <a:moveTo>
                    <a:pt x="1" y="1"/>
                  </a:moveTo>
                  <a:lnTo>
                    <a:pt x="1" y="6643"/>
                  </a:lnTo>
                  <a:lnTo>
                    <a:pt x="4352" y="6643"/>
                  </a:lnTo>
                  <a:lnTo>
                    <a:pt x="43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3"/>
            <p:cNvSpPr/>
            <p:nvPr/>
          </p:nvSpPr>
          <p:spPr>
            <a:xfrm>
              <a:off x="5659302" y="2485446"/>
              <a:ext cx="264253" cy="403363"/>
            </a:xfrm>
            <a:custGeom>
              <a:avLst/>
              <a:gdLst/>
              <a:ahLst/>
              <a:cxnLst/>
              <a:rect l="l" t="t" r="r" b="b"/>
              <a:pathLst>
                <a:path w="4352" h="6643" extrusionOk="0">
                  <a:moveTo>
                    <a:pt x="1" y="1"/>
                  </a:moveTo>
                  <a:lnTo>
                    <a:pt x="1" y="6643"/>
                  </a:lnTo>
                  <a:lnTo>
                    <a:pt x="4351" y="6643"/>
                  </a:lnTo>
                  <a:lnTo>
                    <a:pt x="43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3"/>
            <p:cNvSpPr/>
            <p:nvPr/>
          </p:nvSpPr>
          <p:spPr>
            <a:xfrm>
              <a:off x="5297780" y="3180619"/>
              <a:ext cx="264314" cy="403363"/>
            </a:xfrm>
            <a:custGeom>
              <a:avLst/>
              <a:gdLst/>
              <a:ahLst/>
              <a:cxnLst/>
              <a:rect l="l" t="t" r="r" b="b"/>
              <a:pathLst>
                <a:path w="4353" h="6643" extrusionOk="0">
                  <a:moveTo>
                    <a:pt x="1" y="0"/>
                  </a:moveTo>
                  <a:lnTo>
                    <a:pt x="1" y="6642"/>
                  </a:lnTo>
                  <a:lnTo>
                    <a:pt x="4352" y="6642"/>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3"/>
            <p:cNvSpPr/>
            <p:nvPr/>
          </p:nvSpPr>
          <p:spPr>
            <a:xfrm>
              <a:off x="5659302" y="3180619"/>
              <a:ext cx="264253" cy="403363"/>
            </a:xfrm>
            <a:custGeom>
              <a:avLst/>
              <a:gdLst/>
              <a:ahLst/>
              <a:cxnLst/>
              <a:rect l="l" t="t" r="r" b="b"/>
              <a:pathLst>
                <a:path w="4352" h="6643" extrusionOk="0">
                  <a:moveTo>
                    <a:pt x="1" y="0"/>
                  </a:moveTo>
                  <a:lnTo>
                    <a:pt x="1" y="6642"/>
                  </a:lnTo>
                  <a:lnTo>
                    <a:pt x="4351" y="6642"/>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3"/>
            <p:cNvSpPr/>
            <p:nvPr/>
          </p:nvSpPr>
          <p:spPr>
            <a:xfrm>
              <a:off x="5297780" y="3875975"/>
              <a:ext cx="264314" cy="403181"/>
            </a:xfrm>
            <a:custGeom>
              <a:avLst/>
              <a:gdLst/>
              <a:ahLst/>
              <a:cxnLst/>
              <a:rect l="l" t="t" r="r" b="b"/>
              <a:pathLst>
                <a:path w="4353" h="6640" extrusionOk="0">
                  <a:moveTo>
                    <a:pt x="1" y="0"/>
                  </a:moveTo>
                  <a:lnTo>
                    <a:pt x="1" y="6640"/>
                  </a:lnTo>
                  <a:lnTo>
                    <a:pt x="4352" y="6640"/>
                  </a:lnTo>
                  <a:lnTo>
                    <a:pt x="4352"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3"/>
            <p:cNvSpPr/>
            <p:nvPr/>
          </p:nvSpPr>
          <p:spPr>
            <a:xfrm>
              <a:off x="5659302" y="3875975"/>
              <a:ext cx="264253" cy="403181"/>
            </a:xfrm>
            <a:custGeom>
              <a:avLst/>
              <a:gdLst/>
              <a:ahLst/>
              <a:cxnLst/>
              <a:rect l="l" t="t" r="r" b="b"/>
              <a:pathLst>
                <a:path w="4352" h="6640" extrusionOk="0">
                  <a:moveTo>
                    <a:pt x="1" y="0"/>
                  </a:moveTo>
                  <a:lnTo>
                    <a:pt x="1" y="6640"/>
                  </a:lnTo>
                  <a:lnTo>
                    <a:pt x="4351" y="6640"/>
                  </a:lnTo>
                  <a:lnTo>
                    <a:pt x="43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3"/>
            <p:cNvSpPr/>
            <p:nvPr/>
          </p:nvSpPr>
          <p:spPr>
            <a:xfrm>
              <a:off x="4352320" y="2713750"/>
              <a:ext cx="2526498" cy="52158"/>
            </a:xfrm>
            <a:custGeom>
              <a:avLst/>
              <a:gdLst/>
              <a:ahLst/>
              <a:cxnLst/>
              <a:rect l="l" t="t" r="r" b="b"/>
              <a:pathLst>
                <a:path w="41609" h="859" extrusionOk="0">
                  <a:moveTo>
                    <a:pt x="0" y="0"/>
                  </a:moveTo>
                  <a:lnTo>
                    <a:pt x="0" y="859"/>
                  </a:lnTo>
                  <a:lnTo>
                    <a:pt x="41609" y="859"/>
                  </a:lnTo>
                  <a:lnTo>
                    <a:pt x="4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3"/>
            <p:cNvSpPr/>
            <p:nvPr/>
          </p:nvSpPr>
          <p:spPr>
            <a:xfrm>
              <a:off x="4420265" y="2713750"/>
              <a:ext cx="1252836" cy="1625899"/>
            </a:xfrm>
            <a:custGeom>
              <a:avLst/>
              <a:gdLst/>
              <a:ahLst/>
              <a:cxnLst/>
              <a:rect l="l" t="t" r="r" b="b"/>
              <a:pathLst>
                <a:path w="20633" h="26777" extrusionOk="0">
                  <a:moveTo>
                    <a:pt x="1" y="0"/>
                  </a:moveTo>
                  <a:lnTo>
                    <a:pt x="1" y="26777"/>
                  </a:lnTo>
                  <a:lnTo>
                    <a:pt x="20633" y="26777"/>
                  </a:lnTo>
                  <a:lnTo>
                    <a:pt x="20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3"/>
            <p:cNvSpPr/>
            <p:nvPr/>
          </p:nvSpPr>
          <p:spPr>
            <a:xfrm>
              <a:off x="4477644" y="2713750"/>
              <a:ext cx="1252836" cy="1625899"/>
            </a:xfrm>
            <a:custGeom>
              <a:avLst/>
              <a:gdLst/>
              <a:ahLst/>
              <a:cxnLst/>
              <a:rect l="l" t="t" r="r" b="b"/>
              <a:pathLst>
                <a:path w="20633" h="26777" extrusionOk="0">
                  <a:moveTo>
                    <a:pt x="1" y="0"/>
                  </a:moveTo>
                  <a:lnTo>
                    <a:pt x="1" y="26777"/>
                  </a:lnTo>
                  <a:lnTo>
                    <a:pt x="20632" y="26777"/>
                  </a:lnTo>
                  <a:lnTo>
                    <a:pt x="20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3"/>
            <p:cNvSpPr/>
            <p:nvPr/>
          </p:nvSpPr>
          <p:spPr>
            <a:xfrm>
              <a:off x="4584328" y="2830331"/>
              <a:ext cx="1039284" cy="1529476"/>
            </a:xfrm>
            <a:custGeom>
              <a:avLst/>
              <a:gdLst/>
              <a:ahLst/>
              <a:cxnLst/>
              <a:rect l="l" t="t" r="r" b="b"/>
              <a:pathLst>
                <a:path w="17116" h="25189" extrusionOk="0">
                  <a:moveTo>
                    <a:pt x="0" y="0"/>
                  </a:moveTo>
                  <a:lnTo>
                    <a:pt x="0" y="25189"/>
                  </a:lnTo>
                  <a:lnTo>
                    <a:pt x="17115" y="25189"/>
                  </a:lnTo>
                  <a:lnTo>
                    <a:pt x="1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3"/>
            <p:cNvSpPr/>
            <p:nvPr/>
          </p:nvSpPr>
          <p:spPr>
            <a:xfrm>
              <a:off x="4764118" y="2939504"/>
              <a:ext cx="720200" cy="693301"/>
            </a:xfrm>
            <a:custGeom>
              <a:avLst/>
              <a:gdLst/>
              <a:ahLst/>
              <a:cxnLst/>
              <a:rect l="l" t="t" r="r" b="b"/>
              <a:pathLst>
                <a:path w="11861" h="11418" extrusionOk="0">
                  <a:moveTo>
                    <a:pt x="8858" y="1434"/>
                  </a:moveTo>
                  <a:lnTo>
                    <a:pt x="7595" y="2335"/>
                  </a:lnTo>
                  <a:cubicBezTo>
                    <a:pt x="8717" y="3287"/>
                    <a:pt x="9878" y="4916"/>
                    <a:pt x="10176" y="6652"/>
                  </a:cubicBezTo>
                  <a:lnTo>
                    <a:pt x="11860" y="6026"/>
                  </a:lnTo>
                  <a:cubicBezTo>
                    <a:pt x="11573" y="4368"/>
                    <a:pt x="10217" y="2437"/>
                    <a:pt x="8858" y="1434"/>
                  </a:cubicBezTo>
                  <a:close/>
                  <a:moveTo>
                    <a:pt x="3014" y="0"/>
                  </a:moveTo>
                  <a:cubicBezTo>
                    <a:pt x="2897" y="1096"/>
                    <a:pt x="2726" y="2191"/>
                    <a:pt x="2558" y="3143"/>
                  </a:cubicBezTo>
                  <a:lnTo>
                    <a:pt x="131" y="3417"/>
                  </a:lnTo>
                  <a:lnTo>
                    <a:pt x="274" y="5036"/>
                  </a:lnTo>
                  <a:cubicBezTo>
                    <a:pt x="846" y="4930"/>
                    <a:pt x="1788" y="4800"/>
                    <a:pt x="2257" y="4721"/>
                  </a:cubicBezTo>
                  <a:lnTo>
                    <a:pt x="2257" y="4721"/>
                  </a:lnTo>
                  <a:cubicBezTo>
                    <a:pt x="1733" y="6861"/>
                    <a:pt x="1069" y="8676"/>
                    <a:pt x="1" y="10607"/>
                  </a:cubicBezTo>
                  <a:lnTo>
                    <a:pt x="1514" y="11349"/>
                  </a:lnTo>
                  <a:cubicBezTo>
                    <a:pt x="2624" y="9251"/>
                    <a:pt x="3338" y="6926"/>
                    <a:pt x="3928" y="4540"/>
                  </a:cubicBezTo>
                  <a:cubicBezTo>
                    <a:pt x="4424" y="4474"/>
                    <a:pt x="4866" y="4447"/>
                    <a:pt x="5181" y="4447"/>
                  </a:cubicBezTo>
                  <a:cubicBezTo>
                    <a:pt x="6105" y="4447"/>
                    <a:pt x="6499" y="5101"/>
                    <a:pt x="6509" y="6392"/>
                  </a:cubicBezTo>
                  <a:cubicBezTo>
                    <a:pt x="6509" y="6875"/>
                    <a:pt x="6407" y="7957"/>
                    <a:pt x="6235" y="8532"/>
                  </a:cubicBezTo>
                  <a:cubicBezTo>
                    <a:pt x="6026" y="9275"/>
                    <a:pt x="5767" y="9720"/>
                    <a:pt x="5218" y="9720"/>
                  </a:cubicBezTo>
                  <a:cubicBezTo>
                    <a:pt x="4866" y="9720"/>
                    <a:pt x="4359" y="9562"/>
                    <a:pt x="3469" y="8936"/>
                  </a:cubicBezTo>
                  <a:cubicBezTo>
                    <a:pt x="3338" y="9409"/>
                    <a:pt x="3130" y="9943"/>
                    <a:pt x="2921" y="10346"/>
                  </a:cubicBezTo>
                  <a:cubicBezTo>
                    <a:pt x="3965" y="11168"/>
                    <a:pt x="4749" y="11418"/>
                    <a:pt x="5269" y="11418"/>
                  </a:cubicBezTo>
                  <a:cubicBezTo>
                    <a:pt x="7266" y="11418"/>
                    <a:pt x="8077" y="9368"/>
                    <a:pt x="8129" y="6484"/>
                  </a:cubicBezTo>
                  <a:lnTo>
                    <a:pt x="8129" y="6471"/>
                  </a:lnTo>
                  <a:cubicBezTo>
                    <a:pt x="8129" y="4442"/>
                    <a:pt x="7470" y="2934"/>
                    <a:pt x="5338" y="2934"/>
                  </a:cubicBezTo>
                  <a:cubicBezTo>
                    <a:pt x="5329" y="2934"/>
                    <a:pt x="5320" y="2934"/>
                    <a:pt x="5311" y="2934"/>
                  </a:cubicBezTo>
                  <a:cubicBezTo>
                    <a:pt x="5051" y="2934"/>
                    <a:pt x="4578" y="2975"/>
                    <a:pt x="4239" y="3013"/>
                  </a:cubicBezTo>
                  <a:cubicBezTo>
                    <a:pt x="4383" y="2256"/>
                    <a:pt x="4578" y="1133"/>
                    <a:pt x="4698" y="493"/>
                  </a:cubicBezTo>
                  <a:cubicBezTo>
                    <a:pt x="4931" y="469"/>
                    <a:pt x="5102" y="404"/>
                    <a:pt x="5126" y="219"/>
                  </a:cubicBezTo>
                  <a:lnTo>
                    <a:pt x="30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3"/>
            <p:cNvSpPr/>
            <p:nvPr/>
          </p:nvSpPr>
          <p:spPr>
            <a:xfrm>
              <a:off x="4763268" y="3878283"/>
              <a:ext cx="637924" cy="706902"/>
            </a:xfrm>
            <a:custGeom>
              <a:avLst/>
              <a:gdLst/>
              <a:ahLst/>
              <a:cxnLst/>
              <a:rect l="l" t="t" r="r" b="b"/>
              <a:pathLst>
                <a:path w="10506" h="11642" extrusionOk="0">
                  <a:moveTo>
                    <a:pt x="3850" y="0"/>
                  </a:moveTo>
                  <a:cubicBezTo>
                    <a:pt x="3928" y="613"/>
                    <a:pt x="4020" y="1318"/>
                    <a:pt x="4123" y="1856"/>
                  </a:cubicBezTo>
                  <a:cubicBezTo>
                    <a:pt x="3733" y="1893"/>
                    <a:pt x="3209" y="1893"/>
                    <a:pt x="2818" y="1893"/>
                  </a:cubicBezTo>
                  <a:cubicBezTo>
                    <a:pt x="2219" y="1893"/>
                    <a:pt x="1528" y="1893"/>
                    <a:pt x="836" y="1856"/>
                  </a:cubicBezTo>
                  <a:lnTo>
                    <a:pt x="822" y="3239"/>
                  </a:lnTo>
                  <a:cubicBezTo>
                    <a:pt x="1463" y="3263"/>
                    <a:pt x="2165" y="3263"/>
                    <a:pt x="2884" y="3263"/>
                  </a:cubicBezTo>
                  <a:cubicBezTo>
                    <a:pt x="3380" y="3263"/>
                    <a:pt x="3956" y="3249"/>
                    <a:pt x="4384" y="3212"/>
                  </a:cubicBezTo>
                  <a:cubicBezTo>
                    <a:pt x="4490" y="3644"/>
                    <a:pt x="4657" y="4164"/>
                    <a:pt x="4749" y="4478"/>
                  </a:cubicBezTo>
                  <a:cubicBezTo>
                    <a:pt x="3747" y="4543"/>
                    <a:pt x="2740" y="4543"/>
                    <a:pt x="1737" y="4543"/>
                  </a:cubicBezTo>
                  <a:cubicBezTo>
                    <a:pt x="1148" y="4543"/>
                    <a:pt x="522" y="4530"/>
                    <a:pt x="1" y="4516"/>
                  </a:cubicBezTo>
                  <a:lnTo>
                    <a:pt x="1" y="4516"/>
                  </a:lnTo>
                  <a:lnTo>
                    <a:pt x="25" y="5886"/>
                  </a:lnTo>
                  <a:cubicBezTo>
                    <a:pt x="836" y="5913"/>
                    <a:pt x="1775" y="5913"/>
                    <a:pt x="2415" y="5913"/>
                  </a:cubicBezTo>
                  <a:cubicBezTo>
                    <a:pt x="3237" y="5913"/>
                    <a:pt x="4267" y="5886"/>
                    <a:pt x="5219" y="5821"/>
                  </a:cubicBezTo>
                  <a:cubicBezTo>
                    <a:pt x="5427" y="6225"/>
                    <a:pt x="5729" y="6618"/>
                    <a:pt x="5924" y="6838"/>
                  </a:cubicBezTo>
                  <a:cubicBezTo>
                    <a:pt x="5767" y="6828"/>
                    <a:pt x="5558" y="6814"/>
                    <a:pt x="5349" y="6814"/>
                  </a:cubicBezTo>
                  <a:cubicBezTo>
                    <a:pt x="5140" y="6814"/>
                    <a:pt x="4931" y="6828"/>
                    <a:pt x="4763" y="6838"/>
                  </a:cubicBezTo>
                  <a:lnTo>
                    <a:pt x="5154" y="8040"/>
                  </a:lnTo>
                  <a:cubicBezTo>
                    <a:pt x="5390" y="8002"/>
                    <a:pt x="5637" y="7988"/>
                    <a:pt x="5873" y="7988"/>
                  </a:cubicBezTo>
                  <a:cubicBezTo>
                    <a:pt x="6903" y="7988"/>
                    <a:pt x="7214" y="8156"/>
                    <a:pt x="7896" y="8549"/>
                  </a:cubicBezTo>
                  <a:lnTo>
                    <a:pt x="8807" y="7269"/>
                  </a:lnTo>
                  <a:cubicBezTo>
                    <a:pt x="7999" y="6930"/>
                    <a:pt x="7280" y="6253"/>
                    <a:pt x="6890" y="5653"/>
                  </a:cubicBezTo>
                  <a:cubicBezTo>
                    <a:pt x="8221" y="5496"/>
                    <a:pt x="9591" y="5273"/>
                    <a:pt x="10505" y="4948"/>
                  </a:cubicBezTo>
                  <a:lnTo>
                    <a:pt x="10231" y="3524"/>
                  </a:lnTo>
                  <a:cubicBezTo>
                    <a:pt x="9159" y="3917"/>
                    <a:pt x="7739" y="4205"/>
                    <a:pt x="6356" y="4359"/>
                  </a:cubicBezTo>
                  <a:cubicBezTo>
                    <a:pt x="6249" y="4034"/>
                    <a:pt x="6133" y="3537"/>
                    <a:pt x="6016" y="3096"/>
                  </a:cubicBezTo>
                  <a:cubicBezTo>
                    <a:pt x="7150" y="2976"/>
                    <a:pt x="8324" y="2808"/>
                    <a:pt x="9344" y="2479"/>
                  </a:cubicBezTo>
                  <a:lnTo>
                    <a:pt x="9030" y="1086"/>
                  </a:lnTo>
                  <a:cubicBezTo>
                    <a:pt x="8156" y="1397"/>
                    <a:pt x="6797" y="1647"/>
                    <a:pt x="5743" y="1736"/>
                  </a:cubicBezTo>
                  <a:cubicBezTo>
                    <a:pt x="5664" y="1294"/>
                    <a:pt x="5612" y="771"/>
                    <a:pt x="5571" y="353"/>
                  </a:cubicBezTo>
                  <a:cubicBezTo>
                    <a:pt x="5794" y="316"/>
                    <a:pt x="5924" y="199"/>
                    <a:pt x="5924" y="41"/>
                  </a:cubicBezTo>
                  <a:lnTo>
                    <a:pt x="3850" y="0"/>
                  </a:lnTo>
                  <a:close/>
                  <a:moveTo>
                    <a:pt x="2726" y="7245"/>
                  </a:moveTo>
                  <a:cubicBezTo>
                    <a:pt x="1970" y="7714"/>
                    <a:pt x="1306" y="8508"/>
                    <a:pt x="1306" y="9330"/>
                  </a:cubicBezTo>
                  <a:cubicBezTo>
                    <a:pt x="1306" y="10833"/>
                    <a:pt x="2870" y="11603"/>
                    <a:pt x="5130" y="11627"/>
                  </a:cubicBezTo>
                  <a:cubicBezTo>
                    <a:pt x="5493" y="11627"/>
                    <a:pt x="5822" y="11641"/>
                    <a:pt x="6119" y="11641"/>
                  </a:cubicBezTo>
                  <a:cubicBezTo>
                    <a:pt x="7034" y="11641"/>
                    <a:pt x="7698" y="11603"/>
                    <a:pt x="8194" y="11548"/>
                  </a:cubicBezTo>
                  <a:lnTo>
                    <a:pt x="8273" y="10049"/>
                  </a:lnTo>
                  <a:lnTo>
                    <a:pt x="8273" y="10049"/>
                  </a:lnTo>
                  <a:cubicBezTo>
                    <a:pt x="7516" y="10142"/>
                    <a:pt x="6304" y="10193"/>
                    <a:pt x="5403" y="10193"/>
                  </a:cubicBezTo>
                  <a:cubicBezTo>
                    <a:pt x="4476" y="10193"/>
                    <a:pt x="2976" y="10156"/>
                    <a:pt x="2976" y="9255"/>
                  </a:cubicBezTo>
                  <a:cubicBezTo>
                    <a:pt x="2990" y="8926"/>
                    <a:pt x="3274" y="8522"/>
                    <a:pt x="3812" y="8248"/>
                  </a:cubicBezTo>
                  <a:lnTo>
                    <a:pt x="2726" y="724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3"/>
            <p:cNvSpPr/>
            <p:nvPr/>
          </p:nvSpPr>
          <p:spPr>
            <a:xfrm>
              <a:off x="4599508" y="-498354"/>
              <a:ext cx="1725966" cy="918754"/>
            </a:xfrm>
            <a:custGeom>
              <a:avLst/>
              <a:gdLst/>
              <a:ahLst/>
              <a:cxnLst/>
              <a:rect l="l" t="t" r="r" b="b"/>
              <a:pathLst>
                <a:path w="28425" h="15131" extrusionOk="0">
                  <a:moveTo>
                    <a:pt x="0" y="0"/>
                  </a:moveTo>
                  <a:lnTo>
                    <a:pt x="0" y="15130"/>
                  </a:lnTo>
                  <a:lnTo>
                    <a:pt x="28424" y="15130"/>
                  </a:lnTo>
                  <a:lnTo>
                    <a:pt x="28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3"/>
            <p:cNvSpPr/>
            <p:nvPr/>
          </p:nvSpPr>
          <p:spPr>
            <a:xfrm>
              <a:off x="4641040" y="-539947"/>
              <a:ext cx="1726148" cy="918754"/>
            </a:xfrm>
            <a:custGeom>
              <a:avLst/>
              <a:gdLst/>
              <a:ahLst/>
              <a:cxnLst/>
              <a:rect l="l" t="t" r="r" b="b"/>
              <a:pathLst>
                <a:path w="28428" h="15131" extrusionOk="0">
                  <a:moveTo>
                    <a:pt x="1" y="1"/>
                  </a:moveTo>
                  <a:lnTo>
                    <a:pt x="1" y="15131"/>
                  </a:lnTo>
                  <a:lnTo>
                    <a:pt x="28428" y="15131"/>
                  </a:lnTo>
                  <a:lnTo>
                    <a:pt x="28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3"/>
            <p:cNvSpPr/>
            <p:nvPr/>
          </p:nvSpPr>
          <p:spPr>
            <a:xfrm>
              <a:off x="4696780" y="-484389"/>
              <a:ext cx="1614727" cy="807455"/>
            </a:xfrm>
            <a:custGeom>
              <a:avLst/>
              <a:gdLst/>
              <a:ahLst/>
              <a:cxnLst/>
              <a:rect l="l" t="t" r="r" b="b"/>
              <a:pathLst>
                <a:path w="26593" h="13298" extrusionOk="0">
                  <a:moveTo>
                    <a:pt x="0" y="0"/>
                  </a:moveTo>
                  <a:lnTo>
                    <a:pt x="0" y="13298"/>
                  </a:lnTo>
                  <a:lnTo>
                    <a:pt x="26592" y="13298"/>
                  </a:lnTo>
                  <a:lnTo>
                    <a:pt x="26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3"/>
            <p:cNvSpPr/>
            <p:nvPr/>
          </p:nvSpPr>
          <p:spPr>
            <a:xfrm>
              <a:off x="4731694" y="-477345"/>
              <a:ext cx="528932" cy="271540"/>
            </a:xfrm>
            <a:custGeom>
              <a:avLst/>
              <a:gdLst/>
              <a:ahLst/>
              <a:cxnLst/>
              <a:rect l="l" t="t" r="r" b="b"/>
              <a:pathLst>
                <a:path w="8711" h="4472" extrusionOk="0">
                  <a:moveTo>
                    <a:pt x="1" y="0"/>
                  </a:moveTo>
                  <a:lnTo>
                    <a:pt x="1" y="4472"/>
                  </a:lnTo>
                  <a:lnTo>
                    <a:pt x="8711" y="4472"/>
                  </a:lnTo>
                  <a:lnTo>
                    <a:pt x="87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3"/>
            <p:cNvSpPr/>
            <p:nvPr/>
          </p:nvSpPr>
          <p:spPr>
            <a:xfrm>
              <a:off x="5344109" y="-431017"/>
              <a:ext cx="348108" cy="178699"/>
            </a:xfrm>
            <a:custGeom>
              <a:avLst/>
              <a:gdLst/>
              <a:ahLst/>
              <a:cxnLst/>
              <a:rect l="l" t="t" r="r" b="b"/>
              <a:pathLst>
                <a:path w="5733" h="2943" extrusionOk="0">
                  <a:moveTo>
                    <a:pt x="1" y="0"/>
                  </a:moveTo>
                  <a:lnTo>
                    <a:pt x="1" y="2942"/>
                  </a:lnTo>
                  <a:lnTo>
                    <a:pt x="5732" y="2942"/>
                  </a:lnTo>
                  <a:lnTo>
                    <a:pt x="57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3"/>
            <p:cNvSpPr/>
            <p:nvPr/>
          </p:nvSpPr>
          <p:spPr>
            <a:xfrm>
              <a:off x="5803328" y="-101494"/>
              <a:ext cx="389883" cy="389822"/>
            </a:xfrm>
            <a:custGeom>
              <a:avLst/>
              <a:gdLst/>
              <a:ahLst/>
              <a:cxnLst/>
              <a:rect l="l" t="t" r="r" b="b"/>
              <a:pathLst>
                <a:path w="6421" h="6420" extrusionOk="0">
                  <a:moveTo>
                    <a:pt x="1" y="1"/>
                  </a:moveTo>
                  <a:lnTo>
                    <a:pt x="1" y="6420"/>
                  </a:lnTo>
                  <a:lnTo>
                    <a:pt x="6421" y="6420"/>
                  </a:lnTo>
                  <a:lnTo>
                    <a:pt x="64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5984393" y="-414805"/>
              <a:ext cx="208816" cy="208998"/>
            </a:xfrm>
            <a:custGeom>
              <a:avLst/>
              <a:gdLst/>
              <a:ahLst/>
              <a:cxnLst/>
              <a:rect l="l" t="t" r="r" b="b"/>
              <a:pathLst>
                <a:path w="3439" h="3442" extrusionOk="0">
                  <a:moveTo>
                    <a:pt x="1" y="0"/>
                  </a:moveTo>
                  <a:lnTo>
                    <a:pt x="1" y="3442"/>
                  </a:lnTo>
                  <a:lnTo>
                    <a:pt x="3439" y="3442"/>
                  </a:lnTo>
                  <a:lnTo>
                    <a:pt x="3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3875673" y="739588"/>
              <a:ext cx="2373241" cy="1048877"/>
            </a:xfrm>
            <a:custGeom>
              <a:avLst/>
              <a:gdLst/>
              <a:ahLst/>
              <a:cxnLst/>
              <a:rect l="l" t="t" r="r" b="b"/>
              <a:pathLst>
                <a:path w="39085" h="17274" extrusionOk="0">
                  <a:moveTo>
                    <a:pt x="0" y="1"/>
                  </a:moveTo>
                  <a:lnTo>
                    <a:pt x="0" y="17274"/>
                  </a:lnTo>
                  <a:lnTo>
                    <a:pt x="39085" y="17274"/>
                  </a:lnTo>
                  <a:lnTo>
                    <a:pt x="390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3938214" y="737523"/>
              <a:ext cx="2310700" cy="918754"/>
            </a:xfrm>
            <a:custGeom>
              <a:avLst/>
              <a:gdLst/>
              <a:ahLst/>
              <a:cxnLst/>
              <a:rect l="l" t="t" r="r" b="b"/>
              <a:pathLst>
                <a:path w="38055" h="15131" extrusionOk="0">
                  <a:moveTo>
                    <a:pt x="0" y="0"/>
                  </a:moveTo>
                  <a:lnTo>
                    <a:pt x="0" y="15130"/>
                  </a:lnTo>
                  <a:lnTo>
                    <a:pt x="38055" y="15130"/>
                  </a:lnTo>
                  <a:lnTo>
                    <a:pt x="380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3938214" y="737523"/>
              <a:ext cx="2310700" cy="153925"/>
            </a:xfrm>
            <a:custGeom>
              <a:avLst/>
              <a:gdLst/>
              <a:ahLst/>
              <a:cxnLst/>
              <a:rect l="l" t="t" r="r" b="b"/>
              <a:pathLst>
                <a:path w="38055" h="2535" extrusionOk="0">
                  <a:moveTo>
                    <a:pt x="0" y="0"/>
                  </a:moveTo>
                  <a:lnTo>
                    <a:pt x="0" y="2535"/>
                  </a:lnTo>
                  <a:lnTo>
                    <a:pt x="38055" y="2535"/>
                  </a:lnTo>
                  <a:lnTo>
                    <a:pt x="380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3966266" y="754768"/>
              <a:ext cx="2245911" cy="862163"/>
            </a:xfrm>
            <a:custGeom>
              <a:avLst/>
              <a:gdLst/>
              <a:ahLst/>
              <a:cxnLst/>
              <a:rect l="l" t="t" r="r" b="b"/>
              <a:pathLst>
                <a:path w="36988" h="14199" extrusionOk="0">
                  <a:moveTo>
                    <a:pt x="36641" y="343"/>
                  </a:moveTo>
                  <a:lnTo>
                    <a:pt x="36641" y="13857"/>
                  </a:lnTo>
                  <a:lnTo>
                    <a:pt x="346" y="13857"/>
                  </a:lnTo>
                  <a:lnTo>
                    <a:pt x="346" y="343"/>
                  </a:lnTo>
                  <a:close/>
                  <a:moveTo>
                    <a:pt x="0" y="1"/>
                  </a:moveTo>
                  <a:lnTo>
                    <a:pt x="0" y="14199"/>
                  </a:lnTo>
                  <a:lnTo>
                    <a:pt x="36987" y="14199"/>
                  </a:lnTo>
                  <a:lnTo>
                    <a:pt x="36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4116790" y="814455"/>
              <a:ext cx="467423" cy="474466"/>
            </a:xfrm>
            <a:custGeom>
              <a:avLst/>
              <a:gdLst/>
              <a:ahLst/>
              <a:cxnLst/>
              <a:rect l="l" t="t" r="r" b="b"/>
              <a:pathLst>
                <a:path w="7698" h="7814" extrusionOk="0">
                  <a:moveTo>
                    <a:pt x="1548" y="0"/>
                  </a:moveTo>
                  <a:cubicBezTo>
                    <a:pt x="692" y="0"/>
                    <a:pt x="0" y="692"/>
                    <a:pt x="0" y="1548"/>
                  </a:cubicBezTo>
                  <a:lnTo>
                    <a:pt x="0" y="6266"/>
                  </a:lnTo>
                  <a:cubicBezTo>
                    <a:pt x="0" y="7122"/>
                    <a:pt x="692" y="7813"/>
                    <a:pt x="1548" y="7813"/>
                  </a:cubicBezTo>
                  <a:lnTo>
                    <a:pt x="6149" y="7813"/>
                  </a:lnTo>
                  <a:cubicBezTo>
                    <a:pt x="7005" y="7813"/>
                    <a:pt x="7697" y="7122"/>
                    <a:pt x="7697" y="6266"/>
                  </a:cubicBezTo>
                  <a:lnTo>
                    <a:pt x="7697" y="1548"/>
                  </a:lnTo>
                  <a:cubicBezTo>
                    <a:pt x="7697" y="692"/>
                    <a:pt x="7005"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4637275" y="814455"/>
              <a:ext cx="467665" cy="474466"/>
            </a:xfrm>
            <a:custGeom>
              <a:avLst/>
              <a:gdLst/>
              <a:ahLst/>
              <a:cxnLst/>
              <a:rect l="l" t="t" r="r" b="b"/>
              <a:pathLst>
                <a:path w="7702" h="7814" extrusionOk="0">
                  <a:moveTo>
                    <a:pt x="1549" y="0"/>
                  </a:moveTo>
                  <a:cubicBezTo>
                    <a:pt x="696" y="0"/>
                    <a:pt x="1" y="692"/>
                    <a:pt x="1" y="1548"/>
                  </a:cubicBezTo>
                  <a:lnTo>
                    <a:pt x="1" y="6266"/>
                  </a:lnTo>
                  <a:cubicBezTo>
                    <a:pt x="1" y="7122"/>
                    <a:pt x="696" y="7813"/>
                    <a:pt x="1549" y="7813"/>
                  </a:cubicBezTo>
                  <a:lnTo>
                    <a:pt x="6154" y="7813"/>
                  </a:lnTo>
                  <a:cubicBezTo>
                    <a:pt x="7006" y="7813"/>
                    <a:pt x="7701" y="7122"/>
                    <a:pt x="7701" y="6266"/>
                  </a:cubicBezTo>
                  <a:lnTo>
                    <a:pt x="7701" y="1548"/>
                  </a:lnTo>
                  <a:cubicBezTo>
                    <a:pt x="7701" y="692"/>
                    <a:pt x="7006" y="0"/>
                    <a:pt x="6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5143310" y="814455"/>
              <a:ext cx="467423" cy="474466"/>
            </a:xfrm>
            <a:custGeom>
              <a:avLst/>
              <a:gdLst/>
              <a:ahLst/>
              <a:cxnLst/>
              <a:rect l="l" t="t" r="r" b="b"/>
              <a:pathLst>
                <a:path w="7698" h="7814" extrusionOk="0">
                  <a:moveTo>
                    <a:pt x="1548" y="0"/>
                  </a:moveTo>
                  <a:cubicBezTo>
                    <a:pt x="692" y="0"/>
                    <a:pt x="1" y="692"/>
                    <a:pt x="1" y="1548"/>
                  </a:cubicBezTo>
                  <a:lnTo>
                    <a:pt x="1" y="6266"/>
                  </a:lnTo>
                  <a:cubicBezTo>
                    <a:pt x="1" y="7122"/>
                    <a:pt x="692" y="7813"/>
                    <a:pt x="1548" y="7813"/>
                  </a:cubicBezTo>
                  <a:lnTo>
                    <a:pt x="6149" y="7813"/>
                  </a:lnTo>
                  <a:cubicBezTo>
                    <a:pt x="7006" y="7813"/>
                    <a:pt x="7697" y="7122"/>
                    <a:pt x="7697" y="6266"/>
                  </a:cubicBezTo>
                  <a:lnTo>
                    <a:pt x="7697" y="1548"/>
                  </a:lnTo>
                  <a:cubicBezTo>
                    <a:pt x="7697" y="692"/>
                    <a:pt x="7006" y="0"/>
                    <a:pt x="6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5664038" y="814455"/>
              <a:ext cx="467423" cy="474466"/>
            </a:xfrm>
            <a:custGeom>
              <a:avLst/>
              <a:gdLst/>
              <a:ahLst/>
              <a:cxnLst/>
              <a:rect l="l" t="t" r="r" b="b"/>
              <a:pathLst>
                <a:path w="7698" h="7814" extrusionOk="0">
                  <a:moveTo>
                    <a:pt x="1549" y="0"/>
                  </a:moveTo>
                  <a:cubicBezTo>
                    <a:pt x="692" y="0"/>
                    <a:pt x="1" y="692"/>
                    <a:pt x="1" y="1548"/>
                  </a:cubicBezTo>
                  <a:lnTo>
                    <a:pt x="1" y="6266"/>
                  </a:lnTo>
                  <a:cubicBezTo>
                    <a:pt x="1" y="7122"/>
                    <a:pt x="692" y="7813"/>
                    <a:pt x="1549" y="7813"/>
                  </a:cubicBezTo>
                  <a:lnTo>
                    <a:pt x="6150" y="7813"/>
                  </a:lnTo>
                  <a:cubicBezTo>
                    <a:pt x="7006" y="7813"/>
                    <a:pt x="7697" y="7122"/>
                    <a:pt x="7697" y="6266"/>
                  </a:cubicBezTo>
                  <a:lnTo>
                    <a:pt x="7697" y="1548"/>
                  </a:lnTo>
                  <a:cubicBezTo>
                    <a:pt x="7697" y="692"/>
                    <a:pt x="7006" y="0"/>
                    <a:pt x="6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7612824" y="-427495"/>
              <a:ext cx="306029" cy="4648723"/>
            </a:xfrm>
            <a:custGeom>
              <a:avLst/>
              <a:gdLst/>
              <a:ahLst/>
              <a:cxnLst/>
              <a:rect l="l" t="t" r="r" b="b"/>
              <a:pathLst>
                <a:path w="5040" h="76560" extrusionOk="0">
                  <a:moveTo>
                    <a:pt x="0" y="1"/>
                  </a:moveTo>
                  <a:lnTo>
                    <a:pt x="0" y="76559"/>
                  </a:lnTo>
                  <a:lnTo>
                    <a:pt x="5040" y="76559"/>
                  </a:lnTo>
                  <a:lnTo>
                    <a:pt x="5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6627411" y="-355543"/>
              <a:ext cx="1192723" cy="4576770"/>
            </a:xfrm>
            <a:custGeom>
              <a:avLst/>
              <a:gdLst/>
              <a:ahLst/>
              <a:cxnLst/>
              <a:rect l="l" t="t" r="r" b="b"/>
              <a:pathLst>
                <a:path w="19643" h="75375" extrusionOk="0">
                  <a:moveTo>
                    <a:pt x="1" y="1"/>
                  </a:moveTo>
                  <a:lnTo>
                    <a:pt x="1" y="75374"/>
                  </a:lnTo>
                  <a:lnTo>
                    <a:pt x="19642" y="75374"/>
                  </a:lnTo>
                  <a:lnTo>
                    <a:pt x="196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6710778" y="-272175"/>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6844762" y="-139825"/>
              <a:ext cx="788146" cy="788146"/>
            </a:xfrm>
            <a:custGeom>
              <a:avLst/>
              <a:gdLst/>
              <a:ahLst/>
              <a:cxnLst/>
              <a:rect l="l" t="t" r="r" b="b"/>
              <a:pathLst>
                <a:path w="12980" h="12980" extrusionOk="0">
                  <a:moveTo>
                    <a:pt x="0" y="0"/>
                  </a:moveTo>
                  <a:lnTo>
                    <a:pt x="0" y="12980"/>
                  </a:lnTo>
                  <a:lnTo>
                    <a:pt x="12980" y="12980"/>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6710778" y="843539"/>
              <a:ext cx="1038676" cy="1038676"/>
            </a:xfrm>
            <a:custGeom>
              <a:avLst/>
              <a:gdLst/>
              <a:ahLst/>
              <a:cxnLst/>
              <a:rect l="l" t="t" r="r" b="b"/>
              <a:pathLst>
                <a:path w="17106" h="17106" extrusionOk="0">
                  <a:moveTo>
                    <a:pt x="1" y="1"/>
                  </a:moveTo>
                  <a:lnTo>
                    <a:pt x="1" y="17106"/>
                  </a:lnTo>
                  <a:lnTo>
                    <a:pt x="17105" y="17106"/>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6844762" y="975646"/>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6710778" y="1959071"/>
              <a:ext cx="1038676" cy="1038676"/>
            </a:xfrm>
            <a:custGeom>
              <a:avLst/>
              <a:gdLst/>
              <a:ahLst/>
              <a:cxnLst/>
              <a:rect l="l" t="t" r="r" b="b"/>
              <a:pathLst>
                <a:path w="17106" h="17106" extrusionOk="0">
                  <a:moveTo>
                    <a:pt x="1" y="1"/>
                  </a:moveTo>
                  <a:lnTo>
                    <a:pt x="1" y="17105"/>
                  </a:lnTo>
                  <a:lnTo>
                    <a:pt x="17105" y="17105"/>
                  </a:lnTo>
                  <a:lnTo>
                    <a:pt x="171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6844762" y="2091421"/>
              <a:ext cx="788146" cy="788085"/>
            </a:xfrm>
            <a:custGeom>
              <a:avLst/>
              <a:gdLst/>
              <a:ahLst/>
              <a:cxnLst/>
              <a:rect l="l" t="t" r="r" b="b"/>
              <a:pathLst>
                <a:path w="12980" h="12979" extrusionOk="0">
                  <a:moveTo>
                    <a:pt x="0" y="0"/>
                  </a:moveTo>
                  <a:lnTo>
                    <a:pt x="0" y="12979"/>
                  </a:lnTo>
                  <a:lnTo>
                    <a:pt x="12980" y="12979"/>
                  </a:lnTo>
                  <a:lnTo>
                    <a:pt x="1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6710778" y="3074604"/>
              <a:ext cx="1038676" cy="1038858"/>
            </a:xfrm>
            <a:custGeom>
              <a:avLst/>
              <a:gdLst/>
              <a:ahLst/>
              <a:cxnLst/>
              <a:rect l="l" t="t" r="r" b="b"/>
              <a:pathLst>
                <a:path w="17106" h="17109" extrusionOk="0">
                  <a:moveTo>
                    <a:pt x="1" y="0"/>
                  </a:moveTo>
                  <a:lnTo>
                    <a:pt x="1" y="17109"/>
                  </a:lnTo>
                  <a:lnTo>
                    <a:pt x="17105" y="17109"/>
                  </a:lnTo>
                  <a:lnTo>
                    <a:pt x="17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6844762" y="3206893"/>
              <a:ext cx="788146" cy="788206"/>
            </a:xfrm>
            <a:custGeom>
              <a:avLst/>
              <a:gdLst/>
              <a:ahLst/>
              <a:cxnLst/>
              <a:rect l="l" t="t" r="r" b="b"/>
              <a:pathLst>
                <a:path w="12980" h="12981" extrusionOk="0">
                  <a:moveTo>
                    <a:pt x="0" y="1"/>
                  </a:moveTo>
                  <a:lnTo>
                    <a:pt x="0" y="12980"/>
                  </a:lnTo>
                  <a:lnTo>
                    <a:pt x="12980" y="12980"/>
                  </a:lnTo>
                  <a:lnTo>
                    <a:pt x="12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6892249" y="-99854"/>
              <a:ext cx="672413" cy="716435"/>
            </a:xfrm>
            <a:custGeom>
              <a:avLst/>
              <a:gdLst/>
              <a:ahLst/>
              <a:cxnLst/>
              <a:rect l="l" t="t" r="r" b="b"/>
              <a:pathLst>
                <a:path w="11074" h="11799" extrusionOk="0">
                  <a:moveTo>
                    <a:pt x="4168" y="1"/>
                  </a:moveTo>
                  <a:cubicBezTo>
                    <a:pt x="4113" y="997"/>
                    <a:pt x="4113" y="1699"/>
                    <a:pt x="3993" y="2616"/>
                  </a:cubicBezTo>
                  <a:lnTo>
                    <a:pt x="541" y="2616"/>
                  </a:lnTo>
                  <a:lnTo>
                    <a:pt x="541" y="4530"/>
                  </a:lnTo>
                  <a:lnTo>
                    <a:pt x="3613" y="4530"/>
                  </a:lnTo>
                  <a:cubicBezTo>
                    <a:pt x="3185" y="6513"/>
                    <a:pt x="2199" y="8844"/>
                    <a:pt x="1" y="10560"/>
                  </a:cubicBezTo>
                  <a:cubicBezTo>
                    <a:pt x="527" y="10854"/>
                    <a:pt x="1308" y="11450"/>
                    <a:pt x="1685" y="11799"/>
                  </a:cubicBezTo>
                  <a:cubicBezTo>
                    <a:pt x="4195" y="9697"/>
                    <a:pt x="5191" y="7081"/>
                    <a:pt x="5800" y="4544"/>
                  </a:cubicBezTo>
                  <a:lnTo>
                    <a:pt x="8632" y="4544"/>
                  </a:lnTo>
                  <a:cubicBezTo>
                    <a:pt x="8550" y="6865"/>
                    <a:pt x="8228" y="8766"/>
                    <a:pt x="7971" y="9275"/>
                  </a:cubicBezTo>
                  <a:cubicBezTo>
                    <a:pt x="7783" y="9670"/>
                    <a:pt x="7499" y="9776"/>
                    <a:pt x="7122" y="9776"/>
                  </a:cubicBezTo>
                  <a:cubicBezTo>
                    <a:pt x="6769" y="9776"/>
                    <a:pt x="5838" y="9642"/>
                    <a:pt x="5099" y="9481"/>
                  </a:cubicBezTo>
                  <a:lnTo>
                    <a:pt x="5099" y="9481"/>
                  </a:lnTo>
                  <a:cubicBezTo>
                    <a:pt x="5191" y="10032"/>
                    <a:pt x="5273" y="10991"/>
                    <a:pt x="5260" y="11542"/>
                  </a:cubicBezTo>
                  <a:cubicBezTo>
                    <a:pt x="6122" y="11703"/>
                    <a:pt x="6851" y="11786"/>
                    <a:pt x="7540" y="11786"/>
                  </a:cubicBezTo>
                  <a:cubicBezTo>
                    <a:pt x="8471" y="11786"/>
                    <a:pt x="9251" y="11408"/>
                    <a:pt x="9751" y="10652"/>
                  </a:cubicBezTo>
                  <a:cubicBezTo>
                    <a:pt x="10261" y="9885"/>
                    <a:pt x="10679" y="7431"/>
                    <a:pt x="10885" y="3236"/>
                  </a:cubicBezTo>
                  <a:cubicBezTo>
                    <a:pt x="10977" y="3182"/>
                    <a:pt x="11032" y="3089"/>
                    <a:pt x="11073" y="2993"/>
                  </a:cubicBezTo>
                  <a:lnTo>
                    <a:pt x="9563" y="2480"/>
                  </a:lnTo>
                  <a:lnTo>
                    <a:pt x="9183" y="2630"/>
                  </a:lnTo>
                  <a:lnTo>
                    <a:pt x="6163" y="2630"/>
                  </a:lnTo>
                  <a:cubicBezTo>
                    <a:pt x="6273" y="1874"/>
                    <a:pt x="6283" y="1336"/>
                    <a:pt x="6366" y="538"/>
                  </a:cubicBezTo>
                  <a:cubicBezTo>
                    <a:pt x="6636" y="497"/>
                    <a:pt x="6769" y="377"/>
                    <a:pt x="6797" y="216"/>
                  </a:cubicBezTo>
                  <a:lnTo>
                    <a:pt x="4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6906215" y="1028532"/>
              <a:ext cx="647822" cy="701741"/>
            </a:xfrm>
            <a:custGeom>
              <a:avLst/>
              <a:gdLst/>
              <a:ahLst/>
              <a:cxnLst/>
              <a:rect l="l" t="t" r="r" b="b"/>
              <a:pathLst>
                <a:path w="10669" h="11557" extrusionOk="0">
                  <a:moveTo>
                    <a:pt x="1321" y="1"/>
                  </a:moveTo>
                  <a:lnTo>
                    <a:pt x="1321" y="1874"/>
                  </a:lnTo>
                  <a:lnTo>
                    <a:pt x="9049" y="1874"/>
                  </a:lnTo>
                  <a:lnTo>
                    <a:pt x="9049" y="1"/>
                  </a:lnTo>
                  <a:close/>
                  <a:moveTo>
                    <a:pt x="8915" y="3264"/>
                  </a:moveTo>
                  <a:lnTo>
                    <a:pt x="8686" y="3411"/>
                  </a:lnTo>
                  <a:lnTo>
                    <a:pt x="0" y="3411"/>
                  </a:lnTo>
                  <a:lnTo>
                    <a:pt x="0" y="5325"/>
                  </a:lnTo>
                  <a:lnTo>
                    <a:pt x="7809" y="5325"/>
                  </a:lnTo>
                  <a:cubicBezTo>
                    <a:pt x="7255" y="7335"/>
                    <a:pt x="5043" y="9170"/>
                    <a:pt x="1794" y="9940"/>
                  </a:cubicBezTo>
                  <a:cubicBezTo>
                    <a:pt x="2198" y="10358"/>
                    <a:pt x="2818" y="11084"/>
                    <a:pt x="3047" y="11556"/>
                  </a:cubicBezTo>
                  <a:cubicBezTo>
                    <a:pt x="7122" y="10385"/>
                    <a:pt x="9104" y="8417"/>
                    <a:pt x="10371" y="4274"/>
                  </a:cubicBezTo>
                  <a:cubicBezTo>
                    <a:pt x="10504" y="4223"/>
                    <a:pt x="10614" y="4127"/>
                    <a:pt x="10668" y="4030"/>
                  </a:cubicBezTo>
                  <a:lnTo>
                    <a:pt x="8915" y="326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6878345" y="2129593"/>
              <a:ext cx="714978" cy="725604"/>
            </a:xfrm>
            <a:custGeom>
              <a:avLst/>
              <a:gdLst/>
              <a:ahLst/>
              <a:cxnLst/>
              <a:rect l="l" t="t" r="r" b="b"/>
              <a:pathLst>
                <a:path w="11775" h="11950" extrusionOk="0">
                  <a:moveTo>
                    <a:pt x="6135" y="1"/>
                  </a:moveTo>
                  <a:lnTo>
                    <a:pt x="6163" y="2617"/>
                  </a:lnTo>
                  <a:lnTo>
                    <a:pt x="715" y="2617"/>
                  </a:lnTo>
                  <a:lnTo>
                    <a:pt x="715" y="4545"/>
                  </a:lnTo>
                  <a:lnTo>
                    <a:pt x="5029" y="4545"/>
                  </a:lnTo>
                  <a:cubicBezTo>
                    <a:pt x="3694" y="6164"/>
                    <a:pt x="1862" y="7647"/>
                    <a:pt x="1" y="8605"/>
                  </a:cubicBezTo>
                  <a:cubicBezTo>
                    <a:pt x="527" y="9009"/>
                    <a:pt x="1106" y="9656"/>
                    <a:pt x="1455" y="10156"/>
                  </a:cubicBezTo>
                  <a:cubicBezTo>
                    <a:pt x="3185" y="9132"/>
                    <a:pt x="4896" y="7715"/>
                    <a:pt x="6204" y="6095"/>
                  </a:cubicBezTo>
                  <a:lnTo>
                    <a:pt x="6245" y="9738"/>
                  </a:lnTo>
                  <a:cubicBezTo>
                    <a:pt x="6245" y="10101"/>
                    <a:pt x="6149" y="10101"/>
                    <a:pt x="4814" y="10101"/>
                  </a:cubicBezTo>
                  <a:cubicBezTo>
                    <a:pt x="4465" y="10101"/>
                    <a:pt x="4088" y="10101"/>
                    <a:pt x="3749" y="10087"/>
                  </a:cubicBezTo>
                  <a:lnTo>
                    <a:pt x="3749" y="10087"/>
                  </a:lnTo>
                  <a:cubicBezTo>
                    <a:pt x="3965" y="10601"/>
                    <a:pt x="4194" y="11422"/>
                    <a:pt x="4277" y="11950"/>
                  </a:cubicBezTo>
                  <a:cubicBezTo>
                    <a:pt x="6985" y="11950"/>
                    <a:pt x="8306" y="11923"/>
                    <a:pt x="8279" y="9779"/>
                  </a:cubicBezTo>
                  <a:lnTo>
                    <a:pt x="8227" y="4545"/>
                  </a:lnTo>
                  <a:lnTo>
                    <a:pt x="11775" y="4545"/>
                  </a:lnTo>
                  <a:lnTo>
                    <a:pt x="11775" y="2617"/>
                  </a:lnTo>
                  <a:lnTo>
                    <a:pt x="8213" y="2617"/>
                  </a:lnTo>
                  <a:lnTo>
                    <a:pt x="8186" y="391"/>
                  </a:lnTo>
                  <a:cubicBezTo>
                    <a:pt x="8485" y="350"/>
                    <a:pt x="8577" y="231"/>
                    <a:pt x="8590" y="83"/>
                  </a:cubicBezTo>
                  <a:lnTo>
                    <a:pt x="6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6893889" y="3237456"/>
              <a:ext cx="694455" cy="728094"/>
            </a:xfrm>
            <a:custGeom>
              <a:avLst/>
              <a:gdLst/>
              <a:ahLst/>
              <a:cxnLst/>
              <a:rect l="l" t="t" r="r" b="b"/>
              <a:pathLst>
                <a:path w="11437" h="11991" extrusionOk="0">
                  <a:moveTo>
                    <a:pt x="3479" y="0"/>
                  </a:moveTo>
                  <a:cubicBezTo>
                    <a:pt x="2966" y="2198"/>
                    <a:pt x="1726" y="4763"/>
                    <a:pt x="1" y="6273"/>
                  </a:cubicBezTo>
                  <a:cubicBezTo>
                    <a:pt x="566" y="6530"/>
                    <a:pt x="1418" y="6961"/>
                    <a:pt x="1874" y="7255"/>
                  </a:cubicBezTo>
                  <a:cubicBezTo>
                    <a:pt x="2562" y="6530"/>
                    <a:pt x="3209" y="5691"/>
                    <a:pt x="3763" y="4790"/>
                  </a:cubicBezTo>
                  <a:lnTo>
                    <a:pt x="6380" y="4790"/>
                  </a:lnTo>
                  <a:cubicBezTo>
                    <a:pt x="6044" y="7040"/>
                    <a:pt x="4869" y="9402"/>
                    <a:pt x="2415" y="10737"/>
                  </a:cubicBezTo>
                  <a:cubicBezTo>
                    <a:pt x="2942" y="11046"/>
                    <a:pt x="3805" y="11624"/>
                    <a:pt x="4236" y="11991"/>
                  </a:cubicBezTo>
                  <a:cubicBezTo>
                    <a:pt x="6930" y="10371"/>
                    <a:pt x="8023" y="7755"/>
                    <a:pt x="8523" y="4965"/>
                  </a:cubicBezTo>
                  <a:cubicBezTo>
                    <a:pt x="8660" y="4951"/>
                    <a:pt x="8779" y="4883"/>
                    <a:pt x="8807" y="4790"/>
                  </a:cubicBezTo>
                  <a:lnTo>
                    <a:pt x="11436" y="4790"/>
                  </a:lnTo>
                  <a:lnTo>
                    <a:pt x="11436" y="2846"/>
                  </a:lnTo>
                  <a:lnTo>
                    <a:pt x="4746" y="2846"/>
                  </a:lnTo>
                  <a:cubicBezTo>
                    <a:pt x="5086" y="2078"/>
                    <a:pt x="5407" y="1202"/>
                    <a:pt x="5558" y="743"/>
                  </a:cubicBezTo>
                  <a:cubicBezTo>
                    <a:pt x="5773" y="730"/>
                    <a:pt x="5920" y="634"/>
                    <a:pt x="5961" y="501"/>
                  </a:cubicBezTo>
                  <a:lnTo>
                    <a:pt x="3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440496" y="-1166933"/>
              <a:ext cx="133280" cy="1585217"/>
            </a:xfrm>
            <a:custGeom>
              <a:avLst/>
              <a:gdLst/>
              <a:ahLst/>
              <a:cxnLst/>
              <a:rect l="l" t="t" r="r" b="b"/>
              <a:pathLst>
                <a:path w="2195" h="26107" extrusionOk="0">
                  <a:moveTo>
                    <a:pt x="0" y="0"/>
                  </a:moveTo>
                  <a:lnTo>
                    <a:pt x="0" y="24826"/>
                  </a:lnTo>
                  <a:lnTo>
                    <a:pt x="2195" y="26107"/>
                  </a:lnTo>
                  <a:lnTo>
                    <a:pt x="2195" y="18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440496" y="1439133"/>
              <a:ext cx="133280" cy="1526379"/>
            </a:xfrm>
            <a:custGeom>
              <a:avLst/>
              <a:gdLst/>
              <a:ahLst/>
              <a:cxnLst/>
              <a:rect l="l" t="t" r="r" b="b"/>
              <a:pathLst>
                <a:path w="2195" h="25138" extrusionOk="0">
                  <a:moveTo>
                    <a:pt x="0" y="1"/>
                  </a:moveTo>
                  <a:lnTo>
                    <a:pt x="0" y="24826"/>
                  </a:lnTo>
                  <a:lnTo>
                    <a:pt x="2195" y="25137"/>
                  </a:lnTo>
                  <a:lnTo>
                    <a:pt x="2195" y="87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700375" y="-1647525"/>
              <a:ext cx="789239" cy="1494319"/>
            </a:xfrm>
            <a:custGeom>
              <a:avLst/>
              <a:gdLst/>
              <a:ahLst/>
              <a:cxnLst/>
              <a:rect l="l" t="t" r="r" b="b"/>
              <a:pathLst>
                <a:path w="12998" h="24610" extrusionOk="0">
                  <a:moveTo>
                    <a:pt x="1" y="0"/>
                  </a:moveTo>
                  <a:lnTo>
                    <a:pt x="1" y="24610"/>
                  </a:lnTo>
                  <a:lnTo>
                    <a:pt x="12997" y="24610"/>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658600" y="-1597675"/>
              <a:ext cx="705627" cy="1394617"/>
            </a:xfrm>
            <a:custGeom>
              <a:avLst/>
              <a:gdLst/>
              <a:ahLst/>
              <a:cxnLst/>
              <a:rect l="l" t="t" r="r" b="b"/>
              <a:pathLst>
                <a:path w="11621" h="22968" extrusionOk="0">
                  <a:moveTo>
                    <a:pt x="0" y="1"/>
                  </a:moveTo>
                  <a:lnTo>
                    <a:pt x="0" y="22967"/>
                  </a:lnTo>
                  <a:lnTo>
                    <a:pt x="11621" y="22967"/>
                  </a:lnTo>
                  <a:lnTo>
                    <a:pt x="116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658600" y="-1597675"/>
              <a:ext cx="125265" cy="1394617"/>
            </a:xfrm>
            <a:custGeom>
              <a:avLst/>
              <a:gdLst/>
              <a:ahLst/>
              <a:cxnLst/>
              <a:rect l="l" t="t" r="r" b="b"/>
              <a:pathLst>
                <a:path w="2063" h="22968" extrusionOk="0">
                  <a:moveTo>
                    <a:pt x="0" y="1"/>
                  </a:moveTo>
                  <a:lnTo>
                    <a:pt x="0" y="22967"/>
                  </a:lnTo>
                  <a:lnTo>
                    <a:pt x="2062" y="22967"/>
                  </a:lnTo>
                  <a:lnTo>
                    <a:pt x="20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412262" y="-1473322"/>
              <a:ext cx="244762" cy="260975"/>
            </a:xfrm>
            <a:custGeom>
              <a:avLst/>
              <a:gdLst/>
              <a:ahLst/>
              <a:cxnLst/>
              <a:rect l="l" t="t" r="r" b="b"/>
              <a:pathLst>
                <a:path w="4031" h="4298" extrusionOk="0">
                  <a:moveTo>
                    <a:pt x="3890" y="1568"/>
                  </a:moveTo>
                  <a:cubicBezTo>
                    <a:pt x="3339" y="1568"/>
                    <a:pt x="2683" y="1653"/>
                    <a:pt x="2216" y="1805"/>
                  </a:cubicBezTo>
                  <a:lnTo>
                    <a:pt x="2343" y="2318"/>
                  </a:lnTo>
                  <a:cubicBezTo>
                    <a:pt x="2767" y="2200"/>
                    <a:pt x="3273" y="2140"/>
                    <a:pt x="3742" y="2140"/>
                  </a:cubicBezTo>
                  <a:cubicBezTo>
                    <a:pt x="3802" y="2140"/>
                    <a:pt x="3862" y="2141"/>
                    <a:pt x="3921" y="2143"/>
                  </a:cubicBezTo>
                  <a:lnTo>
                    <a:pt x="3921" y="1568"/>
                  </a:lnTo>
                  <a:cubicBezTo>
                    <a:pt x="3911" y="1568"/>
                    <a:pt x="3901" y="1568"/>
                    <a:pt x="3890" y="1568"/>
                  </a:cubicBezTo>
                  <a:close/>
                  <a:moveTo>
                    <a:pt x="2196" y="2705"/>
                  </a:moveTo>
                  <a:cubicBezTo>
                    <a:pt x="1994" y="2931"/>
                    <a:pt x="1894" y="3184"/>
                    <a:pt x="1891" y="3414"/>
                  </a:cubicBezTo>
                  <a:cubicBezTo>
                    <a:pt x="1884" y="3749"/>
                    <a:pt x="2096" y="4040"/>
                    <a:pt x="2521" y="4139"/>
                  </a:cubicBezTo>
                  <a:cubicBezTo>
                    <a:pt x="2778" y="4201"/>
                    <a:pt x="3165" y="4225"/>
                    <a:pt x="3534" y="4225"/>
                  </a:cubicBezTo>
                  <a:cubicBezTo>
                    <a:pt x="3705" y="4225"/>
                    <a:pt x="3873" y="4221"/>
                    <a:pt x="4021" y="4212"/>
                  </a:cubicBezTo>
                  <a:lnTo>
                    <a:pt x="4031" y="3619"/>
                  </a:lnTo>
                  <a:lnTo>
                    <a:pt x="4031" y="3619"/>
                  </a:lnTo>
                  <a:cubicBezTo>
                    <a:pt x="3852" y="3633"/>
                    <a:pt x="3654" y="3643"/>
                    <a:pt x="3462" y="3643"/>
                  </a:cubicBezTo>
                  <a:cubicBezTo>
                    <a:pt x="2730" y="3643"/>
                    <a:pt x="2487" y="3575"/>
                    <a:pt x="2487" y="3314"/>
                  </a:cubicBezTo>
                  <a:cubicBezTo>
                    <a:pt x="2487" y="3194"/>
                    <a:pt x="2558" y="3051"/>
                    <a:pt x="2706" y="2894"/>
                  </a:cubicBezTo>
                  <a:lnTo>
                    <a:pt x="2196" y="2705"/>
                  </a:lnTo>
                  <a:close/>
                  <a:moveTo>
                    <a:pt x="997" y="0"/>
                  </a:moveTo>
                  <a:cubicBezTo>
                    <a:pt x="973" y="277"/>
                    <a:pt x="939" y="609"/>
                    <a:pt x="902" y="887"/>
                  </a:cubicBezTo>
                  <a:cubicBezTo>
                    <a:pt x="819" y="887"/>
                    <a:pt x="734" y="890"/>
                    <a:pt x="658" y="890"/>
                  </a:cubicBezTo>
                  <a:cubicBezTo>
                    <a:pt x="429" y="890"/>
                    <a:pt x="179" y="890"/>
                    <a:pt x="25" y="880"/>
                  </a:cubicBezTo>
                  <a:lnTo>
                    <a:pt x="25" y="880"/>
                  </a:lnTo>
                  <a:lnTo>
                    <a:pt x="36" y="1448"/>
                  </a:lnTo>
                  <a:cubicBezTo>
                    <a:pt x="118" y="1456"/>
                    <a:pt x="213" y="1456"/>
                    <a:pt x="312" y="1456"/>
                  </a:cubicBezTo>
                  <a:cubicBezTo>
                    <a:pt x="405" y="1456"/>
                    <a:pt x="744" y="1456"/>
                    <a:pt x="819" y="1448"/>
                  </a:cubicBezTo>
                  <a:lnTo>
                    <a:pt x="819" y="1448"/>
                  </a:lnTo>
                  <a:cubicBezTo>
                    <a:pt x="658" y="2414"/>
                    <a:pt x="381" y="3321"/>
                    <a:pt x="1" y="4078"/>
                  </a:cubicBezTo>
                  <a:lnTo>
                    <a:pt x="624" y="4297"/>
                  </a:lnTo>
                  <a:cubicBezTo>
                    <a:pt x="963" y="3502"/>
                    <a:pt x="1257" y="2421"/>
                    <a:pt x="1446" y="1415"/>
                  </a:cubicBezTo>
                  <a:cubicBezTo>
                    <a:pt x="1915" y="1377"/>
                    <a:pt x="2390" y="1301"/>
                    <a:pt x="2754" y="1181"/>
                  </a:cubicBezTo>
                  <a:lnTo>
                    <a:pt x="2640" y="585"/>
                  </a:lnTo>
                  <a:cubicBezTo>
                    <a:pt x="2316" y="709"/>
                    <a:pt x="1921" y="781"/>
                    <a:pt x="1545" y="829"/>
                  </a:cubicBezTo>
                  <a:cubicBezTo>
                    <a:pt x="1579" y="613"/>
                    <a:pt x="1617" y="356"/>
                    <a:pt x="1641" y="182"/>
                  </a:cubicBezTo>
                  <a:cubicBezTo>
                    <a:pt x="1713" y="168"/>
                    <a:pt x="1771" y="127"/>
                    <a:pt x="1774" y="69"/>
                  </a:cubicBezTo>
                  <a:lnTo>
                    <a:pt x="997" y="0"/>
                  </a:lnTo>
                  <a:close/>
                </a:path>
              </a:pathLst>
            </a:custGeom>
            <a:solidFill>
              <a:srgbClr val="004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412444" y="-1160254"/>
              <a:ext cx="200922" cy="223935"/>
            </a:xfrm>
            <a:custGeom>
              <a:avLst/>
              <a:gdLst/>
              <a:ahLst/>
              <a:cxnLst/>
              <a:rect l="l" t="t" r="r" b="b"/>
              <a:pathLst>
                <a:path w="3309" h="3688" extrusionOk="0">
                  <a:moveTo>
                    <a:pt x="3010" y="1"/>
                  </a:moveTo>
                  <a:cubicBezTo>
                    <a:pt x="2725" y="55"/>
                    <a:pt x="2376" y="96"/>
                    <a:pt x="2089" y="110"/>
                  </a:cubicBezTo>
                  <a:cubicBezTo>
                    <a:pt x="1753" y="127"/>
                    <a:pt x="1055" y="148"/>
                    <a:pt x="573" y="148"/>
                  </a:cubicBezTo>
                  <a:cubicBezTo>
                    <a:pt x="445" y="148"/>
                    <a:pt x="329" y="148"/>
                    <a:pt x="244" y="144"/>
                  </a:cubicBezTo>
                  <a:lnTo>
                    <a:pt x="244" y="144"/>
                  </a:lnTo>
                  <a:cubicBezTo>
                    <a:pt x="254" y="277"/>
                    <a:pt x="257" y="582"/>
                    <a:pt x="257" y="726"/>
                  </a:cubicBezTo>
                  <a:cubicBezTo>
                    <a:pt x="336" y="728"/>
                    <a:pt x="425" y="729"/>
                    <a:pt x="520" y="729"/>
                  </a:cubicBezTo>
                  <a:cubicBezTo>
                    <a:pt x="909" y="729"/>
                    <a:pt x="1387" y="712"/>
                    <a:pt x="1582" y="682"/>
                  </a:cubicBezTo>
                  <a:lnTo>
                    <a:pt x="1582" y="688"/>
                  </a:lnTo>
                  <a:cubicBezTo>
                    <a:pt x="1390" y="791"/>
                    <a:pt x="1134" y="979"/>
                    <a:pt x="969" y="1107"/>
                  </a:cubicBezTo>
                  <a:lnTo>
                    <a:pt x="1497" y="1369"/>
                  </a:lnTo>
                  <a:cubicBezTo>
                    <a:pt x="1785" y="1137"/>
                    <a:pt x="2376" y="740"/>
                    <a:pt x="3058" y="620"/>
                  </a:cubicBezTo>
                  <a:lnTo>
                    <a:pt x="3010" y="1"/>
                  </a:lnTo>
                  <a:close/>
                  <a:moveTo>
                    <a:pt x="449" y="1637"/>
                  </a:moveTo>
                  <a:cubicBezTo>
                    <a:pt x="192" y="1908"/>
                    <a:pt x="1" y="2270"/>
                    <a:pt x="1" y="2643"/>
                  </a:cubicBezTo>
                  <a:cubicBezTo>
                    <a:pt x="1" y="3079"/>
                    <a:pt x="264" y="3482"/>
                    <a:pt x="881" y="3623"/>
                  </a:cubicBezTo>
                  <a:cubicBezTo>
                    <a:pt x="1079" y="3664"/>
                    <a:pt x="1459" y="3687"/>
                    <a:pt x="1873" y="3687"/>
                  </a:cubicBezTo>
                  <a:cubicBezTo>
                    <a:pt x="2370" y="3687"/>
                    <a:pt x="2924" y="3654"/>
                    <a:pt x="3308" y="3592"/>
                  </a:cubicBezTo>
                  <a:lnTo>
                    <a:pt x="3260" y="2976"/>
                  </a:lnTo>
                  <a:cubicBezTo>
                    <a:pt x="2825" y="3061"/>
                    <a:pt x="2260" y="3106"/>
                    <a:pt x="1788" y="3106"/>
                  </a:cubicBezTo>
                  <a:cubicBezTo>
                    <a:pt x="1305" y="3106"/>
                    <a:pt x="617" y="3106"/>
                    <a:pt x="617" y="2537"/>
                  </a:cubicBezTo>
                  <a:cubicBezTo>
                    <a:pt x="617" y="2322"/>
                    <a:pt x="747" y="2082"/>
                    <a:pt x="966" y="1867"/>
                  </a:cubicBezTo>
                  <a:lnTo>
                    <a:pt x="449" y="1637"/>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423859" y="-890843"/>
              <a:ext cx="278826" cy="274272"/>
            </a:xfrm>
            <a:custGeom>
              <a:avLst/>
              <a:gdLst/>
              <a:ahLst/>
              <a:cxnLst/>
              <a:rect l="l" t="t" r="r" b="b"/>
              <a:pathLst>
                <a:path w="4592" h="4517" extrusionOk="0">
                  <a:moveTo>
                    <a:pt x="2818" y="1"/>
                  </a:moveTo>
                  <a:lnTo>
                    <a:pt x="2818" y="466"/>
                  </a:lnTo>
                  <a:lnTo>
                    <a:pt x="1866" y="466"/>
                  </a:lnTo>
                  <a:lnTo>
                    <a:pt x="1866" y="942"/>
                  </a:lnTo>
                  <a:lnTo>
                    <a:pt x="2818" y="942"/>
                  </a:lnTo>
                  <a:lnTo>
                    <a:pt x="2818" y="1404"/>
                  </a:lnTo>
                  <a:lnTo>
                    <a:pt x="3362" y="1404"/>
                  </a:lnTo>
                  <a:lnTo>
                    <a:pt x="3362" y="942"/>
                  </a:lnTo>
                  <a:lnTo>
                    <a:pt x="4362" y="942"/>
                  </a:lnTo>
                  <a:lnTo>
                    <a:pt x="4362" y="466"/>
                  </a:lnTo>
                  <a:lnTo>
                    <a:pt x="3362" y="466"/>
                  </a:lnTo>
                  <a:lnTo>
                    <a:pt x="3362" y="127"/>
                  </a:lnTo>
                  <a:cubicBezTo>
                    <a:pt x="3448" y="110"/>
                    <a:pt x="3482" y="86"/>
                    <a:pt x="3485" y="38"/>
                  </a:cubicBezTo>
                  <a:lnTo>
                    <a:pt x="2818" y="1"/>
                  </a:lnTo>
                  <a:close/>
                  <a:moveTo>
                    <a:pt x="202" y="1011"/>
                  </a:moveTo>
                  <a:lnTo>
                    <a:pt x="202" y="1011"/>
                  </a:lnTo>
                  <a:cubicBezTo>
                    <a:pt x="206" y="1431"/>
                    <a:pt x="151" y="1932"/>
                    <a:pt x="1" y="2202"/>
                  </a:cubicBezTo>
                  <a:lnTo>
                    <a:pt x="374" y="2360"/>
                  </a:lnTo>
                  <a:cubicBezTo>
                    <a:pt x="541" y="2031"/>
                    <a:pt x="600" y="1510"/>
                    <a:pt x="579" y="1058"/>
                  </a:cubicBezTo>
                  <a:lnTo>
                    <a:pt x="202" y="1011"/>
                  </a:lnTo>
                  <a:close/>
                  <a:moveTo>
                    <a:pt x="3547" y="2126"/>
                  </a:moveTo>
                  <a:lnTo>
                    <a:pt x="3547" y="2575"/>
                  </a:lnTo>
                  <a:lnTo>
                    <a:pt x="2637" y="2575"/>
                  </a:lnTo>
                  <a:lnTo>
                    <a:pt x="2637" y="2126"/>
                  </a:lnTo>
                  <a:close/>
                  <a:moveTo>
                    <a:pt x="709" y="4"/>
                  </a:moveTo>
                  <a:lnTo>
                    <a:pt x="709" y="1671"/>
                  </a:lnTo>
                  <a:cubicBezTo>
                    <a:pt x="709" y="2517"/>
                    <a:pt x="637" y="3435"/>
                    <a:pt x="31" y="4109"/>
                  </a:cubicBezTo>
                  <a:cubicBezTo>
                    <a:pt x="144" y="4195"/>
                    <a:pt x="325" y="4389"/>
                    <a:pt x="407" y="4517"/>
                  </a:cubicBezTo>
                  <a:cubicBezTo>
                    <a:pt x="743" y="4157"/>
                    <a:pt x="938" y="3743"/>
                    <a:pt x="1058" y="3301"/>
                  </a:cubicBezTo>
                  <a:cubicBezTo>
                    <a:pt x="1192" y="3513"/>
                    <a:pt x="1332" y="3736"/>
                    <a:pt x="1411" y="3893"/>
                  </a:cubicBezTo>
                  <a:lnTo>
                    <a:pt x="1794" y="3503"/>
                  </a:lnTo>
                  <a:cubicBezTo>
                    <a:pt x="1701" y="3383"/>
                    <a:pt x="1336" y="2880"/>
                    <a:pt x="1171" y="2684"/>
                  </a:cubicBezTo>
                  <a:cubicBezTo>
                    <a:pt x="1205" y="2397"/>
                    <a:pt x="1216" y="2106"/>
                    <a:pt x="1219" y="1815"/>
                  </a:cubicBezTo>
                  <a:cubicBezTo>
                    <a:pt x="1308" y="1859"/>
                    <a:pt x="1503" y="1952"/>
                    <a:pt x="1507" y="1952"/>
                  </a:cubicBezTo>
                  <a:cubicBezTo>
                    <a:pt x="1630" y="1709"/>
                    <a:pt x="1784" y="1319"/>
                    <a:pt x="1870" y="1052"/>
                  </a:cubicBezTo>
                  <a:cubicBezTo>
                    <a:pt x="1932" y="1052"/>
                    <a:pt x="1976" y="1034"/>
                    <a:pt x="1989" y="1004"/>
                  </a:cubicBezTo>
                  <a:lnTo>
                    <a:pt x="1480" y="791"/>
                  </a:lnTo>
                  <a:cubicBezTo>
                    <a:pt x="1425" y="1055"/>
                    <a:pt x="1322" y="1415"/>
                    <a:pt x="1219" y="1685"/>
                  </a:cubicBezTo>
                  <a:lnTo>
                    <a:pt x="1219" y="124"/>
                  </a:lnTo>
                  <a:cubicBezTo>
                    <a:pt x="1301" y="110"/>
                    <a:pt x="1336" y="86"/>
                    <a:pt x="1339" y="42"/>
                  </a:cubicBezTo>
                  <a:cubicBezTo>
                    <a:pt x="1144" y="28"/>
                    <a:pt x="952" y="18"/>
                    <a:pt x="709" y="4"/>
                  </a:cubicBezTo>
                  <a:close/>
                  <a:moveTo>
                    <a:pt x="2116" y="1148"/>
                  </a:moveTo>
                  <a:lnTo>
                    <a:pt x="2116" y="1644"/>
                  </a:lnTo>
                  <a:lnTo>
                    <a:pt x="1660" y="1644"/>
                  </a:lnTo>
                  <a:lnTo>
                    <a:pt x="1660" y="2126"/>
                  </a:lnTo>
                  <a:lnTo>
                    <a:pt x="2116" y="2126"/>
                  </a:lnTo>
                  <a:lnTo>
                    <a:pt x="2116" y="2575"/>
                  </a:lnTo>
                  <a:lnTo>
                    <a:pt x="1688" y="2575"/>
                  </a:lnTo>
                  <a:lnTo>
                    <a:pt x="1688" y="3058"/>
                  </a:lnTo>
                  <a:lnTo>
                    <a:pt x="2232" y="3058"/>
                  </a:lnTo>
                  <a:cubicBezTo>
                    <a:pt x="2194" y="3592"/>
                    <a:pt x="2082" y="3907"/>
                    <a:pt x="1393" y="4089"/>
                  </a:cubicBezTo>
                  <a:cubicBezTo>
                    <a:pt x="1503" y="4184"/>
                    <a:pt x="1640" y="4386"/>
                    <a:pt x="1688" y="4517"/>
                  </a:cubicBezTo>
                  <a:cubicBezTo>
                    <a:pt x="2564" y="4246"/>
                    <a:pt x="2701" y="3760"/>
                    <a:pt x="2763" y="3116"/>
                  </a:cubicBezTo>
                  <a:cubicBezTo>
                    <a:pt x="2821" y="3106"/>
                    <a:pt x="2859" y="3085"/>
                    <a:pt x="2869" y="3058"/>
                  </a:cubicBezTo>
                  <a:lnTo>
                    <a:pt x="3180" y="3058"/>
                  </a:lnTo>
                  <a:lnTo>
                    <a:pt x="3180" y="3852"/>
                  </a:lnTo>
                  <a:cubicBezTo>
                    <a:pt x="3180" y="4311"/>
                    <a:pt x="3277" y="4462"/>
                    <a:pt x="3715" y="4462"/>
                  </a:cubicBezTo>
                  <a:lnTo>
                    <a:pt x="4075" y="4462"/>
                  </a:lnTo>
                  <a:cubicBezTo>
                    <a:pt x="4410" y="4462"/>
                    <a:pt x="4544" y="4311"/>
                    <a:pt x="4591" y="3719"/>
                  </a:cubicBezTo>
                  <a:cubicBezTo>
                    <a:pt x="4451" y="3678"/>
                    <a:pt x="4228" y="3599"/>
                    <a:pt x="4122" y="3517"/>
                  </a:cubicBezTo>
                  <a:cubicBezTo>
                    <a:pt x="4112" y="3928"/>
                    <a:pt x="4092" y="3989"/>
                    <a:pt x="4013" y="3989"/>
                  </a:cubicBezTo>
                  <a:lnTo>
                    <a:pt x="3811" y="3989"/>
                  </a:lnTo>
                  <a:cubicBezTo>
                    <a:pt x="3729" y="3989"/>
                    <a:pt x="3715" y="3972"/>
                    <a:pt x="3715" y="3845"/>
                  </a:cubicBezTo>
                  <a:lnTo>
                    <a:pt x="3715" y="3116"/>
                  </a:lnTo>
                  <a:cubicBezTo>
                    <a:pt x="3784" y="3106"/>
                    <a:pt x="3814" y="3085"/>
                    <a:pt x="3831" y="3058"/>
                  </a:cubicBezTo>
                  <a:lnTo>
                    <a:pt x="4523" y="3058"/>
                  </a:lnTo>
                  <a:lnTo>
                    <a:pt x="4523" y="2575"/>
                  </a:lnTo>
                  <a:lnTo>
                    <a:pt x="4075" y="2575"/>
                  </a:lnTo>
                  <a:lnTo>
                    <a:pt x="4075" y="2126"/>
                  </a:lnTo>
                  <a:lnTo>
                    <a:pt x="4550" y="2126"/>
                  </a:lnTo>
                  <a:lnTo>
                    <a:pt x="4550" y="1644"/>
                  </a:lnTo>
                  <a:lnTo>
                    <a:pt x="4075" y="1644"/>
                  </a:lnTo>
                  <a:lnTo>
                    <a:pt x="4075" y="1271"/>
                  </a:lnTo>
                  <a:cubicBezTo>
                    <a:pt x="4160" y="1257"/>
                    <a:pt x="4194" y="1226"/>
                    <a:pt x="4198" y="1185"/>
                  </a:cubicBezTo>
                  <a:lnTo>
                    <a:pt x="3547" y="1148"/>
                  </a:lnTo>
                  <a:lnTo>
                    <a:pt x="3547" y="1644"/>
                  </a:lnTo>
                  <a:lnTo>
                    <a:pt x="2637" y="1644"/>
                  </a:lnTo>
                  <a:lnTo>
                    <a:pt x="2637" y="1271"/>
                  </a:lnTo>
                  <a:cubicBezTo>
                    <a:pt x="2715" y="1250"/>
                    <a:pt x="2749" y="1226"/>
                    <a:pt x="2757" y="1185"/>
                  </a:cubicBezTo>
                  <a:lnTo>
                    <a:pt x="2116" y="114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412626" y="-588765"/>
              <a:ext cx="233529" cy="258849"/>
            </a:xfrm>
            <a:custGeom>
              <a:avLst/>
              <a:gdLst/>
              <a:ahLst/>
              <a:cxnLst/>
              <a:rect l="l" t="t" r="r" b="b"/>
              <a:pathLst>
                <a:path w="3846" h="4263" extrusionOk="0">
                  <a:moveTo>
                    <a:pt x="1407" y="0"/>
                  </a:moveTo>
                  <a:lnTo>
                    <a:pt x="1407" y="0"/>
                  </a:lnTo>
                  <a:cubicBezTo>
                    <a:pt x="1438" y="226"/>
                    <a:pt x="1472" y="483"/>
                    <a:pt x="1510" y="678"/>
                  </a:cubicBezTo>
                  <a:cubicBezTo>
                    <a:pt x="1366" y="695"/>
                    <a:pt x="1175" y="695"/>
                    <a:pt x="1031" y="695"/>
                  </a:cubicBezTo>
                  <a:cubicBezTo>
                    <a:pt x="811" y="695"/>
                    <a:pt x="558" y="695"/>
                    <a:pt x="304" y="678"/>
                  </a:cubicBezTo>
                  <a:lnTo>
                    <a:pt x="301" y="1185"/>
                  </a:lnTo>
                  <a:cubicBezTo>
                    <a:pt x="535" y="1195"/>
                    <a:pt x="791" y="1195"/>
                    <a:pt x="1055" y="1195"/>
                  </a:cubicBezTo>
                  <a:cubicBezTo>
                    <a:pt x="1236" y="1195"/>
                    <a:pt x="1448" y="1192"/>
                    <a:pt x="1606" y="1178"/>
                  </a:cubicBezTo>
                  <a:cubicBezTo>
                    <a:pt x="1644" y="1335"/>
                    <a:pt x="1705" y="1524"/>
                    <a:pt x="1739" y="1640"/>
                  </a:cubicBezTo>
                  <a:cubicBezTo>
                    <a:pt x="1369" y="1664"/>
                    <a:pt x="1003" y="1664"/>
                    <a:pt x="633" y="1664"/>
                  </a:cubicBezTo>
                  <a:cubicBezTo>
                    <a:pt x="418" y="1664"/>
                    <a:pt x="189" y="1661"/>
                    <a:pt x="0" y="1653"/>
                  </a:cubicBezTo>
                  <a:lnTo>
                    <a:pt x="0" y="1653"/>
                  </a:lnTo>
                  <a:lnTo>
                    <a:pt x="7" y="2157"/>
                  </a:lnTo>
                  <a:cubicBezTo>
                    <a:pt x="304" y="2164"/>
                    <a:pt x="647" y="2164"/>
                    <a:pt x="884" y="2164"/>
                  </a:cubicBezTo>
                  <a:cubicBezTo>
                    <a:pt x="1184" y="2164"/>
                    <a:pt x="1562" y="2157"/>
                    <a:pt x="1911" y="2133"/>
                  </a:cubicBezTo>
                  <a:cubicBezTo>
                    <a:pt x="1986" y="2280"/>
                    <a:pt x="2096" y="2424"/>
                    <a:pt x="2167" y="2506"/>
                  </a:cubicBezTo>
                  <a:cubicBezTo>
                    <a:pt x="2112" y="2500"/>
                    <a:pt x="2034" y="2496"/>
                    <a:pt x="1959" y="2496"/>
                  </a:cubicBezTo>
                  <a:cubicBezTo>
                    <a:pt x="1883" y="2496"/>
                    <a:pt x="1804" y="2500"/>
                    <a:pt x="1742" y="2506"/>
                  </a:cubicBezTo>
                  <a:lnTo>
                    <a:pt x="1886" y="2944"/>
                  </a:lnTo>
                  <a:cubicBezTo>
                    <a:pt x="1972" y="2931"/>
                    <a:pt x="2065" y="2924"/>
                    <a:pt x="2150" y="2924"/>
                  </a:cubicBezTo>
                  <a:cubicBezTo>
                    <a:pt x="2527" y="2924"/>
                    <a:pt x="2643" y="2989"/>
                    <a:pt x="2890" y="3129"/>
                  </a:cubicBezTo>
                  <a:lnTo>
                    <a:pt x="3226" y="2664"/>
                  </a:lnTo>
                  <a:cubicBezTo>
                    <a:pt x="2927" y="2537"/>
                    <a:pt x="2664" y="2290"/>
                    <a:pt x="2523" y="2072"/>
                  </a:cubicBezTo>
                  <a:cubicBezTo>
                    <a:pt x="3009" y="2013"/>
                    <a:pt x="3513" y="1931"/>
                    <a:pt x="3845" y="1811"/>
                  </a:cubicBezTo>
                  <a:lnTo>
                    <a:pt x="3746" y="1291"/>
                  </a:lnTo>
                  <a:cubicBezTo>
                    <a:pt x="3355" y="1435"/>
                    <a:pt x="2831" y="1541"/>
                    <a:pt x="2325" y="1596"/>
                  </a:cubicBezTo>
                  <a:cubicBezTo>
                    <a:pt x="2287" y="1479"/>
                    <a:pt x="2246" y="1294"/>
                    <a:pt x="2202" y="1133"/>
                  </a:cubicBezTo>
                  <a:cubicBezTo>
                    <a:pt x="2616" y="1089"/>
                    <a:pt x="3047" y="1027"/>
                    <a:pt x="3420" y="907"/>
                  </a:cubicBezTo>
                  <a:lnTo>
                    <a:pt x="3308" y="397"/>
                  </a:lnTo>
                  <a:cubicBezTo>
                    <a:pt x="2986" y="514"/>
                    <a:pt x="2489" y="603"/>
                    <a:pt x="2102" y="637"/>
                  </a:cubicBezTo>
                  <a:cubicBezTo>
                    <a:pt x="2071" y="473"/>
                    <a:pt x="2055" y="285"/>
                    <a:pt x="2041" y="130"/>
                  </a:cubicBezTo>
                  <a:cubicBezTo>
                    <a:pt x="2120" y="117"/>
                    <a:pt x="2167" y="72"/>
                    <a:pt x="2167" y="14"/>
                  </a:cubicBezTo>
                  <a:lnTo>
                    <a:pt x="1407" y="0"/>
                  </a:lnTo>
                  <a:close/>
                  <a:moveTo>
                    <a:pt x="996" y="2653"/>
                  </a:moveTo>
                  <a:cubicBezTo>
                    <a:pt x="719" y="2824"/>
                    <a:pt x="476" y="3116"/>
                    <a:pt x="476" y="3417"/>
                  </a:cubicBezTo>
                  <a:cubicBezTo>
                    <a:pt x="476" y="3968"/>
                    <a:pt x="1051" y="4249"/>
                    <a:pt x="1876" y="4259"/>
                  </a:cubicBezTo>
                  <a:cubicBezTo>
                    <a:pt x="2009" y="4259"/>
                    <a:pt x="2129" y="4262"/>
                    <a:pt x="2240" y="4262"/>
                  </a:cubicBezTo>
                  <a:cubicBezTo>
                    <a:pt x="2575" y="4262"/>
                    <a:pt x="2818" y="4249"/>
                    <a:pt x="3000" y="4232"/>
                  </a:cubicBezTo>
                  <a:lnTo>
                    <a:pt x="3030" y="3681"/>
                  </a:lnTo>
                  <a:lnTo>
                    <a:pt x="3030" y="3681"/>
                  </a:lnTo>
                  <a:cubicBezTo>
                    <a:pt x="2753" y="3715"/>
                    <a:pt x="2308" y="3732"/>
                    <a:pt x="1979" y="3732"/>
                  </a:cubicBezTo>
                  <a:cubicBezTo>
                    <a:pt x="1636" y="3732"/>
                    <a:pt x="1089" y="3718"/>
                    <a:pt x="1089" y="3390"/>
                  </a:cubicBezTo>
                  <a:cubicBezTo>
                    <a:pt x="1092" y="3270"/>
                    <a:pt x="1198" y="3123"/>
                    <a:pt x="1393" y="3020"/>
                  </a:cubicBezTo>
                  <a:lnTo>
                    <a:pt x="996" y="265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255242" y="2930517"/>
              <a:ext cx="412714" cy="1523465"/>
            </a:xfrm>
            <a:custGeom>
              <a:avLst/>
              <a:gdLst/>
              <a:ahLst/>
              <a:cxnLst/>
              <a:rect l="l" t="t" r="r" b="b"/>
              <a:pathLst>
                <a:path w="6797" h="25090" extrusionOk="0">
                  <a:moveTo>
                    <a:pt x="0" y="0"/>
                  </a:moveTo>
                  <a:lnTo>
                    <a:pt x="0" y="25090"/>
                  </a:lnTo>
                  <a:lnTo>
                    <a:pt x="6796" y="25090"/>
                  </a:lnTo>
                  <a:lnTo>
                    <a:pt x="67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255242" y="2998523"/>
              <a:ext cx="353633" cy="1387452"/>
            </a:xfrm>
            <a:custGeom>
              <a:avLst/>
              <a:gdLst/>
              <a:ahLst/>
              <a:cxnLst/>
              <a:rect l="l" t="t" r="r" b="b"/>
              <a:pathLst>
                <a:path w="5824" h="22850" extrusionOk="0">
                  <a:moveTo>
                    <a:pt x="0" y="0"/>
                  </a:moveTo>
                  <a:lnTo>
                    <a:pt x="0" y="22850"/>
                  </a:lnTo>
                  <a:lnTo>
                    <a:pt x="5823" y="22850"/>
                  </a:lnTo>
                  <a:lnTo>
                    <a:pt x="5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209763" y="3282871"/>
              <a:ext cx="251199" cy="241848"/>
            </a:xfrm>
            <a:custGeom>
              <a:avLst/>
              <a:gdLst/>
              <a:ahLst/>
              <a:cxnLst/>
              <a:rect l="l" t="t" r="r" b="b"/>
              <a:pathLst>
                <a:path w="4137" h="3983" extrusionOk="0">
                  <a:moveTo>
                    <a:pt x="3089" y="501"/>
                  </a:moveTo>
                  <a:lnTo>
                    <a:pt x="2647" y="816"/>
                  </a:lnTo>
                  <a:cubicBezTo>
                    <a:pt x="3041" y="1148"/>
                    <a:pt x="3445" y="1716"/>
                    <a:pt x="3551" y="2322"/>
                  </a:cubicBezTo>
                  <a:lnTo>
                    <a:pt x="4137" y="2103"/>
                  </a:lnTo>
                  <a:cubicBezTo>
                    <a:pt x="4037" y="1524"/>
                    <a:pt x="3562" y="853"/>
                    <a:pt x="3089" y="501"/>
                  </a:cubicBezTo>
                  <a:close/>
                  <a:moveTo>
                    <a:pt x="1051" y="1"/>
                  </a:moveTo>
                  <a:cubicBezTo>
                    <a:pt x="1010" y="385"/>
                    <a:pt x="953" y="768"/>
                    <a:pt x="891" y="1100"/>
                  </a:cubicBezTo>
                  <a:lnTo>
                    <a:pt x="45" y="1192"/>
                  </a:lnTo>
                  <a:lnTo>
                    <a:pt x="97" y="1757"/>
                  </a:lnTo>
                  <a:cubicBezTo>
                    <a:pt x="295" y="1723"/>
                    <a:pt x="624" y="1675"/>
                    <a:pt x="788" y="1648"/>
                  </a:cubicBezTo>
                  <a:lnTo>
                    <a:pt x="788" y="1648"/>
                  </a:lnTo>
                  <a:cubicBezTo>
                    <a:pt x="607" y="2394"/>
                    <a:pt x="373" y="3027"/>
                    <a:pt x="0" y="3702"/>
                  </a:cubicBezTo>
                  <a:lnTo>
                    <a:pt x="528" y="3959"/>
                  </a:lnTo>
                  <a:cubicBezTo>
                    <a:pt x="915" y="3229"/>
                    <a:pt x="1165" y="2418"/>
                    <a:pt x="1370" y="1586"/>
                  </a:cubicBezTo>
                  <a:cubicBezTo>
                    <a:pt x="1541" y="1562"/>
                    <a:pt x="1699" y="1551"/>
                    <a:pt x="1805" y="1551"/>
                  </a:cubicBezTo>
                  <a:cubicBezTo>
                    <a:pt x="2130" y="1551"/>
                    <a:pt x="2267" y="1782"/>
                    <a:pt x="2271" y="2229"/>
                  </a:cubicBezTo>
                  <a:cubicBezTo>
                    <a:pt x="2271" y="2401"/>
                    <a:pt x="2233" y="2777"/>
                    <a:pt x="2175" y="2976"/>
                  </a:cubicBezTo>
                  <a:cubicBezTo>
                    <a:pt x="2103" y="3236"/>
                    <a:pt x="2010" y="3390"/>
                    <a:pt x="1819" y="3390"/>
                  </a:cubicBezTo>
                  <a:cubicBezTo>
                    <a:pt x="1699" y="3390"/>
                    <a:pt x="1521" y="3335"/>
                    <a:pt x="1209" y="3120"/>
                  </a:cubicBezTo>
                  <a:cubicBezTo>
                    <a:pt x="1165" y="3281"/>
                    <a:pt x="1092" y="3469"/>
                    <a:pt x="1021" y="3610"/>
                  </a:cubicBezTo>
                  <a:cubicBezTo>
                    <a:pt x="1384" y="3897"/>
                    <a:pt x="1658" y="3983"/>
                    <a:pt x="1839" y="3983"/>
                  </a:cubicBezTo>
                  <a:cubicBezTo>
                    <a:pt x="2535" y="3983"/>
                    <a:pt x="2818" y="3267"/>
                    <a:pt x="2835" y="2264"/>
                  </a:cubicBezTo>
                  <a:lnTo>
                    <a:pt x="2835" y="2257"/>
                  </a:lnTo>
                  <a:cubicBezTo>
                    <a:pt x="2835" y="1550"/>
                    <a:pt x="2604" y="1025"/>
                    <a:pt x="1860" y="1025"/>
                  </a:cubicBezTo>
                  <a:cubicBezTo>
                    <a:pt x="1857" y="1025"/>
                    <a:pt x="1855" y="1025"/>
                    <a:pt x="1853" y="1025"/>
                  </a:cubicBezTo>
                  <a:cubicBezTo>
                    <a:pt x="1761" y="1025"/>
                    <a:pt x="1596" y="1038"/>
                    <a:pt x="1479" y="1052"/>
                  </a:cubicBezTo>
                  <a:cubicBezTo>
                    <a:pt x="1528" y="788"/>
                    <a:pt x="1596" y="398"/>
                    <a:pt x="1637" y="175"/>
                  </a:cubicBezTo>
                  <a:cubicBezTo>
                    <a:pt x="1719" y="165"/>
                    <a:pt x="1781" y="141"/>
                    <a:pt x="1788" y="80"/>
                  </a:cubicBezTo>
                  <a:lnTo>
                    <a:pt x="1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209945" y="3610268"/>
              <a:ext cx="222235" cy="246645"/>
            </a:xfrm>
            <a:custGeom>
              <a:avLst/>
              <a:gdLst/>
              <a:ahLst/>
              <a:cxnLst/>
              <a:rect l="l" t="t" r="r" b="b"/>
              <a:pathLst>
                <a:path w="3660" h="4062" extrusionOk="0">
                  <a:moveTo>
                    <a:pt x="1342" y="1"/>
                  </a:moveTo>
                  <a:cubicBezTo>
                    <a:pt x="1370" y="217"/>
                    <a:pt x="1400" y="460"/>
                    <a:pt x="1435" y="648"/>
                  </a:cubicBezTo>
                  <a:cubicBezTo>
                    <a:pt x="1301" y="662"/>
                    <a:pt x="1116" y="662"/>
                    <a:pt x="983" y="662"/>
                  </a:cubicBezTo>
                  <a:cubicBezTo>
                    <a:pt x="771" y="662"/>
                    <a:pt x="531" y="662"/>
                    <a:pt x="291" y="648"/>
                  </a:cubicBezTo>
                  <a:lnTo>
                    <a:pt x="284" y="1131"/>
                  </a:lnTo>
                  <a:cubicBezTo>
                    <a:pt x="507" y="1138"/>
                    <a:pt x="754" y="1138"/>
                    <a:pt x="1003" y="1138"/>
                  </a:cubicBezTo>
                  <a:cubicBezTo>
                    <a:pt x="1178" y="1138"/>
                    <a:pt x="1376" y="1135"/>
                    <a:pt x="1527" y="1121"/>
                  </a:cubicBezTo>
                  <a:cubicBezTo>
                    <a:pt x="1565" y="1271"/>
                    <a:pt x="1623" y="1453"/>
                    <a:pt x="1654" y="1562"/>
                  </a:cubicBezTo>
                  <a:cubicBezTo>
                    <a:pt x="1305" y="1587"/>
                    <a:pt x="956" y="1587"/>
                    <a:pt x="602" y="1587"/>
                  </a:cubicBezTo>
                  <a:cubicBezTo>
                    <a:pt x="397" y="1587"/>
                    <a:pt x="182" y="1579"/>
                    <a:pt x="0" y="1576"/>
                  </a:cubicBezTo>
                  <a:lnTo>
                    <a:pt x="0" y="1576"/>
                  </a:lnTo>
                  <a:lnTo>
                    <a:pt x="7" y="2055"/>
                  </a:lnTo>
                  <a:cubicBezTo>
                    <a:pt x="291" y="2063"/>
                    <a:pt x="616" y="2063"/>
                    <a:pt x="839" y="2063"/>
                  </a:cubicBezTo>
                  <a:cubicBezTo>
                    <a:pt x="1127" y="2063"/>
                    <a:pt x="1486" y="2055"/>
                    <a:pt x="1819" y="2031"/>
                  </a:cubicBezTo>
                  <a:cubicBezTo>
                    <a:pt x="1890" y="2172"/>
                    <a:pt x="1996" y="2309"/>
                    <a:pt x="2065" y="2388"/>
                  </a:cubicBezTo>
                  <a:cubicBezTo>
                    <a:pt x="2010" y="2381"/>
                    <a:pt x="1938" y="2377"/>
                    <a:pt x="1863" y="2377"/>
                  </a:cubicBezTo>
                  <a:cubicBezTo>
                    <a:pt x="1791" y="2377"/>
                    <a:pt x="1719" y="2381"/>
                    <a:pt x="1661" y="2388"/>
                  </a:cubicBezTo>
                  <a:lnTo>
                    <a:pt x="1794" y="2805"/>
                  </a:lnTo>
                  <a:cubicBezTo>
                    <a:pt x="1876" y="2791"/>
                    <a:pt x="1966" y="2788"/>
                    <a:pt x="2048" y="2788"/>
                  </a:cubicBezTo>
                  <a:cubicBezTo>
                    <a:pt x="2407" y="2788"/>
                    <a:pt x="2513" y="2846"/>
                    <a:pt x="2753" y="2984"/>
                  </a:cubicBezTo>
                  <a:lnTo>
                    <a:pt x="3072" y="2538"/>
                  </a:lnTo>
                  <a:cubicBezTo>
                    <a:pt x="2787" y="2418"/>
                    <a:pt x="2538" y="2183"/>
                    <a:pt x="2400" y="1973"/>
                  </a:cubicBezTo>
                  <a:cubicBezTo>
                    <a:pt x="2866" y="1919"/>
                    <a:pt x="3342" y="1840"/>
                    <a:pt x="3660" y="1726"/>
                  </a:cubicBezTo>
                  <a:lnTo>
                    <a:pt x="3565" y="1230"/>
                  </a:lnTo>
                  <a:cubicBezTo>
                    <a:pt x="3195" y="1367"/>
                    <a:pt x="2698" y="1467"/>
                    <a:pt x="2215" y="1521"/>
                  </a:cubicBezTo>
                  <a:cubicBezTo>
                    <a:pt x="2178" y="1408"/>
                    <a:pt x="2137" y="1233"/>
                    <a:pt x="2095" y="1080"/>
                  </a:cubicBezTo>
                  <a:cubicBezTo>
                    <a:pt x="2492" y="1039"/>
                    <a:pt x="2900" y="980"/>
                    <a:pt x="3257" y="868"/>
                  </a:cubicBezTo>
                  <a:lnTo>
                    <a:pt x="3146" y="381"/>
                  </a:lnTo>
                  <a:cubicBezTo>
                    <a:pt x="2842" y="487"/>
                    <a:pt x="2369" y="576"/>
                    <a:pt x="1999" y="607"/>
                  </a:cubicBezTo>
                  <a:cubicBezTo>
                    <a:pt x="1972" y="453"/>
                    <a:pt x="1955" y="272"/>
                    <a:pt x="1942" y="124"/>
                  </a:cubicBezTo>
                  <a:cubicBezTo>
                    <a:pt x="2020" y="111"/>
                    <a:pt x="2065" y="70"/>
                    <a:pt x="2065" y="15"/>
                  </a:cubicBezTo>
                  <a:lnTo>
                    <a:pt x="1342" y="1"/>
                  </a:lnTo>
                  <a:close/>
                  <a:moveTo>
                    <a:pt x="948" y="2528"/>
                  </a:moveTo>
                  <a:cubicBezTo>
                    <a:pt x="685" y="2692"/>
                    <a:pt x="452" y="2970"/>
                    <a:pt x="452" y="3254"/>
                  </a:cubicBezTo>
                  <a:cubicBezTo>
                    <a:pt x="452" y="3777"/>
                    <a:pt x="1000" y="4048"/>
                    <a:pt x="1787" y="4055"/>
                  </a:cubicBezTo>
                  <a:cubicBezTo>
                    <a:pt x="1914" y="4055"/>
                    <a:pt x="2027" y="4062"/>
                    <a:pt x="2133" y="4062"/>
                  </a:cubicBezTo>
                  <a:cubicBezTo>
                    <a:pt x="2451" y="4062"/>
                    <a:pt x="2685" y="4048"/>
                    <a:pt x="2856" y="4027"/>
                  </a:cubicBezTo>
                  <a:lnTo>
                    <a:pt x="2883" y="3507"/>
                  </a:lnTo>
                  <a:lnTo>
                    <a:pt x="2883" y="3507"/>
                  </a:lnTo>
                  <a:cubicBezTo>
                    <a:pt x="2620" y="3538"/>
                    <a:pt x="2195" y="3555"/>
                    <a:pt x="1883" y="3555"/>
                  </a:cubicBezTo>
                  <a:cubicBezTo>
                    <a:pt x="1558" y="3555"/>
                    <a:pt x="1038" y="3542"/>
                    <a:pt x="1038" y="3230"/>
                  </a:cubicBezTo>
                  <a:cubicBezTo>
                    <a:pt x="1041" y="3113"/>
                    <a:pt x="1141" y="2973"/>
                    <a:pt x="1329" y="2877"/>
                  </a:cubicBezTo>
                  <a:lnTo>
                    <a:pt x="948" y="252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219539" y="3936694"/>
              <a:ext cx="266014" cy="261157"/>
            </a:xfrm>
            <a:custGeom>
              <a:avLst/>
              <a:gdLst/>
              <a:ahLst/>
              <a:cxnLst/>
              <a:rect l="l" t="t" r="r" b="b"/>
              <a:pathLst>
                <a:path w="4381" h="4301" extrusionOk="0">
                  <a:moveTo>
                    <a:pt x="774" y="212"/>
                  </a:moveTo>
                  <a:lnTo>
                    <a:pt x="387" y="572"/>
                  </a:lnTo>
                  <a:cubicBezTo>
                    <a:pt x="716" y="792"/>
                    <a:pt x="1144" y="1124"/>
                    <a:pt x="1336" y="1339"/>
                  </a:cubicBezTo>
                  <a:lnTo>
                    <a:pt x="1743" y="931"/>
                  </a:lnTo>
                  <a:cubicBezTo>
                    <a:pt x="1534" y="716"/>
                    <a:pt x="1100" y="415"/>
                    <a:pt x="774" y="212"/>
                  </a:cubicBezTo>
                  <a:close/>
                  <a:moveTo>
                    <a:pt x="1422" y="1535"/>
                  </a:moveTo>
                  <a:lnTo>
                    <a:pt x="1326" y="1552"/>
                  </a:lnTo>
                  <a:lnTo>
                    <a:pt x="161" y="1552"/>
                  </a:lnTo>
                  <a:lnTo>
                    <a:pt x="161" y="2089"/>
                  </a:lnTo>
                  <a:lnTo>
                    <a:pt x="1073" y="2089"/>
                  </a:lnTo>
                  <a:cubicBezTo>
                    <a:pt x="867" y="2739"/>
                    <a:pt x="484" y="3240"/>
                    <a:pt x="0" y="3530"/>
                  </a:cubicBezTo>
                  <a:cubicBezTo>
                    <a:pt x="131" y="3616"/>
                    <a:pt x="343" y="3842"/>
                    <a:pt x="428" y="3968"/>
                  </a:cubicBezTo>
                  <a:cubicBezTo>
                    <a:pt x="1048" y="3554"/>
                    <a:pt x="1521" y="2770"/>
                    <a:pt x="1737" y="1784"/>
                  </a:cubicBezTo>
                  <a:cubicBezTo>
                    <a:pt x="1764" y="1761"/>
                    <a:pt x="1792" y="1740"/>
                    <a:pt x="1798" y="1702"/>
                  </a:cubicBezTo>
                  <a:lnTo>
                    <a:pt x="1422" y="1535"/>
                  </a:lnTo>
                  <a:close/>
                  <a:moveTo>
                    <a:pt x="1931" y="0"/>
                  </a:moveTo>
                  <a:lnTo>
                    <a:pt x="1931" y="3599"/>
                  </a:lnTo>
                  <a:cubicBezTo>
                    <a:pt x="1931" y="3712"/>
                    <a:pt x="1904" y="3712"/>
                    <a:pt x="1644" y="3712"/>
                  </a:cubicBezTo>
                  <a:cubicBezTo>
                    <a:pt x="1517" y="3712"/>
                    <a:pt x="1340" y="3709"/>
                    <a:pt x="1161" y="3698"/>
                  </a:cubicBezTo>
                  <a:lnTo>
                    <a:pt x="1161" y="3698"/>
                  </a:lnTo>
                  <a:cubicBezTo>
                    <a:pt x="1244" y="3869"/>
                    <a:pt x="1329" y="4136"/>
                    <a:pt x="1353" y="4300"/>
                  </a:cubicBezTo>
                  <a:cubicBezTo>
                    <a:pt x="2318" y="4300"/>
                    <a:pt x="2497" y="4167"/>
                    <a:pt x="2497" y="3606"/>
                  </a:cubicBezTo>
                  <a:lnTo>
                    <a:pt x="2497" y="2134"/>
                  </a:lnTo>
                  <a:cubicBezTo>
                    <a:pt x="2843" y="2908"/>
                    <a:pt x="3312" y="3551"/>
                    <a:pt x="3955" y="3945"/>
                  </a:cubicBezTo>
                  <a:cubicBezTo>
                    <a:pt x="4051" y="3791"/>
                    <a:pt x="4243" y="3568"/>
                    <a:pt x="4380" y="3458"/>
                  </a:cubicBezTo>
                  <a:cubicBezTo>
                    <a:pt x="3825" y="3167"/>
                    <a:pt x="3383" y="2685"/>
                    <a:pt x="3045" y="2106"/>
                  </a:cubicBezTo>
                  <a:cubicBezTo>
                    <a:pt x="3410" y="1835"/>
                    <a:pt x="3859" y="1442"/>
                    <a:pt x="4134" y="1148"/>
                  </a:cubicBezTo>
                  <a:cubicBezTo>
                    <a:pt x="4150" y="1151"/>
                    <a:pt x="4164" y="1151"/>
                    <a:pt x="4184" y="1151"/>
                  </a:cubicBezTo>
                  <a:cubicBezTo>
                    <a:pt x="4226" y="1151"/>
                    <a:pt x="4267" y="1137"/>
                    <a:pt x="4284" y="1120"/>
                  </a:cubicBezTo>
                  <a:lnTo>
                    <a:pt x="3723" y="682"/>
                  </a:lnTo>
                  <a:cubicBezTo>
                    <a:pt x="3493" y="993"/>
                    <a:pt x="3133" y="1360"/>
                    <a:pt x="2808" y="1647"/>
                  </a:cubicBezTo>
                  <a:cubicBezTo>
                    <a:pt x="2682" y="1380"/>
                    <a:pt x="2582" y="1092"/>
                    <a:pt x="2497" y="802"/>
                  </a:cubicBezTo>
                  <a:lnTo>
                    <a:pt x="2497" y="127"/>
                  </a:lnTo>
                  <a:cubicBezTo>
                    <a:pt x="2585" y="114"/>
                    <a:pt x="2613" y="79"/>
                    <a:pt x="2620" y="38"/>
                  </a:cubicBezTo>
                  <a:lnTo>
                    <a:pt x="1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4327182" y="2547197"/>
              <a:ext cx="243" cy="61"/>
            </a:xfrm>
            <a:custGeom>
              <a:avLst/>
              <a:gdLst/>
              <a:ahLst/>
              <a:cxnLst/>
              <a:rect l="l" t="t" r="r" b="b"/>
              <a:pathLst>
                <a:path w="4" h="1" extrusionOk="0">
                  <a:moveTo>
                    <a:pt x="0" y="0"/>
                  </a:moveTo>
                  <a:lnTo>
                    <a:pt x="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4329429" y="2545922"/>
              <a:ext cx="1275" cy="1336"/>
            </a:xfrm>
            <a:custGeom>
              <a:avLst/>
              <a:gdLst/>
              <a:ahLst/>
              <a:cxnLst/>
              <a:rect l="l" t="t" r="r" b="b"/>
              <a:pathLst>
                <a:path w="21" h="22" extrusionOk="0">
                  <a:moveTo>
                    <a:pt x="0" y="1"/>
                  </a:moveTo>
                  <a:lnTo>
                    <a:pt x="0" y="21"/>
                  </a:lnTo>
                  <a:lnTo>
                    <a:pt x="21" y="21"/>
                  </a:lnTo>
                  <a:lnTo>
                    <a:pt x="21" y="1"/>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4327364" y="2547197"/>
              <a:ext cx="2125" cy="2307"/>
            </a:xfrm>
            <a:custGeom>
              <a:avLst/>
              <a:gdLst/>
              <a:ahLst/>
              <a:cxnLst/>
              <a:rect l="l" t="t" r="r" b="b"/>
              <a:pathLst>
                <a:path w="35" h="38" extrusionOk="0">
                  <a:moveTo>
                    <a:pt x="1" y="0"/>
                  </a:moveTo>
                  <a:lnTo>
                    <a:pt x="34" y="38"/>
                  </a:lnTo>
                  <a:lnTo>
                    <a:pt x="34" y="0"/>
                  </a:lnTo>
                  <a:close/>
                </a:path>
              </a:pathLst>
            </a:custGeom>
            <a:solidFill>
              <a:srgbClr val="0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531575" y="347949"/>
              <a:ext cx="342704" cy="261582"/>
            </a:xfrm>
            <a:custGeom>
              <a:avLst/>
              <a:gdLst/>
              <a:ahLst/>
              <a:cxnLst/>
              <a:rect l="l" t="t" r="r" b="b"/>
              <a:pathLst>
                <a:path w="5644" h="4308" extrusionOk="0">
                  <a:moveTo>
                    <a:pt x="1" y="1"/>
                  </a:moveTo>
                  <a:lnTo>
                    <a:pt x="1" y="1140"/>
                  </a:lnTo>
                  <a:lnTo>
                    <a:pt x="5643" y="4308"/>
                  </a:lnTo>
                  <a:lnTo>
                    <a:pt x="5643" y="323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531575" y="685123"/>
              <a:ext cx="342704" cy="242516"/>
            </a:xfrm>
            <a:custGeom>
              <a:avLst/>
              <a:gdLst/>
              <a:ahLst/>
              <a:cxnLst/>
              <a:rect l="l" t="t" r="r" b="b"/>
              <a:pathLst>
                <a:path w="5644" h="3994" extrusionOk="0">
                  <a:moveTo>
                    <a:pt x="1" y="1"/>
                  </a:moveTo>
                  <a:lnTo>
                    <a:pt x="1" y="1141"/>
                  </a:lnTo>
                  <a:lnTo>
                    <a:pt x="5643" y="3993"/>
                  </a:lnTo>
                  <a:lnTo>
                    <a:pt x="5643" y="291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531575" y="3071871"/>
              <a:ext cx="342704" cy="106139"/>
            </a:xfrm>
            <a:custGeom>
              <a:avLst/>
              <a:gdLst/>
              <a:ahLst/>
              <a:cxnLst/>
              <a:rect l="l" t="t" r="r" b="b"/>
              <a:pathLst>
                <a:path w="5644" h="1748" extrusionOk="0">
                  <a:moveTo>
                    <a:pt x="1" y="1"/>
                  </a:moveTo>
                  <a:lnTo>
                    <a:pt x="1" y="1141"/>
                  </a:lnTo>
                  <a:lnTo>
                    <a:pt x="5643" y="1747"/>
                  </a:lnTo>
                  <a:lnTo>
                    <a:pt x="5643" y="67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531575" y="3409288"/>
              <a:ext cx="342704" cy="86769"/>
            </a:xfrm>
            <a:custGeom>
              <a:avLst/>
              <a:gdLst/>
              <a:ahLst/>
              <a:cxnLst/>
              <a:rect l="l" t="t" r="r" b="b"/>
              <a:pathLst>
                <a:path w="5644" h="1429" extrusionOk="0">
                  <a:moveTo>
                    <a:pt x="1" y="0"/>
                  </a:moveTo>
                  <a:lnTo>
                    <a:pt x="1" y="1141"/>
                  </a:lnTo>
                  <a:lnTo>
                    <a:pt x="5643" y="1428"/>
                  </a:lnTo>
                  <a:lnTo>
                    <a:pt x="5643" y="35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6" name="Google Shape;2246;p13"/>
          <p:cNvSpPr/>
          <p:nvPr/>
        </p:nvSpPr>
        <p:spPr>
          <a:xfrm>
            <a:off x="419275" y="1248100"/>
            <a:ext cx="8319900" cy="36117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28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txBox="1">
            <a:spLocks noGrp="1"/>
          </p:cNvSpPr>
          <p:nvPr>
            <p:ph type="title"/>
          </p:nvPr>
        </p:nvSpPr>
        <p:spPr>
          <a:xfrm>
            <a:off x="1991450" y="1918900"/>
            <a:ext cx="2336400" cy="439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48" name="Google Shape;2248;p13"/>
          <p:cNvSpPr txBox="1">
            <a:spLocks noGrp="1"/>
          </p:cNvSpPr>
          <p:nvPr>
            <p:ph type="title" idx="2" hasCustomPrompt="1"/>
          </p:nvPr>
        </p:nvSpPr>
        <p:spPr>
          <a:xfrm>
            <a:off x="1162863" y="1918900"/>
            <a:ext cx="752400" cy="44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49" name="Google Shape;2249;p13"/>
          <p:cNvSpPr txBox="1">
            <a:spLocks noGrp="1"/>
          </p:cNvSpPr>
          <p:nvPr>
            <p:ph type="subTitle" idx="1"/>
          </p:nvPr>
        </p:nvSpPr>
        <p:spPr>
          <a:xfrm>
            <a:off x="1991438" y="2358713"/>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50" name="Google Shape;2250;p13"/>
          <p:cNvSpPr txBox="1">
            <a:spLocks noGrp="1"/>
          </p:cNvSpPr>
          <p:nvPr>
            <p:ph type="title" idx="3"/>
          </p:nvPr>
        </p:nvSpPr>
        <p:spPr>
          <a:xfrm>
            <a:off x="5644725" y="1918900"/>
            <a:ext cx="2336400" cy="439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51" name="Google Shape;2251;p13"/>
          <p:cNvSpPr txBox="1">
            <a:spLocks noGrp="1"/>
          </p:cNvSpPr>
          <p:nvPr>
            <p:ph type="title" idx="4" hasCustomPrompt="1"/>
          </p:nvPr>
        </p:nvSpPr>
        <p:spPr>
          <a:xfrm>
            <a:off x="4816138" y="1918900"/>
            <a:ext cx="752400" cy="44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2" name="Google Shape;2252;p13"/>
          <p:cNvSpPr txBox="1">
            <a:spLocks noGrp="1"/>
          </p:cNvSpPr>
          <p:nvPr>
            <p:ph type="subTitle" idx="5"/>
          </p:nvPr>
        </p:nvSpPr>
        <p:spPr>
          <a:xfrm>
            <a:off x="5644725" y="2358713"/>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53" name="Google Shape;2253;p13"/>
          <p:cNvSpPr txBox="1">
            <a:spLocks noGrp="1"/>
          </p:cNvSpPr>
          <p:nvPr>
            <p:ph type="title" idx="6"/>
          </p:nvPr>
        </p:nvSpPr>
        <p:spPr>
          <a:xfrm>
            <a:off x="1991438" y="3209124"/>
            <a:ext cx="2336400" cy="449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54" name="Google Shape;2254;p13"/>
          <p:cNvSpPr txBox="1">
            <a:spLocks noGrp="1"/>
          </p:cNvSpPr>
          <p:nvPr>
            <p:ph type="title" idx="7" hasCustomPrompt="1"/>
          </p:nvPr>
        </p:nvSpPr>
        <p:spPr>
          <a:xfrm>
            <a:off x="1162850" y="3209125"/>
            <a:ext cx="752400" cy="44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5" name="Google Shape;2255;p13"/>
          <p:cNvSpPr txBox="1">
            <a:spLocks noGrp="1"/>
          </p:cNvSpPr>
          <p:nvPr>
            <p:ph type="subTitle" idx="8"/>
          </p:nvPr>
        </p:nvSpPr>
        <p:spPr>
          <a:xfrm>
            <a:off x="1991450" y="3658825"/>
            <a:ext cx="2336400" cy="43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56" name="Google Shape;2256;p13"/>
          <p:cNvSpPr txBox="1">
            <a:spLocks noGrp="1"/>
          </p:cNvSpPr>
          <p:nvPr>
            <p:ph type="title" idx="9"/>
          </p:nvPr>
        </p:nvSpPr>
        <p:spPr>
          <a:xfrm>
            <a:off x="5644732" y="3209124"/>
            <a:ext cx="2336400" cy="449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57" name="Google Shape;2257;p13"/>
          <p:cNvSpPr txBox="1">
            <a:spLocks noGrp="1"/>
          </p:cNvSpPr>
          <p:nvPr>
            <p:ph type="title" idx="13" hasCustomPrompt="1"/>
          </p:nvPr>
        </p:nvSpPr>
        <p:spPr>
          <a:xfrm>
            <a:off x="4816125" y="3209125"/>
            <a:ext cx="752400" cy="44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8" name="Google Shape;2258;p13"/>
          <p:cNvSpPr txBox="1">
            <a:spLocks noGrp="1"/>
          </p:cNvSpPr>
          <p:nvPr>
            <p:ph type="subTitle" idx="14"/>
          </p:nvPr>
        </p:nvSpPr>
        <p:spPr>
          <a:xfrm>
            <a:off x="5644730" y="3658825"/>
            <a:ext cx="2336400" cy="43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59" name="Google Shape;2259;p13"/>
          <p:cNvSpPr txBox="1">
            <a:spLocks noGrp="1"/>
          </p:cNvSpPr>
          <p:nvPr>
            <p:ph type="ctrTitle" idx="15"/>
          </p:nvPr>
        </p:nvSpPr>
        <p:spPr>
          <a:xfrm>
            <a:off x="412050" y="328075"/>
            <a:ext cx="8319900" cy="566700"/>
          </a:xfrm>
          <a:prstGeom prst="rect">
            <a:avLst/>
          </a:prstGeom>
          <a:solidFill>
            <a:schemeClr val="dk1"/>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lvl1pPr lvl="0" rtl="0">
              <a:spcBef>
                <a:spcPts val="0"/>
              </a:spcBef>
              <a:spcAft>
                <a:spcPts val="0"/>
              </a:spcAft>
              <a:buClr>
                <a:srgbClr val="191919"/>
              </a:buClr>
              <a:buSzPts val="2000"/>
              <a:buNone/>
              <a:defRPr sz="2000">
                <a:solidFill>
                  <a:schemeClr val="accent2"/>
                </a:solidFill>
              </a:defRPr>
            </a:lvl1pPr>
            <a:lvl2pPr lvl="1" algn="ctr" rtl="0">
              <a:spcBef>
                <a:spcPts val="0"/>
              </a:spcBef>
              <a:spcAft>
                <a:spcPts val="0"/>
              </a:spcAft>
              <a:buClr>
                <a:srgbClr val="191919"/>
              </a:buClr>
              <a:buSzPts val="2000"/>
              <a:buNone/>
              <a:defRPr sz="2000">
                <a:solidFill>
                  <a:srgbClr val="191919"/>
                </a:solidFill>
              </a:defRPr>
            </a:lvl2pPr>
            <a:lvl3pPr lvl="2" algn="ctr" rtl="0">
              <a:spcBef>
                <a:spcPts val="0"/>
              </a:spcBef>
              <a:spcAft>
                <a:spcPts val="0"/>
              </a:spcAft>
              <a:buClr>
                <a:srgbClr val="191919"/>
              </a:buClr>
              <a:buSzPts val="2000"/>
              <a:buNone/>
              <a:defRPr sz="2000">
                <a:solidFill>
                  <a:srgbClr val="191919"/>
                </a:solidFill>
              </a:defRPr>
            </a:lvl3pPr>
            <a:lvl4pPr lvl="3" algn="ctr" rtl="0">
              <a:spcBef>
                <a:spcPts val="0"/>
              </a:spcBef>
              <a:spcAft>
                <a:spcPts val="0"/>
              </a:spcAft>
              <a:buClr>
                <a:srgbClr val="191919"/>
              </a:buClr>
              <a:buSzPts val="2000"/>
              <a:buNone/>
              <a:defRPr sz="2000">
                <a:solidFill>
                  <a:srgbClr val="191919"/>
                </a:solidFill>
              </a:defRPr>
            </a:lvl4pPr>
            <a:lvl5pPr lvl="4" algn="ctr" rtl="0">
              <a:spcBef>
                <a:spcPts val="0"/>
              </a:spcBef>
              <a:spcAft>
                <a:spcPts val="0"/>
              </a:spcAft>
              <a:buClr>
                <a:srgbClr val="191919"/>
              </a:buClr>
              <a:buSzPts val="2000"/>
              <a:buNone/>
              <a:defRPr sz="2000">
                <a:solidFill>
                  <a:srgbClr val="191919"/>
                </a:solidFill>
              </a:defRPr>
            </a:lvl5pPr>
            <a:lvl6pPr lvl="5" algn="ctr" rtl="0">
              <a:spcBef>
                <a:spcPts val="0"/>
              </a:spcBef>
              <a:spcAft>
                <a:spcPts val="0"/>
              </a:spcAft>
              <a:buClr>
                <a:srgbClr val="191919"/>
              </a:buClr>
              <a:buSzPts val="2000"/>
              <a:buNone/>
              <a:defRPr sz="2000">
                <a:solidFill>
                  <a:srgbClr val="191919"/>
                </a:solidFill>
              </a:defRPr>
            </a:lvl6pPr>
            <a:lvl7pPr lvl="6" algn="ctr" rtl="0">
              <a:spcBef>
                <a:spcPts val="0"/>
              </a:spcBef>
              <a:spcAft>
                <a:spcPts val="0"/>
              </a:spcAft>
              <a:buClr>
                <a:srgbClr val="191919"/>
              </a:buClr>
              <a:buSzPts val="2000"/>
              <a:buNone/>
              <a:defRPr sz="2000">
                <a:solidFill>
                  <a:srgbClr val="191919"/>
                </a:solidFill>
              </a:defRPr>
            </a:lvl7pPr>
            <a:lvl8pPr lvl="7" algn="ctr" rtl="0">
              <a:spcBef>
                <a:spcPts val="0"/>
              </a:spcBef>
              <a:spcAft>
                <a:spcPts val="0"/>
              </a:spcAft>
              <a:buClr>
                <a:srgbClr val="191919"/>
              </a:buClr>
              <a:buSzPts val="2000"/>
              <a:buNone/>
              <a:defRPr sz="2000">
                <a:solidFill>
                  <a:srgbClr val="191919"/>
                </a:solidFill>
              </a:defRPr>
            </a:lvl8pPr>
            <a:lvl9pPr lvl="8" algn="ctr" rtl="0">
              <a:spcBef>
                <a:spcPts val="0"/>
              </a:spcBef>
              <a:spcAft>
                <a:spcPts val="0"/>
              </a:spcAft>
              <a:buClr>
                <a:srgbClr val="191919"/>
              </a:buClr>
              <a:buSzPts val="2000"/>
              <a:buNone/>
              <a:defRPr sz="2000">
                <a:solidFill>
                  <a:srgbClr val="19191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85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191919"/>
              </a:buClr>
              <a:buSzPts val="1800"/>
              <a:buFont typeface="Press Start 2P"/>
              <a:buNone/>
              <a:defRPr sz="1800">
                <a:solidFill>
                  <a:srgbClr val="191919"/>
                </a:solidFill>
                <a:latin typeface="Press Start 2P"/>
                <a:ea typeface="Press Start 2P"/>
                <a:cs typeface="Press Start 2P"/>
                <a:sym typeface="Press Start 2P"/>
              </a:defRPr>
            </a:lvl1pPr>
            <a:lvl2pPr lvl="1" rtl="0">
              <a:spcBef>
                <a:spcPts val="0"/>
              </a:spcBef>
              <a:spcAft>
                <a:spcPts val="0"/>
              </a:spcAft>
              <a:buClr>
                <a:srgbClr val="191919"/>
              </a:buClr>
              <a:buSzPts val="1800"/>
              <a:buFont typeface="Press Start 2P"/>
              <a:buNone/>
              <a:defRPr sz="1800">
                <a:solidFill>
                  <a:srgbClr val="191919"/>
                </a:solidFill>
                <a:latin typeface="Press Start 2P"/>
                <a:ea typeface="Press Start 2P"/>
                <a:cs typeface="Press Start 2P"/>
                <a:sym typeface="Press Start 2P"/>
              </a:defRPr>
            </a:lvl2pPr>
            <a:lvl3pPr lvl="2" rtl="0">
              <a:spcBef>
                <a:spcPts val="0"/>
              </a:spcBef>
              <a:spcAft>
                <a:spcPts val="0"/>
              </a:spcAft>
              <a:buClr>
                <a:srgbClr val="191919"/>
              </a:buClr>
              <a:buSzPts val="1800"/>
              <a:buFont typeface="Press Start 2P"/>
              <a:buNone/>
              <a:defRPr sz="1800">
                <a:solidFill>
                  <a:srgbClr val="191919"/>
                </a:solidFill>
                <a:latin typeface="Press Start 2P"/>
                <a:ea typeface="Press Start 2P"/>
                <a:cs typeface="Press Start 2P"/>
                <a:sym typeface="Press Start 2P"/>
              </a:defRPr>
            </a:lvl3pPr>
            <a:lvl4pPr lvl="3" rtl="0">
              <a:spcBef>
                <a:spcPts val="0"/>
              </a:spcBef>
              <a:spcAft>
                <a:spcPts val="0"/>
              </a:spcAft>
              <a:buClr>
                <a:srgbClr val="191919"/>
              </a:buClr>
              <a:buSzPts val="1800"/>
              <a:buFont typeface="Press Start 2P"/>
              <a:buNone/>
              <a:defRPr sz="1800">
                <a:solidFill>
                  <a:srgbClr val="191919"/>
                </a:solidFill>
                <a:latin typeface="Press Start 2P"/>
                <a:ea typeface="Press Start 2P"/>
                <a:cs typeface="Press Start 2P"/>
                <a:sym typeface="Press Start 2P"/>
              </a:defRPr>
            </a:lvl4pPr>
            <a:lvl5pPr lvl="4" rtl="0">
              <a:spcBef>
                <a:spcPts val="0"/>
              </a:spcBef>
              <a:spcAft>
                <a:spcPts val="0"/>
              </a:spcAft>
              <a:buClr>
                <a:srgbClr val="191919"/>
              </a:buClr>
              <a:buSzPts val="1800"/>
              <a:buFont typeface="Press Start 2P"/>
              <a:buNone/>
              <a:defRPr sz="1800">
                <a:solidFill>
                  <a:srgbClr val="191919"/>
                </a:solidFill>
                <a:latin typeface="Press Start 2P"/>
                <a:ea typeface="Press Start 2P"/>
                <a:cs typeface="Press Start 2P"/>
                <a:sym typeface="Press Start 2P"/>
              </a:defRPr>
            </a:lvl5pPr>
            <a:lvl6pPr lvl="5" rtl="0">
              <a:spcBef>
                <a:spcPts val="0"/>
              </a:spcBef>
              <a:spcAft>
                <a:spcPts val="0"/>
              </a:spcAft>
              <a:buClr>
                <a:srgbClr val="191919"/>
              </a:buClr>
              <a:buSzPts val="1800"/>
              <a:buFont typeface="Press Start 2P"/>
              <a:buNone/>
              <a:defRPr sz="1800">
                <a:solidFill>
                  <a:srgbClr val="191919"/>
                </a:solidFill>
                <a:latin typeface="Press Start 2P"/>
                <a:ea typeface="Press Start 2P"/>
                <a:cs typeface="Press Start 2P"/>
                <a:sym typeface="Press Start 2P"/>
              </a:defRPr>
            </a:lvl6pPr>
            <a:lvl7pPr lvl="6" rtl="0">
              <a:spcBef>
                <a:spcPts val="0"/>
              </a:spcBef>
              <a:spcAft>
                <a:spcPts val="0"/>
              </a:spcAft>
              <a:buClr>
                <a:srgbClr val="191919"/>
              </a:buClr>
              <a:buSzPts val="1800"/>
              <a:buFont typeface="Press Start 2P"/>
              <a:buNone/>
              <a:defRPr sz="1800">
                <a:solidFill>
                  <a:srgbClr val="191919"/>
                </a:solidFill>
                <a:latin typeface="Press Start 2P"/>
                <a:ea typeface="Press Start 2P"/>
                <a:cs typeface="Press Start 2P"/>
                <a:sym typeface="Press Start 2P"/>
              </a:defRPr>
            </a:lvl7pPr>
            <a:lvl8pPr lvl="7" rtl="0">
              <a:spcBef>
                <a:spcPts val="0"/>
              </a:spcBef>
              <a:spcAft>
                <a:spcPts val="0"/>
              </a:spcAft>
              <a:buClr>
                <a:srgbClr val="191919"/>
              </a:buClr>
              <a:buSzPts val="1800"/>
              <a:buFont typeface="Press Start 2P"/>
              <a:buNone/>
              <a:defRPr sz="1800">
                <a:solidFill>
                  <a:srgbClr val="191919"/>
                </a:solidFill>
                <a:latin typeface="Press Start 2P"/>
                <a:ea typeface="Press Start 2P"/>
                <a:cs typeface="Press Start 2P"/>
                <a:sym typeface="Press Start 2P"/>
              </a:defRPr>
            </a:lvl8pPr>
            <a:lvl9pPr lvl="8" rtl="0">
              <a:spcBef>
                <a:spcPts val="0"/>
              </a:spcBef>
              <a:spcAft>
                <a:spcPts val="0"/>
              </a:spcAft>
              <a:buClr>
                <a:srgbClr val="191919"/>
              </a:buClr>
              <a:buSzPts val="1800"/>
              <a:buFont typeface="Press Start 2P"/>
              <a:buNone/>
              <a:defRPr sz="1800">
                <a:solidFill>
                  <a:srgbClr val="191919"/>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191919"/>
              </a:buClr>
              <a:buSzPts val="1400"/>
              <a:buFont typeface="Advent Pro Medium"/>
              <a:buChar char="●"/>
              <a:defRPr>
                <a:solidFill>
                  <a:srgbClr val="191919"/>
                </a:solidFill>
                <a:latin typeface="Advent Pro Medium"/>
                <a:ea typeface="Advent Pro Medium"/>
                <a:cs typeface="Advent Pro Medium"/>
                <a:sym typeface="Advent Pro Medium"/>
              </a:defRPr>
            </a:lvl1pPr>
            <a:lvl2pPr marL="914400" lvl="1" indent="-317500">
              <a:lnSpc>
                <a:spcPct val="115000"/>
              </a:lnSpc>
              <a:spcBef>
                <a:spcPts val="1600"/>
              </a:spcBef>
              <a:spcAft>
                <a:spcPts val="0"/>
              </a:spcAft>
              <a:buClr>
                <a:srgbClr val="191919"/>
              </a:buClr>
              <a:buSzPts val="1400"/>
              <a:buFont typeface="Advent Pro Medium"/>
              <a:buChar char="○"/>
              <a:defRPr>
                <a:solidFill>
                  <a:srgbClr val="191919"/>
                </a:solidFill>
                <a:latin typeface="Advent Pro Medium"/>
                <a:ea typeface="Advent Pro Medium"/>
                <a:cs typeface="Advent Pro Medium"/>
                <a:sym typeface="Advent Pro Medium"/>
              </a:defRPr>
            </a:lvl2pPr>
            <a:lvl3pPr marL="1371600" lvl="2" indent="-317500">
              <a:lnSpc>
                <a:spcPct val="115000"/>
              </a:lnSpc>
              <a:spcBef>
                <a:spcPts val="1600"/>
              </a:spcBef>
              <a:spcAft>
                <a:spcPts val="0"/>
              </a:spcAft>
              <a:buClr>
                <a:srgbClr val="191919"/>
              </a:buClr>
              <a:buSzPts val="1400"/>
              <a:buFont typeface="Advent Pro Medium"/>
              <a:buChar char="■"/>
              <a:defRPr>
                <a:solidFill>
                  <a:srgbClr val="191919"/>
                </a:solidFill>
                <a:latin typeface="Advent Pro Medium"/>
                <a:ea typeface="Advent Pro Medium"/>
                <a:cs typeface="Advent Pro Medium"/>
                <a:sym typeface="Advent Pro Medium"/>
              </a:defRPr>
            </a:lvl3pPr>
            <a:lvl4pPr marL="1828800" lvl="3" indent="-317500">
              <a:lnSpc>
                <a:spcPct val="115000"/>
              </a:lnSpc>
              <a:spcBef>
                <a:spcPts val="1600"/>
              </a:spcBef>
              <a:spcAft>
                <a:spcPts val="0"/>
              </a:spcAft>
              <a:buClr>
                <a:srgbClr val="191919"/>
              </a:buClr>
              <a:buSzPts val="1400"/>
              <a:buFont typeface="Advent Pro Medium"/>
              <a:buChar char="●"/>
              <a:defRPr>
                <a:solidFill>
                  <a:srgbClr val="191919"/>
                </a:solidFill>
                <a:latin typeface="Advent Pro Medium"/>
                <a:ea typeface="Advent Pro Medium"/>
                <a:cs typeface="Advent Pro Medium"/>
                <a:sym typeface="Advent Pro Medium"/>
              </a:defRPr>
            </a:lvl4pPr>
            <a:lvl5pPr marL="2286000" lvl="4" indent="-317500">
              <a:lnSpc>
                <a:spcPct val="115000"/>
              </a:lnSpc>
              <a:spcBef>
                <a:spcPts val="1600"/>
              </a:spcBef>
              <a:spcAft>
                <a:spcPts val="0"/>
              </a:spcAft>
              <a:buClr>
                <a:srgbClr val="191919"/>
              </a:buClr>
              <a:buSzPts val="1400"/>
              <a:buFont typeface="Advent Pro Medium"/>
              <a:buChar char="○"/>
              <a:defRPr>
                <a:solidFill>
                  <a:srgbClr val="191919"/>
                </a:solidFill>
                <a:latin typeface="Advent Pro Medium"/>
                <a:ea typeface="Advent Pro Medium"/>
                <a:cs typeface="Advent Pro Medium"/>
                <a:sym typeface="Advent Pro Medium"/>
              </a:defRPr>
            </a:lvl5pPr>
            <a:lvl6pPr marL="2743200" lvl="5" indent="-317500">
              <a:lnSpc>
                <a:spcPct val="115000"/>
              </a:lnSpc>
              <a:spcBef>
                <a:spcPts val="1600"/>
              </a:spcBef>
              <a:spcAft>
                <a:spcPts val="0"/>
              </a:spcAft>
              <a:buClr>
                <a:srgbClr val="191919"/>
              </a:buClr>
              <a:buSzPts val="1400"/>
              <a:buFont typeface="Advent Pro Medium"/>
              <a:buChar char="■"/>
              <a:defRPr>
                <a:solidFill>
                  <a:srgbClr val="191919"/>
                </a:solidFill>
                <a:latin typeface="Advent Pro Medium"/>
                <a:ea typeface="Advent Pro Medium"/>
                <a:cs typeface="Advent Pro Medium"/>
                <a:sym typeface="Advent Pro Medium"/>
              </a:defRPr>
            </a:lvl6pPr>
            <a:lvl7pPr marL="3200400" lvl="6" indent="-317500">
              <a:lnSpc>
                <a:spcPct val="115000"/>
              </a:lnSpc>
              <a:spcBef>
                <a:spcPts val="1600"/>
              </a:spcBef>
              <a:spcAft>
                <a:spcPts val="0"/>
              </a:spcAft>
              <a:buClr>
                <a:srgbClr val="191919"/>
              </a:buClr>
              <a:buSzPts val="1400"/>
              <a:buFont typeface="Advent Pro Medium"/>
              <a:buChar char="●"/>
              <a:defRPr>
                <a:solidFill>
                  <a:srgbClr val="191919"/>
                </a:solidFill>
                <a:latin typeface="Advent Pro Medium"/>
                <a:ea typeface="Advent Pro Medium"/>
                <a:cs typeface="Advent Pro Medium"/>
                <a:sym typeface="Advent Pro Medium"/>
              </a:defRPr>
            </a:lvl7pPr>
            <a:lvl8pPr marL="3657600" lvl="7" indent="-317500">
              <a:lnSpc>
                <a:spcPct val="115000"/>
              </a:lnSpc>
              <a:spcBef>
                <a:spcPts val="1600"/>
              </a:spcBef>
              <a:spcAft>
                <a:spcPts val="0"/>
              </a:spcAft>
              <a:buClr>
                <a:srgbClr val="191919"/>
              </a:buClr>
              <a:buSzPts val="1400"/>
              <a:buFont typeface="Advent Pro Medium"/>
              <a:buChar char="○"/>
              <a:defRPr>
                <a:solidFill>
                  <a:srgbClr val="191919"/>
                </a:solidFill>
                <a:latin typeface="Advent Pro Medium"/>
                <a:ea typeface="Advent Pro Medium"/>
                <a:cs typeface="Advent Pro Medium"/>
                <a:sym typeface="Advent Pro Medium"/>
              </a:defRPr>
            </a:lvl8pPr>
            <a:lvl9pPr marL="4114800" lvl="8" indent="-317500">
              <a:lnSpc>
                <a:spcPct val="115000"/>
              </a:lnSpc>
              <a:spcBef>
                <a:spcPts val="1600"/>
              </a:spcBef>
              <a:spcAft>
                <a:spcPts val="1600"/>
              </a:spcAft>
              <a:buClr>
                <a:srgbClr val="191919"/>
              </a:buClr>
              <a:buSzPts val="1400"/>
              <a:buFont typeface="Advent Pro Medium"/>
              <a:buChar char="■"/>
              <a:defRPr>
                <a:solidFill>
                  <a:srgbClr val="191919"/>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59" r:id="rId8"/>
    <p:sldLayoutId id="2147483667" r:id="rId9"/>
    <p:sldLayoutId id="214748366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slide" Target="sl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8.gif"/><Relationship Id="rId4" Type="http://schemas.openxmlformats.org/officeDocument/2006/relationships/slide" Target="slide9.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21.xml"/><Relationship Id="rId5" Type="http://schemas.openxmlformats.org/officeDocument/2006/relationships/slide" Target="slide20.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slide" Target="slide18.xml"/><Relationship Id="rId5" Type="http://schemas.openxmlformats.org/officeDocument/2006/relationships/slide" Target="slide9.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1.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2"/>
        <p:cNvGrpSpPr/>
        <p:nvPr/>
      </p:nvGrpSpPr>
      <p:grpSpPr>
        <a:xfrm>
          <a:off x="0" y="0"/>
          <a:ext cx="0" cy="0"/>
          <a:chOff x="0" y="0"/>
          <a:chExt cx="0" cy="0"/>
        </a:xfrm>
      </p:grpSpPr>
      <p:pic>
        <p:nvPicPr>
          <p:cNvPr id="3" name="Picture 2">
            <a:extLst>
              <a:ext uri="{FF2B5EF4-FFF2-40B4-BE49-F238E27FC236}">
                <a16:creationId xmlns:a16="http://schemas.microsoft.com/office/drawing/2014/main" id="{84BF6B5D-C258-6EA8-8D3A-8D8ECF147054}"/>
              </a:ext>
            </a:extLst>
          </p:cNvPr>
          <p:cNvPicPr>
            <a:picLocks noChangeAspect="1"/>
          </p:cNvPicPr>
          <p:nvPr/>
        </p:nvPicPr>
        <p:blipFill>
          <a:blip r:embed="rId3"/>
          <a:stretch>
            <a:fillRect/>
          </a:stretch>
        </p:blipFill>
        <p:spPr>
          <a:xfrm>
            <a:off x="-1933231" y="-1050158"/>
            <a:ext cx="13010463" cy="7243817"/>
          </a:xfrm>
          <a:prstGeom prst="rect">
            <a:avLst/>
          </a:prstGeom>
        </p:spPr>
      </p:pic>
    </p:spTree>
    <p:extLst>
      <p:ext uri="{BB962C8B-B14F-4D97-AF65-F5344CB8AC3E}">
        <p14:creationId xmlns:p14="http://schemas.microsoft.com/office/powerpoint/2010/main" val="3318355632"/>
      </p:ext>
    </p:extLst>
  </p:cSld>
  <p:clrMapOvr>
    <a:masterClrMapping/>
  </p:clrMapOvr>
  <mc:AlternateContent xmlns:mc="http://schemas.openxmlformats.org/markup-compatibility/2006" xmlns:p14="http://schemas.microsoft.com/office/powerpoint/2010/main">
    <mc:Choice Requires="p14">
      <p:transition spd="slow" p14:dur="2000">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chemeClr val="bg1">
              <a:lumMod val="20000"/>
              <a:lumOff val="80000"/>
            </a:schemeClr>
          </a:solidFill>
          <a:ln>
            <a:solidFill>
              <a:schemeClr val="accent1"/>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DEFINITION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chemeClr val="bg1">
              <a:lumMod val="20000"/>
              <a:lumOff val="80000"/>
            </a:schemeClr>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719999" y="1743074"/>
            <a:ext cx="7648943" cy="2701825"/>
          </a:xfrm>
          <a:prstGeom prst="rect">
            <a:avLst/>
          </a:prstGeom>
          <a:solidFill>
            <a:schemeClr val="bg1">
              <a:lumMod val="20000"/>
              <a:lumOff val="80000"/>
            </a:schemeClr>
          </a:solidFill>
        </p:spPr>
        <p:txBody>
          <a:bodyPr spcFirstLastPara="1" wrap="square" lIns="91425" tIns="91425" rIns="91425" bIns="91425" anchor="t" anchorCtr="0">
            <a:noAutofit/>
          </a:bodyPr>
          <a:lstStyle/>
          <a:p>
            <a:pPr marL="139700" indent="0">
              <a:lnSpc>
                <a:spcPct val="107000"/>
              </a:lnSpc>
              <a:spcAft>
                <a:spcPts val="800"/>
              </a:spcAft>
              <a:buNone/>
            </a:pPr>
            <a:r>
              <a:rPr lang="en-PH" sz="1800" kern="100" dirty="0">
                <a:effectLst/>
                <a:latin typeface="Advent Pro Medium" pitchFamily="2" charset="0"/>
                <a:ea typeface="Calibri" panose="020F0502020204030204" pitchFamily="34" charset="0"/>
                <a:cs typeface="Times New Roman" panose="02020603050405020304" pitchFamily="18" charset="0"/>
              </a:rPr>
              <a:t>An optical Isolator is a passive magneto-optic device used in optical systems to permit only a unidirectional signal in optical transmission. Due to the sensitivity of optical oscillators to external optical feedback, optical isolators are usually applied at the output of each laser for systems requiring low optical noise and stable optical frequency as it can reduce or eliminate unnecessary optical reflections and feedbacks during transmission.</a:t>
            </a:r>
          </a:p>
        </p:txBody>
      </p:sp>
      <p:sp>
        <p:nvSpPr>
          <p:cNvPr id="3" name="Oval 2">
            <a:hlinkClick r:id="" action="ppaction://hlinkshowjump?jump=previousslide"/>
            <a:extLst>
              <a:ext uri="{FF2B5EF4-FFF2-40B4-BE49-F238E27FC236}">
                <a16:creationId xmlns:a16="http://schemas.microsoft.com/office/drawing/2014/main" id="{3B630D89-5751-CBEE-2635-2F6EF00AABA8}"/>
              </a:ext>
            </a:extLst>
          </p:cNvPr>
          <p:cNvSpPr/>
          <p:nvPr/>
        </p:nvSpPr>
        <p:spPr>
          <a:xfrm>
            <a:off x="8465224"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Oval 3">
            <a:hlinkClick r:id="rId3" action="ppaction://hlinksldjump"/>
            <a:extLst>
              <a:ext uri="{FF2B5EF4-FFF2-40B4-BE49-F238E27FC236}">
                <a16:creationId xmlns:a16="http://schemas.microsoft.com/office/drawing/2014/main" id="{B744E05A-B9F7-732A-CE45-56FCDDE9CBA4}"/>
              </a:ext>
            </a:extLst>
          </p:cNvPr>
          <p:cNvSpPr/>
          <p:nvPr/>
        </p:nvSpPr>
        <p:spPr>
          <a:xfrm>
            <a:off x="8198498"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027411841"/>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chemeClr val="accent1"/>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CONSTRUCTION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720000" y="1328759"/>
            <a:ext cx="7915668" cy="5857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solidFill>
                  <a:srgbClr val="000000"/>
                </a:solidFill>
              </a:rPr>
              <a:t>An optical isolator consists of faraday rotor and either a polarizer (Polarization Dependent) or birefringent wedge (Polarization Independent) as input and output filter.</a:t>
            </a:r>
          </a:p>
          <a:p>
            <a:pPr marL="0" lvl="0" indent="0" algn="l" rtl="0">
              <a:spcBef>
                <a:spcPts val="0"/>
              </a:spcBef>
              <a:spcAft>
                <a:spcPts val="0"/>
              </a:spcAft>
              <a:buNone/>
            </a:pPr>
            <a:endParaRPr lang="en-PH" dirty="0">
              <a:solidFill>
                <a:srgbClr val="000000"/>
              </a:solidFill>
            </a:endParaRPr>
          </a:p>
          <a:p>
            <a:pPr marL="0" lvl="0" indent="0" algn="l" rtl="0">
              <a:spcBef>
                <a:spcPts val="0"/>
              </a:spcBef>
              <a:spcAft>
                <a:spcPts val="0"/>
              </a:spcAft>
              <a:buNone/>
            </a:pPr>
            <a:endParaRPr lang="en-PH" dirty="0">
              <a:solidFill>
                <a:srgbClr val="000000"/>
              </a:solidFill>
            </a:endParaRPr>
          </a:p>
        </p:txBody>
      </p:sp>
      <p:sp>
        <p:nvSpPr>
          <p:cNvPr id="6" name="Oval 5">
            <a:hlinkClick r:id="" action="ppaction://hlinkshowjump?jump=previousslide"/>
            <a:extLst>
              <a:ext uri="{FF2B5EF4-FFF2-40B4-BE49-F238E27FC236}">
                <a16:creationId xmlns:a16="http://schemas.microsoft.com/office/drawing/2014/main" id="{3475B060-173D-8F92-B032-A0173A7D88DE}"/>
              </a:ext>
            </a:extLst>
          </p:cNvPr>
          <p:cNvSpPr/>
          <p:nvPr/>
        </p:nvSpPr>
        <p:spPr>
          <a:xfrm>
            <a:off x="8465224"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a:hlinkClick r:id="rId3" action="ppaction://hlinksldjump"/>
            <a:extLst>
              <a:ext uri="{FF2B5EF4-FFF2-40B4-BE49-F238E27FC236}">
                <a16:creationId xmlns:a16="http://schemas.microsoft.com/office/drawing/2014/main" id="{C2856740-E8E2-A200-39D8-C46C84CA496D}"/>
              </a:ext>
            </a:extLst>
          </p:cNvPr>
          <p:cNvSpPr/>
          <p:nvPr/>
        </p:nvSpPr>
        <p:spPr>
          <a:xfrm>
            <a:off x="8198498"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 name="Picture 2">
            <a:extLst>
              <a:ext uri="{FF2B5EF4-FFF2-40B4-BE49-F238E27FC236}">
                <a16:creationId xmlns:a16="http://schemas.microsoft.com/office/drawing/2014/main" id="{C6375173-4344-1B06-A5FF-7F6B9A8A8F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1800" y="2045721"/>
            <a:ext cx="2950223" cy="2290018"/>
          </a:xfrm>
          <a:prstGeom prst="rect">
            <a:avLst/>
          </a:prstGeom>
          <a:ln w="28575">
            <a:solidFill>
              <a:schemeClr val="accent1"/>
            </a:solidFill>
          </a:ln>
        </p:spPr>
      </p:pic>
      <p:sp>
        <p:nvSpPr>
          <p:cNvPr id="4" name="TextBox 3">
            <a:extLst>
              <a:ext uri="{FF2B5EF4-FFF2-40B4-BE49-F238E27FC236}">
                <a16:creationId xmlns:a16="http://schemas.microsoft.com/office/drawing/2014/main" id="{F7678D27-270E-F482-C1EE-F89EB133803C}"/>
              </a:ext>
            </a:extLst>
          </p:cNvPr>
          <p:cNvSpPr txBox="1"/>
          <p:nvPr/>
        </p:nvSpPr>
        <p:spPr>
          <a:xfrm>
            <a:off x="720000" y="2146493"/>
            <a:ext cx="4309200" cy="2031325"/>
          </a:xfrm>
          <a:prstGeom prst="rect">
            <a:avLst/>
          </a:prstGeom>
          <a:noFill/>
        </p:spPr>
        <p:txBody>
          <a:bodyPr wrap="square" rtlCol="0">
            <a:spAutoFit/>
          </a:bodyPr>
          <a:lstStyle/>
          <a:p>
            <a:r>
              <a:rPr lang="en-GB" dirty="0">
                <a:solidFill>
                  <a:schemeClr val="accent2"/>
                </a:solidFill>
                <a:latin typeface="Advent Pro ExtraBold" pitchFamily="2" charset="0"/>
              </a:rPr>
              <a:t>Polarizer</a:t>
            </a:r>
          </a:p>
          <a:p>
            <a:r>
              <a:rPr lang="en-GB" dirty="0">
                <a:solidFill>
                  <a:schemeClr val="accent2"/>
                </a:solidFill>
                <a:latin typeface="Advent Pro Medium" pitchFamily="2" charset="0"/>
              </a:rPr>
              <a:t>- A polarizer is a purely optical device that can convert a beam of unpolarized light into one that is appreciably polarized in some form.</a:t>
            </a:r>
          </a:p>
          <a:p>
            <a:r>
              <a:rPr lang="en-GB" dirty="0">
                <a:solidFill>
                  <a:schemeClr val="accent2"/>
                </a:solidFill>
                <a:latin typeface="Advent Pro Medium" pitchFamily="2" charset="0"/>
              </a:rPr>
              <a:t>- A Polarization dependent  isolator consists of an input polarizer, a Faraday rotator with magnet, and an output polarizer. The input polarizer works as a filter to allow only linearly polarized light into the Faraday rotator.  One of the benefits of polarizer is make the </a:t>
            </a:r>
          </a:p>
        </p:txBody>
      </p:sp>
    </p:spTree>
    <p:extLst>
      <p:ext uri="{BB962C8B-B14F-4D97-AF65-F5344CB8AC3E}">
        <p14:creationId xmlns:p14="http://schemas.microsoft.com/office/powerpoint/2010/main" val="4282064932"/>
      </p:ext>
    </p:extLst>
  </p:cSld>
  <p:clrMapOvr>
    <a:masterClrMapping/>
  </p:clrMapOvr>
  <p:transition>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chemeClr val="accent1"/>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CONSTRUCTION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6" name="Oval 5">
            <a:hlinkClick r:id="" action="ppaction://hlinkshowjump?jump=previousslide"/>
            <a:extLst>
              <a:ext uri="{FF2B5EF4-FFF2-40B4-BE49-F238E27FC236}">
                <a16:creationId xmlns:a16="http://schemas.microsoft.com/office/drawing/2014/main" id="{3475B060-173D-8F92-B032-A0173A7D88DE}"/>
              </a:ext>
            </a:extLst>
          </p:cNvPr>
          <p:cNvSpPr/>
          <p:nvPr/>
        </p:nvSpPr>
        <p:spPr>
          <a:xfrm>
            <a:off x="8465224"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a:hlinkClick r:id="rId3" action="ppaction://hlinksldjump"/>
            <a:extLst>
              <a:ext uri="{FF2B5EF4-FFF2-40B4-BE49-F238E27FC236}">
                <a16:creationId xmlns:a16="http://schemas.microsoft.com/office/drawing/2014/main" id="{C2856740-E8E2-A200-39D8-C46C84CA496D}"/>
              </a:ext>
            </a:extLst>
          </p:cNvPr>
          <p:cNvSpPr/>
          <p:nvPr/>
        </p:nvSpPr>
        <p:spPr>
          <a:xfrm>
            <a:off x="8198498"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F7678D27-270E-F482-C1EE-F89EB133803C}"/>
              </a:ext>
            </a:extLst>
          </p:cNvPr>
          <p:cNvSpPr txBox="1"/>
          <p:nvPr/>
        </p:nvSpPr>
        <p:spPr>
          <a:xfrm>
            <a:off x="632325" y="1385267"/>
            <a:ext cx="4196850" cy="3323987"/>
          </a:xfrm>
          <a:prstGeom prst="rect">
            <a:avLst/>
          </a:prstGeom>
          <a:noFill/>
        </p:spPr>
        <p:txBody>
          <a:bodyPr wrap="square" rtlCol="0">
            <a:spAutoFit/>
          </a:bodyPr>
          <a:lstStyle/>
          <a:p>
            <a:r>
              <a:rPr lang="en-GB" dirty="0">
                <a:solidFill>
                  <a:schemeClr val="accent2"/>
                </a:solidFill>
                <a:latin typeface="Advent Pro ExtraBold" pitchFamily="2" charset="0"/>
              </a:rPr>
              <a:t>Birefringent Wedge</a:t>
            </a:r>
          </a:p>
          <a:p>
            <a:r>
              <a:rPr lang="en-GB" dirty="0">
                <a:solidFill>
                  <a:schemeClr val="accent2"/>
                </a:solidFill>
                <a:latin typeface="Advent Pro Medium" pitchFamily="2" charset="0"/>
              </a:rPr>
              <a:t>-Birefringence is the phenomenon exhibited by certain materials in which an incident ray of light is split into two rays, called an ordinary ray and an extraordinary ray, which are plane-(linear) polarized in mutually orthogonal planes, or circular-polarized in opposite directions (left and right). O-ray (Ordinary ray) travels at the same speed in all direction inside the crystal. E-ray (Extraordinary ray) travels at different speeds in different directions within the crystal. However, the speed of Ordinary and extraordinary ray is the same along its optic axis.</a:t>
            </a:r>
          </a:p>
          <a:p>
            <a:r>
              <a:rPr lang="en-GB" dirty="0">
                <a:solidFill>
                  <a:schemeClr val="accent2"/>
                </a:solidFill>
                <a:latin typeface="Advent Pro Medium" pitchFamily="2" charset="0"/>
              </a:rPr>
              <a:t>-A birefringent wedge divides a light beam into two orthogonally polarized beams with polarization parallel to the optical axis by a larger angle. Birefringent wedge used to separate and combine the polarized light.</a:t>
            </a:r>
          </a:p>
        </p:txBody>
      </p:sp>
      <p:pic>
        <p:nvPicPr>
          <p:cNvPr id="11" name="Picture 10">
            <a:extLst>
              <a:ext uri="{FF2B5EF4-FFF2-40B4-BE49-F238E27FC236}">
                <a16:creationId xmlns:a16="http://schemas.microsoft.com/office/drawing/2014/main" id="{2132AE9C-283B-43CB-7827-56EF30705133}"/>
              </a:ext>
            </a:extLst>
          </p:cNvPr>
          <p:cNvPicPr>
            <a:picLocks noChangeAspect="1"/>
          </p:cNvPicPr>
          <p:nvPr/>
        </p:nvPicPr>
        <p:blipFill rotWithShape="1">
          <a:blip r:embed="rId4">
            <a:extLst>
              <a:ext uri="{28A0092B-C50C-407E-A947-70E740481C1C}">
                <a14:useLocalDpi xmlns:a14="http://schemas.microsoft.com/office/drawing/2010/main" val="0"/>
              </a:ext>
            </a:extLst>
          </a:blip>
          <a:srcRect l="16662" t="16662" r="18935" b="18934"/>
          <a:stretch/>
        </p:blipFill>
        <p:spPr>
          <a:xfrm>
            <a:off x="5170016" y="1962150"/>
            <a:ext cx="2951446" cy="2054607"/>
          </a:xfrm>
          <a:prstGeom prst="rect">
            <a:avLst/>
          </a:prstGeom>
          <a:ln w="28575">
            <a:solidFill>
              <a:schemeClr val="accent1"/>
            </a:solidFill>
          </a:ln>
        </p:spPr>
      </p:pic>
    </p:spTree>
    <p:extLst>
      <p:ext uri="{BB962C8B-B14F-4D97-AF65-F5344CB8AC3E}">
        <p14:creationId xmlns:p14="http://schemas.microsoft.com/office/powerpoint/2010/main" val="2065428927"/>
      </p:ext>
    </p:extLst>
  </p:cSld>
  <p:clrMapOvr>
    <a:masterClrMapping/>
  </p:clrMapOvr>
  <p:transition>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chemeClr val="accent1"/>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CONSTRUCTION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6" name="Oval 5">
            <a:hlinkClick r:id="" action="ppaction://hlinkshowjump?jump=previousslide"/>
            <a:extLst>
              <a:ext uri="{FF2B5EF4-FFF2-40B4-BE49-F238E27FC236}">
                <a16:creationId xmlns:a16="http://schemas.microsoft.com/office/drawing/2014/main" id="{3475B060-173D-8F92-B032-A0173A7D88DE}"/>
              </a:ext>
            </a:extLst>
          </p:cNvPr>
          <p:cNvSpPr/>
          <p:nvPr/>
        </p:nvSpPr>
        <p:spPr>
          <a:xfrm>
            <a:off x="8465224"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a:hlinkClick r:id="rId3" action="ppaction://hlinksldjump"/>
            <a:extLst>
              <a:ext uri="{FF2B5EF4-FFF2-40B4-BE49-F238E27FC236}">
                <a16:creationId xmlns:a16="http://schemas.microsoft.com/office/drawing/2014/main" id="{C2856740-E8E2-A200-39D8-C46C84CA496D}"/>
              </a:ext>
            </a:extLst>
          </p:cNvPr>
          <p:cNvSpPr/>
          <p:nvPr/>
        </p:nvSpPr>
        <p:spPr>
          <a:xfrm>
            <a:off x="8198498"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F7678D27-270E-F482-C1EE-F89EB133803C}"/>
              </a:ext>
            </a:extLst>
          </p:cNvPr>
          <p:cNvSpPr txBox="1"/>
          <p:nvPr/>
        </p:nvSpPr>
        <p:spPr>
          <a:xfrm>
            <a:off x="703691" y="1369218"/>
            <a:ext cx="7736617" cy="2462213"/>
          </a:xfrm>
          <a:prstGeom prst="rect">
            <a:avLst/>
          </a:prstGeom>
          <a:noFill/>
        </p:spPr>
        <p:txBody>
          <a:bodyPr wrap="square" rtlCol="0">
            <a:spAutoFit/>
          </a:bodyPr>
          <a:lstStyle/>
          <a:p>
            <a:r>
              <a:rPr lang="en-GB" dirty="0">
                <a:solidFill>
                  <a:schemeClr val="accent2"/>
                </a:solidFill>
                <a:latin typeface="Advent Pro Medium" pitchFamily="2" charset="0"/>
              </a:rPr>
              <a:t>-Birefringent wedges are often made of YVO4 (Yttrium orthovanadate) or LiNbO3 (Lithium niobate) and are widely used in </a:t>
            </a:r>
            <a:r>
              <a:rPr lang="en-GB" dirty="0" err="1">
                <a:solidFill>
                  <a:schemeClr val="accent2"/>
                </a:solidFill>
                <a:latin typeface="Advent Pro Medium" pitchFamily="2" charset="0"/>
              </a:rPr>
              <a:t>fiber</a:t>
            </a:r>
            <a:r>
              <a:rPr lang="en-GB" dirty="0">
                <a:solidFill>
                  <a:schemeClr val="accent2"/>
                </a:solidFill>
                <a:latin typeface="Advent Pro Medium" pitchFamily="2" charset="0"/>
              </a:rPr>
              <a:t>-optics devices such as isolators and circulators.</a:t>
            </a:r>
          </a:p>
          <a:p>
            <a:r>
              <a:rPr lang="en-GB" dirty="0">
                <a:solidFill>
                  <a:schemeClr val="accent2"/>
                </a:solidFill>
                <a:latin typeface="Advent Pro Medium" pitchFamily="2" charset="0"/>
              </a:rPr>
              <a:t>-The Polarization independent isolator consist of an input birefringent wedge (with its ordinary polarization direction vertical and its extraordinary polarization direction horizontal), a Faraday rotator, and an output birefringent wedge (with its ordinary polarization direction at 45°, and its extraordinary polarization direction at −45°).</a:t>
            </a:r>
          </a:p>
          <a:p>
            <a:endParaRPr lang="en-GB" dirty="0">
              <a:solidFill>
                <a:schemeClr val="accent2"/>
              </a:solidFill>
              <a:latin typeface="Advent Pro ExtraBold" pitchFamily="2" charset="0"/>
            </a:endParaRPr>
          </a:p>
          <a:p>
            <a:r>
              <a:rPr lang="en-GB" dirty="0">
                <a:solidFill>
                  <a:schemeClr val="accent2"/>
                </a:solidFill>
                <a:latin typeface="Advent Pro ExtraBold" pitchFamily="2" charset="0"/>
              </a:rPr>
              <a:t>Faraday Rotator</a:t>
            </a:r>
          </a:p>
          <a:p>
            <a:r>
              <a:rPr lang="en-GB" dirty="0">
                <a:solidFill>
                  <a:schemeClr val="accent2"/>
                </a:solidFill>
                <a:latin typeface="Advent Pro Medium" pitchFamily="2" charset="0"/>
              </a:rPr>
              <a:t>- A Faraday rotator is a magneto-optic device, where light is transmitted through a transparent medium which is exposed to a magnetic field. The magnetic field lines have approximately the same direction as the beam direction, or the opposite direction. If the light is linearly polarized in some direction, this polarization direction is continuously rotated during the passage through the medium.</a:t>
            </a:r>
          </a:p>
        </p:txBody>
      </p:sp>
    </p:spTree>
    <p:extLst>
      <p:ext uri="{BB962C8B-B14F-4D97-AF65-F5344CB8AC3E}">
        <p14:creationId xmlns:p14="http://schemas.microsoft.com/office/powerpoint/2010/main" val="3547458740"/>
      </p:ext>
    </p:extLst>
  </p:cSld>
  <p:clrMapOvr>
    <a:masterClrMapping/>
  </p:clrMapOvr>
  <p:transition>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28"/>
        <p:cNvGrpSpPr/>
        <p:nvPr/>
      </p:nvGrpSpPr>
      <p:grpSpPr>
        <a:xfrm>
          <a:off x="0" y="0"/>
          <a:ext cx="0" cy="0"/>
          <a:chOff x="0" y="0"/>
          <a:chExt cx="0" cy="0"/>
        </a:xfrm>
      </p:grpSpPr>
      <p:pic>
        <p:nvPicPr>
          <p:cNvPr id="4" name="Picture 3">
            <a:extLst>
              <a:ext uri="{FF2B5EF4-FFF2-40B4-BE49-F238E27FC236}">
                <a16:creationId xmlns:a16="http://schemas.microsoft.com/office/drawing/2014/main" id="{255BB997-86A7-CDE0-9B65-2E6B0449F407}"/>
              </a:ext>
            </a:extLst>
          </p:cNvPr>
          <p:cNvPicPr>
            <a:picLocks noChangeAspect="1"/>
          </p:cNvPicPr>
          <p:nvPr/>
        </p:nvPicPr>
        <p:blipFill>
          <a:blip r:embed="rId3"/>
          <a:stretch>
            <a:fillRect/>
          </a:stretch>
        </p:blipFill>
        <p:spPr>
          <a:xfrm>
            <a:off x="0" y="0"/>
            <a:ext cx="9446508" cy="5259519"/>
          </a:xfrm>
          <a:prstGeom prst="rect">
            <a:avLst/>
          </a:prstGeom>
        </p:spPr>
      </p:pic>
      <p:sp>
        <p:nvSpPr>
          <p:cNvPr id="3" name="Google Shape;4133;p30">
            <a:extLst>
              <a:ext uri="{FF2B5EF4-FFF2-40B4-BE49-F238E27FC236}">
                <a16:creationId xmlns:a16="http://schemas.microsoft.com/office/drawing/2014/main" id="{C9FC7BF4-61F6-9218-EDED-1A281BD58400}"/>
              </a:ext>
            </a:extLst>
          </p:cNvPr>
          <p:cNvSpPr txBox="1">
            <a:spLocks/>
          </p:cNvSpPr>
          <p:nvPr/>
        </p:nvSpPr>
        <p:spPr>
          <a:xfrm>
            <a:off x="412050" y="1258722"/>
            <a:ext cx="8319900" cy="3608699"/>
          </a:xfrm>
          <a:prstGeom prst="rect">
            <a:avLst/>
          </a:prstGeom>
          <a:solidFill>
            <a:schemeClr val="bg1">
              <a:lumMod val="20000"/>
              <a:lumOff val="80000"/>
            </a:schemeClr>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pPr>
              <a:lnSpc>
                <a:spcPct val="150000"/>
              </a:lnSpc>
            </a:pPr>
            <a:endParaRPr lang="en-PH" dirty="0"/>
          </a:p>
        </p:txBody>
      </p:sp>
      <p:sp>
        <p:nvSpPr>
          <p:cNvPr id="4130" name="Google Shape;4130;p30"/>
          <p:cNvSpPr txBox="1">
            <a:spLocks noGrp="1"/>
          </p:cNvSpPr>
          <p:nvPr>
            <p:ph type="subTitle" idx="1"/>
          </p:nvPr>
        </p:nvSpPr>
        <p:spPr>
          <a:xfrm>
            <a:off x="1225547" y="2404823"/>
            <a:ext cx="3020973" cy="42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POLARIZATION DEPENDENT ISOLATOR</a:t>
            </a:r>
            <a:endParaRPr dirty="0"/>
          </a:p>
        </p:txBody>
      </p:sp>
      <p:sp>
        <p:nvSpPr>
          <p:cNvPr id="4131" name="Google Shape;4131;p30"/>
          <p:cNvSpPr txBox="1">
            <a:spLocks noGrp="1"/>
          </p:cNvSpPr>
          <p:nvPr>
            <p:ph type="subTitle" idx="2"/>
          </p:nvPr>
        </p:nvSpPr>
        <p:spPr>
          <a:xfrm>
            <a:off x="4832252" y="2404823"/>
            <a:ext cx="3020973" cy="42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POLARIZATION INDEPENTENT ISOLATOR</a:t>
            </a:r>
            <a:endParaRPr dirty="0"/>
          </a:p>
        </p:txBody>
      </p:sp>
      <p:sp>
        <p:nvSpPr>
          <p:cNvPr id="4133" name="Google Shape;4133;p30"/>
          <p:cNvSpPr txBox="1">
            <a:spLocks noGrp="1"/>
          </p:cNvSpPr>
          <p:nvPr>
            <p:ph type="ctrTitle"/>
          </p:nvPr>
        </p:nvSpPr>
        <p:spPr>
          <a:xfrm>
            <a:off x="412050" y="328075"/>
            <a:ext cx="8319900" cy="566700"/>
          </a:xfrm>
          <a:prstGeom prst="rect">
            <a:avLst/>
          </a:prstGeom>
          <a:solidFill>
            <a:schemeClr val="bg1">
              <a:lumMod val="20000"/>
              <a:lumOff val="80000"/>
            </a:schemeClr>
          </a:solidFill>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OPERATION</a:t>
            </a:r>
            <a:endParaRPr dirty="0"/>
          </a:p>
        </p:txBody>
      </p:sp>
      <p:sp>
        <p:nvSpPr>
          <p:cNvPr id="9" name="Oval 8">
            <a:hlinkClick r:id="" action="ppaction://hlinkshowjump?jump=previousslide"/>
            <a:extLst>
              <a:ext uri="{FF2B5EF4-FFF2-40B4-BE49-F238E27FC236}">
                <a16:creationId xmlns:a16="http://schemas.microsoft.com/office/drawing/2014/main" id="{AB329E44-AB2D-66F4-2DD8-5E3A0187AACA}"/>
              </a:ext>
            </a:extLst>
          </p:cNvPr>
          <p:cNvSpPr/>
          <p:nvPr/>
        </p:nvSpPr>
        <p:spPr>
          <a:xfrm>
            <a:off x="8465224"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Oval 9">
            <a:hlinkClick r:id="rId4" action="ppaction://hlinksldjump"/>
            <a:extLst>
              <a:ext uri="{FF2B5EF4-FFF2-40B4-BE49-F238E27FC236}">
                <a16:creationId xmlns:a16="http://schemas.microsoft.com/office/drawing/2014/main" id="{C393E387-937D-DBA6-2CD6-54A499B3979F}"/>
              </a:ext>
            </a:extLst>
          </p:cNvPr>
          <p:cNvSpPr/>
          <p:nvPr/>
        </p:nvSpPr>
        <p:spPr>
          <a:xfrm>
            <a:off x="8198498"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hlinkClick r:id="rId5" action="ppaction://hlinksldjump"/>
            <a:extLst>
              <a:ext uri="{FF2B5EF4-FFF2-40B4-BE49-F238E27FC236}">
                <a16:creationId xmlns:a16="http://schemas.microsoft.com/office/drawing/2014/main" id="{E8B812E7-EC7D-6B57-BC3A-D90152DF8330}"/>
              </a:ext>
            </a:extLst>
          </p:cNvPr>
          <p:cNvSpPr/>
          <p:nvPr/>
        </p:nvSpPr>
        <p:spPr>
          <a:xfrm>
            <a:off x="790575" y="1590675"/>
            <a:ext cx="3945395" cy="2997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a:hlinkClick r:id="rId6" action="ppaction://hlinksldjump"/>
            <a:extLst>
              <a:ext uri="{FF2B5EF4-FFF2-40B4-BE49-F238E27FC236}">
                <a16:creationId xmlns:a16="http://schemas.microsoft.com/office/drawing/2014/main" id="{590F5464-F163-A861-7BC1-245861624D25}"/>
              </a:ext>
            </a:extLst>
          </p:cNvPr>
          <p:cNvSpPr/>
          <p:nvPr/>
        </p:nvSpPr>
        <p:spPr>
          <a:xfrm>
            <a:off x="4427875" y="1590675"/>
            <a:ext cx="3945395" cy="2997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24996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28"/>
        <p:cNvGrpSpPr/>
        <p:nvPr/>
      </p:nvGrpSpPr>
      <p:grpSpPr>
        <a:xfrm>
          <a:off x="0" y="0"/>
          <a:ext cx="0" cy="0"/>
          <a:chOff x="0" y="0"/>
          <a:chExt cx="0" cy="0"/>
        </a:xfrm>
      </p:grpSpPr>
      <p:pic>
        <p:nvPicPr>
          <p:cNvPr id="4" name="Picture 3">
            <a:extLst>
              <a:ext uri="{FF2B5EF4-FFF2-40B4-BE49-F238E27FC236}">
                <a16:creationId xmlns:a16="http://schemas.microsoft.com/office/drawing/2014/main" id="{255BB997-86A7-CDE0-9B65-2E6B0449F407}"/>
              </a:ext>
            </a:extLst>
          </p:cNvPr>
          <p:cNvPicPr>
            <a:picLocks noChangeAspect="1"/>
          </p:cNvPicPr>
          <p:nvPr/>
        </p:nvPicPr>
        <p:blipFill>
          <a:blip r:embed="rId3"/>
          <a:stretch>
            <a:fillRect/>
          </a:stretch>
        </p:blipFill>
        <p:spPr>
          <a:xfrm>
            <a:off x="0" y="0"/>
            <a:ext cx="9446508" cy="5259519"/>
          </a:xfrm>
          <a:prstGeom prst="rect">
            <a:avLst/>
          </a:prstGeom>
        </p:spPr>
      </p:pic>
      <p:sp>
        <p:nvSpPr>
          <p:cNvPr id="3" name="Google Shape;4133;p30">
            <a:extLst>
              <a:ext uri="{FF2B5EF4-FFF2-40B4-BE49-F238E27FC236}">
                <a16:creationId xmlns:a16="http://schemas.microsoft.com/office/drawing/2014/main" id="{C9FC7BF4-61F6-9218-EDED-1A281BD58400}"/>
              </a:ext>
            </a:extLst>
          </p:cNvPr>
          <p:cNvSpPr txBox="1">
            <a:spLocks/>
          </p:cNvSpPr>
          <p:nvPr/>
        </p:nvSpPr>
        <p:spPr>
          <a:xfrm>
            <a:off x="412050" y="1258722"/>
            <a:ext cx="8319900" cy="3608699"/>
          </a:xfrm>
          <a:prstGeom prst="rect">
            <a:avLst/>
          </a:prstGeom>
          <a:solidFill>
            <a:schemeClr val="bg1">
              <a:lumMod val="20000"/>
              <a:lumOff val="80000"/>
            </a:schemeClr>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pPr>
              <a:lnSpc>
                <a:spcPct val="150000"/>
              </a:lnSpc>
            </a:pPr>
            <a:endParaRPr lang="en-PH" dirty="0"/>
          </a:p>
        </p:txBody>
      </p:sp>
      <p:sp>
        <p:nvSpPr>
          <p:cNvPr id="4133" name="Google Shape;4133;p30"/>
          <p:cNvSpPr txBox="1">
            <a:spLocks noGrp="1"/>
          </p:cNvSpPr>
          <p:nvPr>
            <p:ph type="ctrTitle"/>
          </p:nvPr>
        </p:nvSpPr>
        <p:spPr>
          <a:xfrm>
            <a:off x="412050" y="328075"/>
            <a:ext cx="8319900" cy="566700"/>
          </a:xfrm>
          <a:prstGeom prst="rect">
            <a:avLst/>
          </a:prstGeom>
          <a:solidFill>
            <a:schemeClr val="bg1">
              <a:lumMod val="20000"/>
              <a:lumOff val="80000"/>
            </a:schemeClr>
          </a:solidFill>
        </p:spPr>
        <p:txBody>
          <a:bodyPr spcFirstLastPara="1" wrap="square" lIns="324000" tIns="144000" rIns="108000" bIns="91425" anchor="t" anchorCtr="0">
            <a:noAutofit/>
          </a:bodyPr>
          <a:lstStyle/>
          <a:p>
            <a:r>
              <a:rPr lang="en" dirty="0"/>
              <a:t>OPERATION</a:t>
            </a:r>
            <a:r>
              <a:rPr lang="en" sz="1200" dirty="0"/>
              <a:t>:</a:t>
            </a:r>
            <a:r>
              <a:rPr lang="en-PH" sz="1200" dirty="0"/>
              <a:t>POLARIZATION DEPENDENT ISOLATOR</a:t>
            </a:r>
            <a:br>
              <a:rPr lang="en-PH" sz="1200" dirty="0"/>
            </a:br>
            <a:endParaRPr sz="1200" dirty="0"/>
          </a:p>
        </p:txBody>
      </p:sp>
      <p:sp>
        <p:nvSpPr>
          <p:cNvPr id="2" name="Oval 1">
            <a:hlinkClick r:id="" action="ppaction://hlinkshowjump?jump=previousslide"/>
            <a:extLst>
              <a:ext uri="{FF2B5EF4-FFF2-40B4-BE49-F238E27FC236}">
                <a16:creationId xmlns:a16="http://schemas.microsoft.com/office/drawing/2014/main" id="{D0FA7B02-4E98-F9D2-C8CE-3DDCC9411E98}"/>
              </a:ext>
            </a:extLst>
          </p:cNvPr>
          <p:cNvSpPr/>
          <p:nvPr/>
        </p:nvSpPr>
        <p:spPr>
          <a:xfrm>
            <a:off x="8465224"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Oval 4">
            <a:hlinkClick r:id="rId4" action="ppaction://hlinksldjump"/>
            <a:extLst>
              <a:ext uri="{FF2B5EF4-FFF2-40B4-BE49-F238E27FC236}">
                <a16:creationId xmlns:a16="http://schemas.microsoft.com/office/drawing/2014/main" id="{8CCBAB64-29BB-F44A-2A3B-5085C37A591D}"/>
              </a:ext>
            </a:extLst>
          </p:cNvPr>
          <p:cNvSpPr/>
          <p:nvPr/>
        </p:nvSpPr>
        <p:spPr>
          <a:xfrm>
            <a:off x="8198498"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Google Shape;4122;p29">
            <a:extLst>
              <a:ext uri="{FF2B5EF4-FFF2-40B4-BE49-F238E27FC236}">
                <a16:creationId xmlns:a16="http://schemas.microsoft.com/office/drawing/2014/main" id="{3247D805-7465-6408-C5C6-ADBEFBB4E3B8}"/>
              </a:ext>
            </a:extLst>
          </p:cNvPr>
          <p:cNvSpPr txBox="1">
            <a:spLocks noGrp="1"/>
          </p:cNvSpPr>
          <p:nvPr>
            <p:ph type="subTitle" idx="1"/>
          </p:nvPr>
        </p:nvSpPr>
        <p:spPr>
          <a:xfrm>
            <a:off x="251460" y="1476523"/>
            <a:ext cx="4320540" cy="3057000"/>
          </a:xfrm>
          <a:prstGeom prst="rect">
            <a:avLst/>
          </a:prstGeom>
        </p:spPr>
        <p:txBody>
          <a:bodyPr spcFirstLastPara="1" wrap="square" lIns="91425" tIns="91425" rIns="91425" bIns="91425" anchor="t" anchorCtr="0">
            <a:noAutofit/>
          </a:bodyPr>
          <a:lstStyle/>
          <a:p>
            <a:pPr indent="0" algn="just">
              <a:spcAft>
                <a:spcPts val="800"/>
              </a:spcAft>
            </a:pPr>
            <a:r>
              <a:rPr lang="en-PH" sz="1400" kern="100" dirty="0">
                <a:effectLst/>
                <a:latin typeface="Advent Pro Medium" pitchFamily="2" charset="0"/>
                <a:ea typeface="Calibri" panose="020F0502020204030204" pitchFamily="34" charset="0"/>
                <a:cs typeface="Times New Roman" panose="02020603050405020304" pitchFamily="18" charset="0"/>
              </a:rPr>
              <a:t>	</a:t>
            </a:r>
            <a:r>
              <a:rPr lang="en-GB" sz="1400" kern="100" dirty="0">
                <a:effectLst/>
                <a:latin typeface="Advent Pro Medium" pitchFamily="2" charset="0"/>
                <a:ea typeface="Calibri" panose="020F0502020204030204" pitchFamily="34" charset="0"/>
                <a:cs typeface="Times New Roman" panose="02020603050405020304" pitchFamily="18" charset="0"/>
              </a:rPr>
              <a:t>When light passes through the input polarizer in a forward direction, the light beam is then polarized vertically (90°). The beam then goes to the Faraday rotor, and the rotor rotates 45°, producing a light beam oscillating at 45°. The </a:t>
            </a:r>
            <a:r>
              <a:rPr lang="en-GB" sz="1400" kern="100" dirty="0" err="1">
                <a:effectLst/>
                <a:latin typeface="Advent Pro Medium" pitchFamily="2" charset="0"/>
                <a:ea typeface="Calibri" panose="020F0502020204030204" pitchFamily="34" charset="0"/>
                <a:cs typeface="Times New Roman" panose="02020603050405020304" pitchFamily="18" charset="0"/>
              </a:rPr>
              <a:t>analyzer</a:t>
            </a:r>
            <a:r>
              <a:rPr lang="en-GB" sz="1400" kern="100" dirty="0">
                <a:effectLst/>
                <a:latin typeface="Advent Pro Medium" pitchFamily="2" charset="0"/>
                <a:ea typeface="Calibri" panose="020F0502020204030204" pitchFamily="34" charset="0"/>
                <a:cs typeface="Times New Roman" panose="02020603050405020304" pitchFamily="18" charset="0"/>
              </a:rPr>
              <a:t>, a lens polarized at 45°, allows the traveling light from the rotor to pass through. When light travels backward work similarly, the difference is that the light passing through the </a:t>
            </a:r>
            <a:r>
              <a:rPr lang="en-GB" sz="1400" kern="100" dirty="0" err="1">
                <a:effectLst/>
                <a:latin typeface="Advent Pro Medium" pitchFamily="2" charset="0"/>
                <a:ea typeface="Calibri" panose="020F0502020204030204" pitchFamily="34" charset="0"/>
                <a:cs typeface="Times New Roman" panose="02020603050405020304" pitchFamily="18" charset="0"/>
              </a:rPr>
              <a:t>analyzer</a:t>
            </a:r>
            <a:r>
              <a:rPr lang="en-GB" sz="1400" kern="100" dirty="0">
                <a:effectLst/>
                <a:latin typeface="Advent Pro Medium" pitchFamily="2" charset="0"/>
                <a:ea typeface="Calibri" panose="020F0502020204030204" pitchFamily="34" charset="0"/>
                <a:cs typeface="Times New Roman" panose="02020603050405020304" pitchFamily="18" charset="0"/>
              </a:rPr>
              <a:t> polarizes the beam at 45°. The light beam initially at 45° then goes through the Faraday rotor and rotates at 45° in a similar direction, resulting in a polarized light deflected at 90°. Since the light is at 90°, the light beam would not be able to pass through the input polarizer and hence be reflected. </a:t>
            </a:r>
            <a:endParaRPr lang="en-PH" sz="1400" kern="100" dirty="0">
              <a:effectLst/>
              <a:latin typeface="Advent Pro Medium" pitchFamily="2" charset="0"/>
              <a:ea typeface="Calibri" panose="020F0502020204030204" pitchFamily="34" charset="0"/>
              <a:cs typeface="Times New Roman" panose="02020603050405020304" pitchFamily="18" charset="0"/>
            </a:endParaRPr>
          </a:p>
        </p:txBody>
      </p:sp>
      <p:pic>
        <p:nvPicPr>
          <p:cNvPr id="8" name="Picture 7" descr="A picture containing diagram, plan, technical drawing, line&#10;&#10;Description automatically generated">
            <a:extLst>
              <a:ext uri="{FF2B5EF4-FFF2-40B4-BE49-F238E27FC236}">
                <a16:creationId xmlns:a16="http://schemas.microsoft.com/office/drawing/2014/main" id="{27552BE7-90F2-C642-190F-3E9DE529F617}"/>
              </a:ext>
            </a:extLst>
          </p:cNvPr>
          <p:cNvPicPr>
            <a:picLocks noChangeAspect="1"/>
          </p:cNvPicPr>
          <p:nvPr/>
        </p:nvPicPr>
        <p:blipFill>
          <a:blip r:embed="rId5"/>
          <a:stretch>
            <a:fillRect/>
          </a:stretch>
        </p:blipFill>
        <p:spPr>
          <a:xfrm>
            <a:off x="4695825" y="1774646"/>
            <a:ext cx="3843311" cy="2576849"/>
          </a:xfrm>
          <a:prstGeom prst="rect">
            <a:avLst/>
          </a:prstGeom>
          <a:ln w="28575">
            <a:solidFill>
              <a:schemeClr val="accent1"/>
            </a:solidFill>
          </a:ln>
        </p:spPr>
      </p:pic>
    </p:spTree>
    <p:extLst>
      <p:ext uri="{BB962C8B-B14F-4D97-AF65-F5344CB8AC3E}">
        <p14:creationId xmlns:p14="http://schemas.microsoft.com/office/powerpoint/2010/main" val="3873111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28"/>
        <p:cNvGrpSpPr/>
        <p:nvPr/>
      </p:nvGrpSpPr>
      <p:grpSpPr>
        <a:xfrm>
          <a:off x="0" y="0"/>
          <a:ext cx="0" cy="0"/>
          <a:chOff x="0" y="0"/>
          <a:chExt cx="0" cy="0"/>
        </a:xfrm>
      </p:grpSpPr>
      <p:pic>
        <p:nvPicPr>
          <p:cNvPr id="4" name="Picture 3">
            <a:extLst>
              <a:ext uri="{FF2B5EF4-FFF2-40B4-BE49-F238E27FC236}">
                <a16:creationId xmlns:a16="http://schemas.microsoft.com/office/drawing/2014/main" id="{255BB997-86A7-CDE0-9B65-2E6B0449F407}"/>
              </a:ext>
            </a:extLst>
          </p:cNvPr>
          <p:cNvPicPr>
            <a:picLocks noChangeAspect="1"/>
          </p:cNvPicPr>
          <p:nvPr/>
        </p:nvPicPr>
        <p:blipFill>
          <a:blip r:embed="rId3"/>
          <a:stretch>
            <a:fillRect/>
          </a:stretch>
        </p:blipFill>
        <p:spPr>
          <a:xfrm>
            <a:off x="0" y="0"/>
            <a:ext cx="9446508" cy="5259519"/>
          </a:xfrm>
          <a:prstGeom prst="rect">
            <a:avLst/>
          </a:prstGeom>
        </p:spPr>
      </p:pic>
      <p:sp>
        <p:nvSpPr>
          <p:cNvPr id="3" name="Google Shape;4133;p30">
            <a:extLst>
              <a:ext uri="{FF2B5EF4-FFF2-40B4-BE49-F238E27FC236}">
                <a16:creationId xmlns:a16="http://schemas.microsoft.com/office/drawing/2014/main" id="{C9FC7BF4-61F6-9218-EDED-1A281BD58400}"/>
              </a:ext>
            </a:extLst>
          </p:cNvPr>
          <p:cNvSpPr txBox="1">
            <a:spLocks/>
          </p:cNvSpPr>
          <p:nvPr/>
        </p:nvSpPr>
        <p:spPr>
          <a:xfrm>
            <a:off x="412050" y="1258722"/>
            <a:ext cx="8319900" cy="3608699"/>
          </a:xfrm>
          <a:prstGeom prst="rect">
            <a:avLst/>
          </a:prstGeom>
          <a:solidFill>
            <a:schemeClr val="bg1">
              <a:lumMod val="20000"/>
              <a:lumOff val="80000"/>
            </a:schemeClr>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pPr>
              <a:lnSpc>
                <a:spcPct val="150000"/>
              </a:lnSpc>
            </a:pPr>
            <a:endParaRPr lang="en-PH" dirty="0"/>
          </a:p>
        </p:txBody>
      </p:sp>
      <p:sp>
        <p:nvSpPr>
          <p:cNvPr id="4133" name="Google Shape;4133;p30"/>
          <p:cNvSpPr txBox="1">
            <a:spLocks noGrp="1"/>
          </p:cNvSpPr>
          <p:nvPr>
            <p:ph type="ctrTitle"/>
          </p:nvPr>
        </p:nvSpPr>
        <p:spPr>
          <a:xfrm>
            <a:off x="412050" y="328075"/>
            <a:ext cx="8319900" cy="566700"/>
          </a:xfrm>
          <a:prstGeom prst="rect">
            <a:avLst/>
          </a:prstGeom>
          <a:solidFill>
            <a:schemeClr val="bg1">
              <a:lumMod val="20000"/>
              <a:lumOff val="80000"/>
            </a:schemeClr>
          </a:solidFill>
        </p:spPr>
        <p:txBody>
          <a:bodyPr spcFirstLastPara="1" wrap="square" lIns="324000" tIns="144000" rIns="108000" bIns="91425" anchor="t" anchorCtr="0">
            <a:noAutofit/>
          </a:bodyPr>
          <a:lstStyle/>
          <a:p>
            <a:r>
              <a:rPr lang="en" dirty="0"/>
              <a:t>OPERATION</a:t>
            </a:r>
            <a:r>
              <a:rPr lang="en" sz="1200" dirty="0"/>
              <a:t>:</a:t>
            </a:r>
            <a:r>
              <a:rPr lang="en-PH" sz="1200" dirty="0"/>
              <a:t>POLARIZATION INDEPENDENT ISOLATOR</a:t>
            </a:r>
            <a:br>
              <a:rPr lang="en-PH" sz="1200" dirty="0"/>
            </a:br>
            <a:endParaRPr sz="1200" dirty="0"/>
          </a:p>
        </p:txBody>
      </p:sp>
      <p:sp>
        <p:nvSpPr>
          <p:cNvPr id="6" name="Oval 5">
            <a:hlinkClick r:id="" action="ppaction://hlinkshowjump?jump=previousslide"/>
            <a:extLst>
              <a:ext uri="{FF2B5EF4-FFF2-40B4-BE49-F238E27FC236}">
                <a16:creationId xmlns:a16="http://schemas.microsoft.com/office/drawing/2014/main" id="{AB921FD1-424B-F812-8543-BB237416D31D}"/>
              </a:ext>
            </a:extLst>
          </p:cNvPr>
          <p:cNvSpPr/>
          <p:nvPr/>
        </p:nvSpPr>
        <p:spPr>
          <a:xfrm>
            <a:off x="8465224"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hlinkClick r:id="rId4" action="ppaction://hlinksldjump"/>
            <a:extLst>
              <a:ext uri="{FF2B5EF4-FFF2-40B4-BE49-F238E27FC236}">
                <a16:creationId xmlns:a16="http://schemas.microsoft.com/office/drawing/2014/main" id="{C3452B5B-942C-D6B5-B84F-28D9A446ADFB}"/>
              </a:ext>
            </a:extLst>
          </p:cNvPr>
          <p:cNvSpPr/>
          <p:nvPr/>
        </p:nvSpPr>
        <p:spPr>
          <a:xfrm>
            <a:off x="8198498"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Google Shape;4122;p29">
            <a:extLst>
              <a:ext uri="{FF2B5EF4-FFF2-40B4-BE49-F238E27FC236}">
                <a16:creationId xmlns:a16="http://schemas.microsoft.com/office/drawing/2014/main" id="{EBF4853B-4491-BFE9-AAE4-CAD782CCD976}"/>
              </a:ext>
            </a:extLst>
          </p:cNvPr>
          <p:cNvSpPr txBox="1">
            <a:spLocks noGrp="1"/>
          </p:cNvSpPr>
          <p:nvPr>
            <p:ph type="subTitle" idx="1"/>
          </p:nvPr>
        </p:nvSpPr>
        <p:spPr>
          <a:xfrm>
            <a:off x="260984" y="1484572"/>
            <a:ext cx="4539615" cy="3057000"/>
          </a:xfrm>
          <a:prstGeom prst="rect">
            <a:avLst/>
          </a:prstGeom>
        </p:spPr>
        <p:txBody>
          <a:bodyPr spcFirstLastPara="1" wrap="square" lIns="91425" tIns="91425" rIns="91425" bIns="91425" anchor="t" anchorCtr="0">
            <a:noAutofit/>
          </a:bodyPr>
          <a:lstStyle/>
          <a:p>
            <a:pPr indent="0" algn="just">
              <a:spcAft>
                <a:spcPts val="800"/>
              </a:spcAft>
            </a:pPr>
            <a:r>
              <a:rPr lang="en-PH"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400" kern="100" dirty="0">
                <a:effectLst/>
                <a:latin typeface="Advent Pro Medium" pitchFamily="2" charset="0"/>
                <a:ea typeface="Calibri" panose="020F0502020204030204" pitchFamily="34" charset="0"/>
                <a:cs typeface="Times New Roman" panose="02020603050405020304" pitchFamily="18" charset="0"/>
              </a:rPr>
              <a:t>When light travels forward and goes through the input birefringent wedge, it divides the light into two components: the ordinary ray (o-ray) and the extraordinary ray (e-ray). The o-ray is light at 0° while the e-ray is polarized at 90°. When both light components travel through the Faraday rotor, the rotor then turns 45° together with the light rays which makes the o-ray at 45° and e-ray at -45°. Lastly, the two rays go through the output birefringent wedge and recombine the rays together. When light travels in a backward direction is divided at 45° and -45° light rays by the output birefringent wedge. It is then rotated to 0° and 90° via the Faraday rotor. Instead of being converged together, the input birefringent wedge diverges the rays.</a:t>
            </a:r>
            <a:endParaRPr lang="en-PH" sz="1400" kern="100" dirty="0">
              <a:effectLst/>
              <a:latin typeface="Advent Pro Medium" pitchFamily="2" charset="0"/>
              <a:ea typeface="Calibri" panose="020F0502020204030204" pitchFamily="34" charset="0"/>
              <a:cs typeface="Times New Roman" panose="02020603050405020304" pitchFamily="18" charset="0"/>
            </a:endParaRPr>
          </a:p>
        </p:txBody>
      </p:sp>
      <p:pic>
        <p:nvPicPr>
          <p:cNvPr id="39" name="Picture 38">
            <a:extLst>
              <a:ext uri="{FF2B5EF4-FFF2-40B4-BE49-F238E27FC236}">
                <a16:creationId xmlns:a16="http://schemas.microsoft.com/office/drawing/2014/main" id="{72E2D126-0DE2-C998-FBB3-47A471C3C547}"/>
              </a:ext>
            </a:extLst>
          </p:cNvPr>
          <p:cNvPicPr>
            <a:picLocks noChangeAspect="1"/>
          </p:cNvPicPr>
          <p:nvPr/>
        </p:nvPicPr>
        <p:blipFill>
          <a:blip r:embed="rId5"/>
          <a:srcRect/>
          <a:stretch/>
        </p:blipFill>
        <p:spPr>
          <a:xfrm>
            <a:off x="4905528" y="1774646"/>
            <a:ext cx="3467100" cy="2576849"/>
          </a:xfrm>
          <a:prstGeom prst="rect">
            <a:avLst/>
          </a:prstGeom>
          <a:ln w="28575">
            <a:solidFill>
              <a:schemeClr val="accent1"/>
            </a:solidFill>
          </a:ln>
        </p:spPr>
      </p:pic>
    </p:spTree>
    <p:extLst>
      <p:ext uri="{BB962C8B-B14F-4D97-AF65-F5344CB8AC3E}">
        <p14:creationId xmlns:p14="http://schemas.microsoft.com/office/powerpoint/2010/main" val="2920678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chemeClr val="accent1"/>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APPLICATION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chemeClr val="accent1"/>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720000" y="1530775"/>
            <a:ext cx="7648942" cy="30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Optical isolators are used in many optical applications in corporate, industrial, and laboratory settings. They are reliable devices when used in conjunction with </a:t>
            </a:r>
            <a:r>
              <a:rPr lang="en-GB" dirty="0" err="1"/>
              <a:t>fiber</a:t>
            </a:r>
            <a:r>
              <a:rPr lang="en-GB" dirty="0"/>
              <a:t>-optic amplifiers, </a:t>
            </a:r>
            <a:r>
              <a:rPr lang="en-GB" dirty="0" err="1"/>
              <a:t>fiber</a:t>
            </a:r>
            <a:r>
              <a:rPr lang="en-GB" dirty="0"/>
              <a:t>-optic ring lasers, </a:t>
            </a:r>
            <a:r>
              <a:rPr lang="en-GB" dirty="0" err="1"/>
              <a:t>fiber</a:t>
            </a:r>
            <a:r>
              <a:rPr lang="en-GB" dirty="0"/>
              <a:t>-optic links in CATV applications, and high-speed and coherent </a:t>
            </a:r>
            <a:r>
              <a:rPr lang="en-GB" dirty="0" err="1"/>
              <a:t>fiber</a:t>
            </a:r>
            <a:r>
              <a:rPr lang="en-GB" dirty="0"/>
              <a:t>-optic communication systems. Single polarization </a:t>
            </a:r>
            <a:r>
              <a:rPr lang="en-GB" dirty="0" err="1"/>
              <a:t>fiber</a:t>
            </a:r>
            <a:r>
              <a:rPr lang="en-GB" dirty="0"/>
              <a:t>-optic isolators are also used with laser diodes, gyroscopic systems, optical modular interfaces, and a variety of other mechanical control and testing applications.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latin typeface="Advent Pro ExtraBold" pitchFamily="2" charset="0"/>
              </a:rPr>
              <a:t>In the optical communication system: </a:t>
            </a:r>
            <a:r>
              <a:rPr lang="en-GB" dirty="0"/>
              <a:t>These finds wide applications in optical </a:t>
            </a:r>
            <a:r>
              <a:rPr lang="en-GB" dirty="0" err="1"/>
              <a:t>fiber</a:t>
            </a:r>
            <a:r>
              <a:rPr lang="en-GB" dirty="0"/>
              <a:t> communication system. As at the time of signal transmission, these devices reduce the chances of signal losses due to reflection.</a:t>
            </a:r>
          </a:p>
          <a:p>
            <a:pPr marL="0" lvl="0" indent="0" algn="l" rtl="0">
              <a:spcBef>
                <a:spcPts val="0"/>
              </a:spcBef>
              <a:spcAft>
                <a:spcPts val="0"/>
              </a:spcAft>
              <a:buNone/>
            </a:pPr>
            <a:r>
              <a:rPr lang="en-GB" dirty="0">
                <a:latin typeface="Advent Pro ExtraBold" pitchFamily="2" charset="0"/>
              </a:rPr>
              <a:t>In the optical amplification unit:</a:t>
            </a:r>
            <a:r>
              <a:rPr lang="en-GB" dirty="0"/>
              <a:t> An amplifier boosts the signal level so if we use an isolator along with an amplifier then it will result in better amplification of the transmitted signal.</a:t>
            </a:r>
          </a:p>
          <a:p>
            <a:pPr marL="0" lvl="0" indent="0" algn="l" rtl="0">
              <a:spcBef>
                <a:spcPts val="0"/>
              </a:spcBef>
              <a:spcAft>
                <a:spcPts val="0"/>
              </a:spcAft>
              <a:buNone/>
            </a:pPr>
            <a:r>
              <a:rPr lang="en-GB" dirty="0">
                <a:latin typeface="Advent Pro ExtraBold" pitchFamily="2" charset="0"/>
              </a:rPr>
              <a:t>In laser diodes:</a:t>
            </a:r>
            <a:r>
              <a:rPr lang="en-GB" dirty="0"/>
              <a:t> The laser light source is used to provide a highly coherent light wave. So, when it will be used with an isolator then the chances of having highly coherent radiation will become more.</a:t>
            </a:r>
          </a:p>
        </p:txBody>
      </p:sp>
      <p:sp>
        <p:nvSpPr>
          <p:cNvPr id="5" name="Oval 4">
            <a:hlinkClick r:id="" action="ppaction://hlinkshowjump?jump=previousslide"/>
            <a:extLst>
              <a:ext uri="{FF2B5EF4-FFF2-40B4-BE49-F238E27FC236}">
                <a16:creationId xmlns:a16="http://schemas.microsoft.com/office/drawing/2014/main" id="{AE6573BC-E239-56D0-D883-BF28C01DFC6C}"/>
              </a:ext>
            </a:extLst>
          </p:cNvPr>
          <p:cNvSpPr/>
          <p:nvPr/>
        </p:nvSpPr>
        <p:spPr>
          <a:xfrm>
            <a:off x="8465224"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hlinkClick r:id="rId3" action="ppaction://hlinksldjump"/>
            <a:extLst>
              <a:ext uri="{FF2B5EF4-FFF2-40B4-BE49-F238E27FC236}">
                <a16:creationId xmlns:a16="http://schemas.microsoft.com/office/drawing/2014/main" id="{24C55128-0914-D0BE-2A6F-C2DAA0EB52AC}"/>
              </a:ext>
            </a:extLst>
          </p:cNvPr>
          <p:cNvSpPr/>
          <p:nvPr/>
        </p:nvSpPr>
        <p:spPr>
          <a:xfrm>
            <a:off x="8198498" y="4587775"/>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79939500"/>
      </p:ext>
    </p:extLst>
  </p:cSld>
  <p:clrMapOvr>
    <a:masterClrMapping/>
  </p:clrMapOvr>
  <p:transition>
    <p:push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4"/>
        <p:cNvGrpSpPr/>
        <p:nvPr/>
      </p:nvGrpSpPr>
      <p:grpSpPr>
        <a:xfrm>
          <a:off x="0" y="0"/>
          <a:ext cx="0" cy="0"/>
          <a:chOff x="0" y="0"/>
          <a:chExt cx="0" cy="0"/>
        </a:xfrm>
      </p:grpSpPr>
      <p:sp>
        <p:nvSpPr>
          <p:cNvPr id="4115" name="Google Shape;4115;p28"/>
          <p:cNvSpPr txBox="1">
            <a:spLocks noGrp="1"/>
          </p:cNvSpPr>
          <p:nvPr>
            <p:ph type="title"/>
          </p:nvPr>
        </p:nvSpPr>
        <p:spPr>
          <a:xfrm>
            <a:off x="1514045" y="2394300"/>
            <a:ext cx="6115907" cy="841800"/>
          </a:xfrm>
          <a:prstGeom prst="rect">
            <a:avLst/>
          </a:prstGeom>
          <a:solidFill>
            <a:schemeClr val="bg1">
              <a:lumMod val="20000"/>
              <a:lumOff val="80000"/>
            </a:schemeClr>
          </a:solidFill>
          <a:ln>
            <a:solidFill>
              <a:srgbClr val="00B050"/>
            </a:solidFill>
          </a:ln>
        </p:spPr>
        <p:txBody>
          <a:bodyPr spcFirstLastPara="1" wrap="square" lIns="91425" tIns="234000" rIns="91425" bIns="91425" anchor="ctr" anchorCtr="0">
            <a:noAutofit/>
          </a:bodyPr>
          <a:lstStyle/>
          <a:p>
            <a:pPr marL="0" lvl="0" indent="0" algn="ctr" rtl="0">
              <a:lnSpc>
                <a:spcPct val="150000"/>
              </a:lnSpc>
              <a:spcBef>
                <a:spcPts val="0"/>
              </a:spcBef>
              <a:spcAft>
                <a:spcPts val="0"/>
              </a:spcAft>
              <a:buNone/>
            </a:pPr>
            <a:r>
              <a:rPr lang="en" dirty="0"/>
              <a:t>OPTICAL MODULATORS</a:t>
            </a:r>
            <a:endParaRPr dirty="0"/>
          </a:p>
        </p:txBody>
      </p:sp>
      <p:sp>
        <p:nvSpPr>
          <p:cNvPr id="4116" name="Google Shape;4116;p28"/>
          <p:cNvSpPr txBox="1">
            <a:spLocks noGrp="1"/>
          </p:cNvSpPr>
          <p:nvPr>
            <p:ph type="title" idx="2"/>
          </p:nvPr>
        </p:nvSpPr>
        <p:spPr>
          <a:xfrm>
            <a:off x="2668500" y="911150"/>
            <a:ext cx="3807000" cy="1136400"/>
          </a:xfrm>
          <a:prstGeom prst="rect">
            <a:avLst/>
          </a:prstGeom>
          <a:solidFill>
            <a:srgbClr val="FFF9DC"/>
          </a:solidFill>
          <a:ln>
            <a:solidFill>
              <a:srgbClr val="00B050"/>
            </a:solidFill>
          </a:ln>
        </p:spPr>
        <p:txBody>
          <a:bodyPr spcFirstLastPara="1" wrap="square" lIns="91425" tIns="378000" rIns="91425" bIns="91425" anchor="ctr" anchorCtr="0">
            <a:noAutofit/>
          </a:bodyPr>
          <a:lstStyle/>
          <a:p>
            <a:pPr marL="0" lvl="0" indent="0" algn="ctr" rtl="0">
              <a:lnSpc>
                <a:spcPct val="150000"/>
              </a:lnSpc>
              <a:spcBef>
                <a:spcPts val="0"/>
              </a:spcBef>
              <a:spcAft>
                <a:spcPts val="0"/>
              </a:spcAft>
              <a:buNone/>
            </a:pPr>
            <a:r>
              <a:rPr lang="en" dirty="0"/>
              <a:t>03</a:t>
            </a:r>
            <a:endParaRPr dirty="0"/>
          </a:p>
        </p:txBody>
      </p:sp>
      <p:sp>
        <p:nvSpPr>
          <p:cNvPr id="4117" name="Google Shape;4117;p28"/>
          <p:cNvSpPr txBox="1">
            <a:spLocks noGrp="1"/>
          </p:cNvSpPr>
          <p:nvPr>
            <p:ph type="subTitle" idx="1"/>
          </p:nvPr>
        </p:nvSpPr>
        <p:spPr>
          <a:xfrm>
            <a:off x="2291845" y="3582850"/>
            <a:ext cx="4560309" cy="649500"/>
          </a:xfrm>
          <a:prstGeom prst="rect">
            <a:avLst/>
          </a:prstGeom>
          <a:solidFill>
            <a:schemeClr val="bg1">
              <a:lumMod val="20000"/>
              <a:lumOff val="80000"/>
            </a:schemeClr>
          </a:solidFill>
          <a:ln>
            <a:solidFill>
              <a:srgbClr val="00B050"/>
            </a:solidFill>
          </a:ln>
        </p:spPr>
        <p:txBody>
          <a:bodyPr spcFirstLastPara="1" wrap="square" lIns="91425" tIns="90000" rIns="91425" bIns="91425" anchor="ctr" anchorCtr="0">
            <a:noAutofit/>
          </a:bodyPr>
          <a:lstStyle/>
          <a:p>
            <a:pPr marL="0" lvl="0" indent="0" algn="ctr" rtl="0">
              <a:lnSpc>
                <a:spcPct val="250000"/>
              </a:lnSpc>
              <a:spcBef>
                <a:spcPts val="0"/>
              </a:spcBef>
              <a:spcAft>
                <a:spcPts val="1600"/>
              </a:spcAft>
              <a:buNone/>
            </a:pPr>
            <a:r>
              <a:rPr lang="en" i="1" dirty="0"/>
              <a:t>DEFINITION – CONSTRUCTION – OPERATION - APPLICATION</a:t>
            </a:r>
            <a:endParaRPr i="1" dirty="0"/>
          </a:p>
        </p:txBody>
      </p:sp>
      <p:sp>
        <p:nvSpPr>
          <p:cNvPr id="4" name="Oval 3">
            <a:hlinkClick r:id="rId3" action="ppaction://hlinksldjump"/>
            <a:extLst>
              <a:ext uri="{FF2B5EF4-FFF2-40B4-BE49-F238E27FC236}">
                <a16:creationId xmlns:a16="http://schemas.microsoft.com/office/drawing/2014/main" id="{BE687B45-8510-6BE0-851D-D48AF38EBE87}"/>
              </a:ext>
            </a:extLst>
          </p:cNvPr>
          <p:cNvSpPr/>
          <p:nvPr/>
        </p:nvSpPr>
        <p:spPr>
          <a:xfrm>
            <a:off x="6210672" y="1782698"/>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8">
            <a:hlinkClick r:id="rId4" action="ppaction://hlinksldjump"/>
            <a:extLst>
              <a:ext uri="{FF2B5EF4-FFF2-40B4-BE49-F238E27FC236}">
                <a16:creationId xmlns:a16="http://schemas.microsoft.com/office/drawing/2014/main" id="{37CBE813-D633-22DC-49D7-5DB6EA7D0A1A}"/>
              </a:ext>
            </a:extLst>
          </p:cNvPr>
          <p:cNvSpPr/>
          <p:nvPr/>
        </p:nvSpPr>
        <p:spPr>
          <a:xfrm>
            <a:off x="2320495" y="3729084"/>
            <a:ext cx="917719"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a:hlinkClick r:id="rId5" action="ppaction://hlinksldjump"/>
            <a:extLst>
              <a:ext uri="{FF2B5EF4-FFF2-40B4-BE49-F238E27FC236}">
                <a16:creationId xmlns:a16="http://schemas.microsoft.com/office/drawing/2014/main" id="{0F71FD04-EF0C-94CD-2569-3EE39B9AB086}"/>
              </a:ext>
            </a:extLst>
          </p:cNvPr>
          <p:cNvSpPr/>
          <p:nvPr/>
        </p:nvSpPr>
        <p:spPr>
          <a:xfrm>
            <a:off x="3361968" y="3729083"/>
            <a:ext cx="1210032"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hlinkClick r:id="rId6" action="ppaction://hlinksldjump"/>
            <a:extLst>
              <a:ext uri="{FF2B5EF4-FFF2-40B4-BE49-F238E27FC236}">
                <a16:creationId xmlns:a16="http://schemas.microsoft.com/office/drawing/2014/main" id="{576AD26E-E7CB-3E75-79E6-BEC105074A34}"/>
              </a:ext>
            </a:extLst>
          </p:cNvPr>
          <p:cNvSpPr/>
          <p:nvPr/>
        </p:nvSpPr>
        <p:spPr>
          <a:xfrm>
            <a:off x="4695754" y="3729082"/>
            <a:ext cx="917719"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Rectangle 11">
            <a:hlinkClick r:id="rId7" action="ppaction://hlinksldjump"/>
            <a:extLst>
              <a:ext uri="{FF2B5EF4-FFF2-40B4-BE49-F238E27FC236}">
                <a16:creationId xmlns:a16="http://schemas.microsoft.com/office/drawing/2014/main" id="{73D515FC-77C9-57B4-277B-13BBCDEF7DD0}"/>
              </a:ext>
            </a:extLst>
          </p:cNvPr>
          <p:cNvSpPr/>
          <p:nvPr/>
        </p:nvSpPr>
        <p:spPr>
          <a:xfrm>
            <a:off x="5744103" y="3754298"/>
            <a:ext cx="1048583"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7931929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117"/>
                                        </p:tgtEl>
                                        <p:attrNameLst>
                                          <p:attrName>style.visibility</p:attrName>
                                        </p:attrNameLst>
                                      </p:cBhvr>
                                      <p:to>
                                        <p:strVal val="visible"/>
                                      </p:to>
                                    </p:set>
                                    <p:anim calcmode="lin" valueType="num">
                                      <p:cBhvr additive="base">
                                        <p:cTn id="7" dur="250" fill="hold"/>
                                        <p:tgtEl>
                                          <p:spTgt spid="4117"/>
                                        </p:tgtEl>
                                        <p:attrNameLst>
                                          <p:attrName>ppt_x</p:attrName>
                                        </p:attrNameLst>
                                      </p:cBhvr>
                                      <p:tavLst>
                                        <p:tav tm="0">
                                          <p:val>
                                            <p:strVal val="#ppt_x"/>
                                          </p:val>
                                        </p:tav>
                                        <p:tav tm="100000">
                                          <p:val>
                                            <p:strVal val="#ppt_x"/>
                                          </p:val>
                                        </p:tav>
                                      </p:tavLst>
                                    </p:anim>
                                    <p:anim calcmode="lin" valueType="num">
                                      <p:cBhvr additive="base">
                                        <p:cTn id="8" dur="250" fill="hold"/>
                                        <p:tgtEl>
                                          <p:spTgt spid="4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chemeClr val="bg1">
              <a:lumMod val="20000"/>
              <a:lumOff val="80000"/>
            </a:schemeClr>
          </a:solidFill>
          <a:ln>
            <a:solidFill>
              <a:srgbClr val="00B050"/>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DEFINITION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chemeClr val="bg1">
              <a:lumMod val="20000"/>
              <a:lumOff val="80000"/>
            </a:schemeClr>
          </a:solidFill>
          <a:ln w="114300" cap="flat" cmpd="sng">
            <a:solidFill>
              <a:srgbClr val="00B050"/>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510450" y="1111675"/>
            <a:ext cx="4375875" cy="30570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dvent Pro ExtraBold" pitchFamily="2" charset="0"/>
              </a:rPr>
              <a:t>Optical Modulator</a:t>
            </a:r>
          </a:p>
          <a:p>
            <a:pPr marL="0" lvl="0" indent="0" algn="l" rtl="0">
              <a:spcBef>
                <a:spcPts val="0"/>
              </a:spcBef>
              <a:spcAft>
                <a:spcPts val="0"/>
              </a:spcAft>
              <a:buNone/>
            </a:pPr>
            <a:r>
              <a:rPr lang="en-GB" dirty="0"/>
              <a:t>	An optical modulator is a device that can be used to manipulate a property of light, most commonly that of an optical beam, such as a laser beam. Modulators are classified as intensity modulators, phase modulators, modulators, spatial light modulators, and so on, depending on which attribute of light is regulated.</a:t>
            </a:r>
          </a:p>
          <a:p>
            <a:pPr marL="0" lvl="0" indent="0" algn="l" rtl="0">
              <a:spcBef>
                <a:spcPts val="0"/>
              </a:spcBef>
              <a:spcAft>
                <a:spcPts val="0"/>
              </a:spcAft>
              <a:buNone/>
            </a:pPr>
            <a:r>
              <a:rPr lang="en-GB" dirty="0"/>
              <a:t>Optical modulators are employed in a variety of applications, including optical </a:t>
            </a:r>
            <a:r>
              <a:rPr lang="en-GB" dirty="0" err="1"/>
              <a:t>fiber</a:t>
            </a:r>
            <a:r>
              <a:rPr lang="en-GB" dirty="0"/>
              <a:t> communications, displays, active Q switching or mode locking of lasers, and optical metrology.</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latin typeface="Advent Pro ExtraBold" pitchFamily="2" charset="0"/>
              </a:rPr>
              <a:t>Optical Modulation</a:t>
            </a:r>
          </a:p>
          <a:p>
            <a:pPr marL="0" lvl="0" indent="0" algn="l" rtl="0">
              <a:spcBef>
                <a:spcPts val="0"/>
              </a:spcBef>
              <a:spcAft>
                <a:spcPts val="0"/>
              </a:spcAft>
              <a:buNone/>
            </a:pPr>
            <a:r>
              <a:rPr lang="en-GB" dirty="0"/>
              <a:t>	Optical modulation is the method by which a light wave is modulated by a high-frequency electrical signal containing information. These modified light waves are then delivered over a transparent medium or an optical </a:t>
            </a:r>
            <a:r>
              <a:rPr lang="en-GB" dirty="0" err="1"/>
              <a:t>fiber</a:t>
            </a:r>
            <a:r>
              <a:rPr lang="en-GB" dirty="0"/>
              <a:t> connection.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	</a:t>
            </a:r>
          </a:p>
          <a:p>
            <a:pPr marL="0" lvl="0" indent="0" algn="l" rtl="0">
              <a:spcBef>
                <a:spcPts val="0"/>
              </a:spcBef>
              <a:spcAft>
                <a:spcPts val="0"/>
              </a:spcAft>
              <a:buNone/>
            </a:pPr>
            <a:endParaRPr lang="en-PH" dirty="0"/>
          </a:p>
        </p:txBody>
      </p:sp>
      <p:sp>
        <p:nvSpPr>
          <p:cNvPr id="5" name="Oval 4">
            <a:hlinkClick r:id="" action="ppaction://hlinkshowjump?jump=previousslide"/>
            <a:extLst>
              <a:ext uri="{FF2B5EF4-FFF2-40B4-BE49-F238E27FC236}">
                <a16:creationId xmlns:a16="http://schemas.microsoft.com/office/drawing/2014/main" id="{3C8CA4CE-ED88-5279-0497-6A61767C01E3}"/>
              </a:ext>
            </a:extLst>
          </p:cNvPr>
          <p:cNvSpPr/>
          <p:nvPr/>
        </p:nvSpPr>
        <p:spPr>
          <a:xfrm>
            <a:off x="8465224"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a:hlinkClick r:id="rId3" action="ppaction://hlinksldjump"/>
            <a:extLst>
              <a:ext uri="{FF2B5EF4-FFF2-40B4-BE49-F238E27FC236}">
                <a16:creationId xmlns:a16="http://schemas.microsoft.com/office/drawing/2014/main" id="{BCDCA332-65C1-9080-9EB0-65FA5C0C86AD}"/>
              </a:ext>
            </a:extLst>
          </p:cNvPr>
          <p:cNvSpPr/>
          <p:nvPr/>
        </p:nvSpPr>
        <p:spPr>
          <a:xfrm>
            <a:off x="8198498"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Google Shape;4122;p29">
            <a:extLst>
              <a:ext uri="{FF2B5EF4-FFF2-40B4-BE49-F238E27FC236}">
                <a16:creationId xmlns:a16="http://schemas.microsoft.com/office/drawing/2014/main" id="{5227E52B-52C4-835B-C2AC-B529DB233360}"/>
              </a:ext>
            </a:extLst>
          </p:cNvPr>
          <p:cNvSpPr txBox="1">
            <a:spLocks/>
          </p:cNvSpPr>
          <p:nvPr/>
        </p:nvSpPr>
        <p:spPr>
          <a:xfrm>
            <a:off x="4812243" y="1119209"/>
            <a:ext cx="3909150" cy="305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Advent Pro Medium"/>
              <a:buChar char="●"/>
              <a:defRPr sz="1400" b="0" i="0" u="none" strike="noStrike" cap="none">
                <a:solidFill>
                  <a:schemeClr val="accent2"/>
                </a:solidFill>
                <a:latin typeface="Advent Pro Medium"/>
                <a:ea typeface="Advent Pro Medium"/>
                <a:cs typeface="Advent Pro Medium"/>
                <a:sym typeface="Advent Pro Medium"/>
              </a:defRPr>
            </a:lvl1pPr>
            <a:lvl2pPr marL="914400" marR="0" lvl="1"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2pPr>
            <a:lvl3pPr marL="1371600" marR="0" lvl="2"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3pPr>
            <a:lvl4pPr marL="1828800" marR="0" lvl="3"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4pPr>
            <a:lvl5pPr marL="2286000" marR="0" lvl="4"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5pPr>
            <a:lvl6pPr marL="2743200" marR="0" lvl="5"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6pPr>
            <a:lvl7pPr marL="3200400" marR="0" lvl="6"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7pPr>
            <a:lvl8pPr marL="3657600" marR="0" lvl="7"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8pPr>
            <a:lvl9pPr marL="4114800" marR="0" lvl="8" indent="-317500" algn="ctr" rtl="0">
              <a:lnSpc>
                <a:spcPct val="100000"/>
              </a:lnSpc>
              <a:spcBef>
                <a:spcPts val="1600"/>
              </a:spcBef>
              <a:spcAft>
                <a:spcPts val="160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9pPr>
          </a:lstStyle>
          <a:p>
            <a:pPr marL="0" indent="0">
              <a:buFont typeface="Advent Pro Medium"/>
              <a:buNone/>
            </a:pPr>
            <a:r>
              <a:rPr lang="en-GB" dirty="0">
                <a:latin typeface="Advent Pro ExtraBold" pitchFamily="2" charset="0"/>
              </a:rPr>
              <a:t>MODULATION TECHNIQUES</a:t>
            </a:r>
          </a:p>
          <a:p>
            <a:pPr marL="0" indent="0">
              <a:buFont typeface="Advent Pro Medium"/>
              <a:buNone/>
            </a:pPr>
            <a:r>
              <a:rPr lang="en-GB" dirty="0">
                <a:latin typeface="Advent Pro ExtraBold" pitchFamily="2" charset="0"/>
              </a:rPr>
              <a:t>Direct Modulation</a:t>
            </a:r>
            <a:r>
              <a:rPr lang="en-GB" dirty="0">
                <a:latin typeface="Advent Pro Medium" pitchFamily="2" charset="0"/>
              </a:rPr>
              <a:t> – is a modulation technique that uses a high-frequency carrier wave to directly modulate the amplitude, frequency, or phase of a message signal. The message signal is applied directly to the modulation input of the transmitter in this technology, which modulates the carrier wave accordingly.</a:t>
            </a:r>
          </a:p>
          <a:p>
            <a:pPr marL="0" indent="0">
              <a:buFont typeface="Advent Pro Medium"/>
              <a:buNone/>
            </a:pPr>
            <a:endParaRPr lang="en-GB" dirty="0">
              <a:latin typeface="Advent Pro Medium" pitchFamily="2" charset="0"/>
            </a:endParaRPr>
          </a:p>
          <a:p>
            <a:pPr marL="0" indent="0">
              <a:buFont typeface="Advent Pro Medium"/>
              <a:buNone/>
            </a:pPr>
            <a:r>
              <a:rPr lang="en-GB" dirty="0">
                <a:latin typeface="Advent Pro ExtraBold" pitchFamily="2" charset="0"/>
              </a:rPr>
              <a:t>External Modulation</a:t>
            </a:r>
            <a:r>
              <a:rPr lang="en-GB" dirty="0">
                <a:latin typeface="Advent Pro Medium" pitchFamily="2" charset="0"/>
              </a:rPr>
              <a:t> – is a technique for modulating the amplitude, frequency, or phase of a high-frequency carrier wave using an external device. An external device, such as an oscillator or signal generator, generates the modulating signal, which is then applied to a modulator circuit, which modulates the carrier wave accordingly.</a:t>
            </a:r>
          </a:p>
          <a:p>
            <a:pPr marL="0" indent="0">
              <a:buFont typeface="Advent Pro Medium"/>
              <a:buNone/>
            </a:pPr>
            <a:endParaRPr lang="en-GB" dirty="0"/>
          </a:p>
          <a:p>
            <a:pPr marL="0" indent="0">
              <a:buFont typeface="Advent Pro Medium"/>
              <a:buNone/>
            </a:pPr>
            <a:r>
              <a:rPr lang="en-GB" dirty="0"/>
              <a:t>	</a:t>
            </a:r>
          </a:p>
          <a:p>
            <a:pPr marL="0" indent="0">
              <a:buFont typeface="Advent Pro Medium"/>
              <a:buNone/>
            </a:pPr>
            <a:endParaRPr lang="en-PH" dirty="0"/>
          </a:p>
        </p:txBody>
      </p:sp>
    </p:spTree>
    <p:extLst>
      <p:ext uri="{BB962C8B-B14F-4D97-AF65-F5344CB8AC3E}">
        <p14:creationId xmlns:p14="http://schemas.microsoft.com/office/powerpoint/2010/main" val="602597055"/>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22F"/>
        </a:solidFill>
        <a:effectLst/>
      </p:bgPr>
    </p:bg>
    <p:spTree>
      <p:nvGrpSpPr>
        <p:cNvPr id="1" name="Shape 4084"/>
        <p:cNvGrpSpPr/>
        <p:nvPr/>
      </p:nvGrpSpPr>
      <p:grpSpPr>
        <a:xfrm>
          <a:off x="0" y="0"/>
          <a:ext cx="0" cy="0"/>
          <a:chOff x="0" y="0"/>
          <a:chExt cx="0" cy="0"/>
        </a:xfrm>
      </p:grpSpPr>
      <p:pic>
        <p:nvPicPr>
          <p:cNvPr id="4" name="Picture 3">
            <a:extLst>
              <a:ext uri="{FF2B5EF4-FFF2-40B4-BE49-F238E27FC236}">
                <a16:creationId xmlns:a16="http://schemas.microsoft.com/office/drawing/2014/main" id="{4728FC93-4244-F85F-30E9-452C955B18E3}"/>
              </a:ext>
            </a:extLst>
          </p:cNvPr>
          <p:cNvPicPr>
            <a:picLocks noChangeAspect="1"/>
          </p:cNvPicPr>
          <p:nvPr/>
        </p:nvPicPr>
        <p:blipFill>
          <a:blip r:embed="rId3"/>
          <a:stretch>
            <a:fillRect/>
          </a:stretch>
        </p:blipFill>
        <p:spPr>
          <a:xfrm>
            <a:off x="0" y="0"/>
            <a:ext cx="9446508" cy="5259519"/>
          </a:xfrm>
          <a:prstGeom prst="rect">
            <a:avLst/>
          </a:prstGeom>
        </p:spPr>
      </p:pic>
      <p:sp>
        <p:nvSpPr>
          <p:cNvPr id="2" name="Google Shape;4085;p25">
            <a:extLst>
              <a:ext uri="{FF2B5EF4-FFF2-40B4-BE49-F238E27FC236}">
                <a16:creationId xmlns:a16="http://schemas.microsoft.com/office/drawing/2014/main" id="{C3557821-053E-E9DE-E165-D4F63191BF9F}"/>
              </a:ext>
            </a:extLst>
          </p:cNvPr>
          <p:cNvSpPr/>
          <p:nvPr/>
        </p:nvSpPr>
        <p:spPr>
          <a:xfrm>
            <a:off x="2136988" y="4015109"/>
            <a:ext cx="5351410" cy="433137"/>
          </a:xfrm>
          <a:custGeom>
            <a:avLst/>
            <a:gdLst/>
            <a:ahLst/>
            <a:cxnLst/>
            <a:rect l="l" t="t" r="r" b="b"/>
            <a:pathLst>
              <a:path w="28296" h="14149" extrusionOk="0">
                <a:moveTo>
                  <a:pt x="0" y="0"/>
                </a:moveTo>
                <a:lnTo>
                  <a:pt x="0" y="14148"/>
                </a:lnTo>
                <a:lnTo>
                  <a:pt x="28295" y="14148"/>
                </a:lnTo>
                <a:lnTo>
                  <a:pt x="28295" y="0"/>
                </a:lnTo>
                <a:close/>
              </a:path>
            </a:pathLst>
          </a:custGeom>
          <a:solidFill>
            <a:srgbClr val="FFE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5"/>
          <p:cNvSpPr/>
          <p:nvPr/>
        </p:nvSpPr>
        <p:spPr>
          <a:xfrm>
            <a:off x="1909900" y="1892366"/>
            <a:ext cx="5351410" cy="1679652"/>
          </a:xfrm>
          <a:custGeom>
            <a:avLst/>
            <a:gdLst/>
            <a:ahLst/>
            <a:cxnLst/>
            <a:rect l="l" t="t" r="r" b="b"/>
            <a:pathLst>
              <a:path w="28296" h="14149" extrusionOk="0">
                <a:moveTo>
                  <a:pt x="0" y="0"/>
                </a:moveTo>
                <a:lnTo>
                  <a:pt x="0" y="14148"/>
                </a:lnTo>
                <a:lnTo>
                  <a:pt x="28295" y="14148"/>
                </a:lnTo>
                <a:lnTo>
                  <a:pt x="28295" y="0"/>
                </a:lnTo>
                <a:close/>
              </a:path>
            </a:pathLst>
          </a:custGeom>
          <a:solidFill>
            <a:schemeClr val="bg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5"/>
          <p:cNvSpPr txBox="1">
            <a:spLocks noGrp="1"/>
          </p:cNvSpPr>
          <p:nvPr>
            <p:ph type="subTitle" idx="1"/>
          </p:nvPr>
        </p:nvSpPr>
        <p:spPr>
          <a:xfrm>
            <a:off x="2123032" y="3956277"/>
            <a:ext cx="5456100" cy="550800"/>
          </a:xfrm>
          <a:prstGeom prst="rect">
            <a:avLst/>
          </a:prstGeom>
          <a:solidFill>
            <a:srgbClr val="FFF9DC"/>
          </a:solidFill>
          <a:ln>
            <a:solidFill>
              <a:schemeClr val="accent5">
                <a:lumMod val="5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Advent Pro Medium" panose="020F0502020204030204" pitchFamily="2" charset="0"/>
              </a:rPr>
              <a:t>GROUP 5</a:t>
            </a:r>
          </a:p>
        </p:txBody>
      </p:sp>
      <p:sp>
        <p:nvSpPr>
          <p:cNvPr id="4087" name="Google Shape;4087;p25"/>
          <p:cNvSpPr txBox="1">
            <a:spLocks noGrp="1"/>
          </p:cNvSpPr>
          <p:nvPr>
            <p:ph type="ctrTitle"/>
          </p:nvPr>
        </p:nvSpPr>
        <p:spPr>
          <a:xfrm>
            <a:off x="2068744" y="1892366"/>
            <a:ext cx="5564677" cy="1679652"/>
          </a:xfrm>
          <a:prstGeom prst="rect">
            <a:avLst/>
          </a:prstGeom>
          <a:solidFill>
            <a:srgbClr val="FFF9DC"/>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Press Start 2P" panose="020F0502020204030204" pitchFamily="2" charset="0"/>
              </a:rPr>
              <a:t> BLING</a:t>
            </a:r>
            <a:br>
              <a:rPr lang="en" sz="2800" dirty="0">
                <a:latin typeface="Press Start 2P" panose="020F0502020204030204" pitchFamily="2" charset="0"/>
              </a:rPr>
            </a:br>
            <a:r>
              <a:rPr lang="en" sz="2800" dirty="0">
                <a:latin typeface="Press Start 2P" panose="020F0502020204030204" pitchFamily="2" charset="0"/>
              </a:rPr>
              <a:t> BLING</a:t>
            </a:r>
            <a:endParaRPr sz="2800" dirty="0">
              <a:latin typeface="Press Start 2P" panose="020F0502020204030204" pitchFamily="2" charset="0"/>
            </a:endParaRPr>
          </a:p>
        </p:txBody>
      </p:sp>
      <p:sp>
        <p:nvSpPr>
          <p:cNvPr id="3" name="TextBox 2">
            <a:extLst>
              <a:ext uri="{FF2B5EF4-FFF2-40B4-BE49-F238E27FC236}">
                <a16:creationId xmlns:a16="http://schemas.microsoft.com/office/drawing/2014/main" id="{E0564E38-CD1E-0BBB-B572-77B4C14FFC71}"/>
              </a:ext>
            </a:extLst>
          </p:cNvPr>
          <p:cNvSpPr txBox="1"/>
          <p:nvPr/>
        </p:nvSpPr>
        <p:spPr>
          <a:xfrm>
            <a:off x="4183549" y="2217807"/>
            <a:ext cx="3839795" cy="707886"/>
          </a:xfrm>
          <a:prstGeom prst="rect">
            <a:avLst/>
          </a:prstGeom>
          <a:noFill/>
        </p:spPr>
        <p:txBody>
          <a:bodyPr wrap="square" rtlCol="0">
            <a:spAutoFit/>
          </a:bodyPr>
          <a:lstStyle/>
          <a:p>
            <a:r>
              <a:rPr lang="en-PH" sz="4000" dirty="0">
                <a:solidFill>
                  <a:schemeClr val="accent2"/>
                </a:solidFill>
                <a:latin typeface="Press Start 2P" panose="00000500000000000000" pitchFamily="2" charset="0"/>
              </a:rPr>
              <a:t>:LIGHT</a:t>
            </a:r>
          </a:p>
        </p:txBody>
      </p:sp>
      <p:pic>
        <p:nvPicPr>
          <p:cNvPr id="7" name="Picture 6">
            <a:hlinkClick r:id="rId4" action="ppaction://hlinksldjump"/>
            <a:extLst>
              <a:ext uri="{FF2B5EF4-FFF2-40B4-BE49-F238E27FC236}">
                <a16:creationId xmlns:a16="http://schemas.microsoft.com/office/drawing/2014/main" id="{E9AA8D71-8193-F4BD-46B6-19E27036C8E4}"/>
              </a:ext>
            </a:extLst>
          </p:cNvPr>
          <p:cNvPicPr>
            <a:picLocks noChangeAspect="1"/>
          </p:cNvPicPr>
          <p:nvPr/>
        </p:nvPicPr>
        <p:blipFill>
          <a:blip r:embed="rId5"/>
          <a:stretch>
            <a:fillRect/>
          </a:stretch>
        </p:blipFill>
        <p:spPr>
          <a:xfrm>
            <a:off x="5652148" y="2938183"/>
            <a:ext cx="902595" cy="34841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rgbClr val="00B050"/>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CONSTRUCTION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rgbClr val="00B050"/>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3" name="Oval 2">
            <a:hlinkClick r:id="" action="ppaction://hlinkshowjump?jump=previousslide"/>
            <a:extLst>
              <a:ext uri="{FF2B5EF4-FFF2-40B4-BE49-F238E27FC236}">
                <a16:creationId xmlns:a16="http://schemas.microsoft.com/office/drawing/2014/main" id="{9C43379B-A256-BB54-5A36-8EEBC3449432}"/>
              </a:ext>
            </a:extLst>
          </p:cNvPr>
          <p:cNvSpPr/>
          <p:nvPr/>
        </p:nvSpPr>
        <p:spPr>
          <a:xfrm>
            <a:off x="8465224"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Oval 4">
            <a:hlinkClick r:id="rId3" action="ppaction://hlinksldjump"/>
            <a:extLst>
              <a:ext uri="{FF2B5EF4-FFF2-40B4-BE49-F238E27FC236}">
                <a16:creationId xmlns:a16="http://schemas.microsoft.com/office/drawing/2014/main" id="{DCE88D67-5459-6283-081E-2BF5B2CF1E5A}"/>
              </a:ext>
            </a:extLst>
          </p:cNvPr>
          <p:cNvSpPr/>
          <p:nvPr/>
        </p:nvSpPr>
        <p:spPr>
          <a:xfrm>
            <a:off x="8198498"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8" name="Picture 7" descr="Diagram&#10;&#10;Description automatically generated">
            <a:extLst>
              <a:ext uri="{FF2B5EF4-FFF2-40B4-BE49-F238E27FC236}">
                <a16:creationId xmlns:a16="http://schemas.microsoft.com/office/drawing/2014/main" id="{9304E2F6-12F1-C660-E40D-235407C4AEAB}"/>
              </a:ext>
            </a:extLst>
          </p:cNvPr>
          <p:cNvPicPr>
            <a:picLocks noChangeAspect="1"/>
          </p:cNvPicPr>
          <p:nvPr/>
        </p:nvPicPr>
        <p:blipFill rotWithShape="1">
          <a:blip r:embed="rId4">
            <a:extLst>
              <a:ext uri="{28A0092B-C50C-407E-A947-70E740481C1C}">
                <a14:useLocalDpi xmlns:a14="http://schemas.microsoft.com/office/drawing/2010/main" val="0"/>
              </a:ext>
            </a:extLst>
          </a:blip>
          <a:srcRect l="734" t="1515" r="672"/>
          <a:stretch/>
        </p:blipFill>
        <p:spPr bwMode="auto">
          <a:xfrm>
            <a:off x="1787525" y="1645560"/>
            <a:ext cx="5568950" cy="2694653"/>
          </a:xfrm>
          <a:prstGeom prst="rect">
            <a:avLst/>
          </a:prstGeom>
          <a:ln w="28575">
            <a:solidFill>
              <a:srgbClr val="00B050"/>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2667466"/>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rgbClr val="00B050"/>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OPERATION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rgbClr val="00B050"/>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3522300" y="1180812"/>
            <a:ext cx="2099400" cy="30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latin typeface="Advent Pro ExtraBold" pitchFamily="2" charset="0"/>
              </a:rPr>
              <a:t>Types of Optical Modulators</a:t>
            </a:r>
            <a:endParaRPr dirty="0">
              <a:latin typeface="Advent Pro ExtraBold" pitchFamily="2" charset="0"/>
            </a:endParaRPr>
          </a:p>
        </p:txBody>
      </p:sp>
      <p:sp>
        <p:nvSpPr>
          <p:cNvPr id="5" name="Oval 4">
            <a:hlinkClick r:id="" action="ppaction://hlinkshowjump?jump=previousslide"/>
            <a:extLst>
              <a:ext uri="{FF2B5EF4-FFF2-40B4-BE49-F238E27FC236}">
                <a16:creationId xmlns:a16="http://schemas.microsoft.com/office/drawing/2014/main" id="{9BEA0E55-AF60-6245-3385-967DCAC3C319}"/>
              </a:ext>
            </a:extLst>
          </p:cNvPr>
          <p:cNvSpPr/>
          <p:nvPr/>
        </p:nvSpPr>
        <p:spPr>
          <a:xfrm>
            <a:off x="8465224"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hlinkClick r:id="rId3" action="ppaction://hlinksldjump"/>
            <a:extLst>
              <a:ext uri="{FF2B5EF4-FFF2-40B4-BE49-F238E27FC236}">
                <a16:creationId xmlns:a16="http://schemas.microsoft.com/office/drawing/2014/main" id="{69B2E919-61DC-591C-EB74-50D301F3218E}"/>
              </a:ext>
            </a:extLst>
          </p:cNvPr>
          <p:cNvSpPr/>
          <p:nvPr/>
        </p:nvSpPr>
        <p:spPr>
          <a:xfrm>
            <a:off x="8198498"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2">
            <a:extLst>
              <a:ext uri="{FF2B5EF4-FFF2-40B4-BE49-F238E27FC236}">
                <a16:creationId xmlns:a16="http://schemas.microsoft.com/office/drawing/2014/main" id="{C4D5A1B9-AFB3-CAEC-E73D-0C7295C7E0BD}"/>
              </a:ext>
            </a:extLst>
          </p:cNvPr>
          <p:cNvSpPr>
            <a:spLocks noChangeArrowheads="1"/>
          </p:cNvSpPr>
          <p:nvPr/>
        </p:nvSpPr>
        <p:spPr bwMode="auto">
          <a:xfrm>
            <a:off x="1582999" y="8223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pic>
        <p:nvPicPr>
          <p:cNvPr id="2049" name="Picture 1" descr="Diagram&#10;&#10;Description automatically generated">
            <a:extLst>
              <a:ext uri="{FF2B5EF4-FFF2-40B4-BE49-F238E27FC236}">
                <a16:creationId xmlns:a16="http://schemas.microsoft.com/office/drawing/2014/main" id="{2E481DED-3372-F090-E8F7-0073E9767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9887" y="1525528"/>
            <a:ext cx="5424226" cy="3134225"/>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646476"/>
      </p:ext>
    </p:extLst>
  </p:cSld>
  <p:clrMapOvr>
    <a:masterClrMapping/>
  </p:clrMapOvr>
  <p:transition>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rgbClr val="00B050"/>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OPERATION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rgbClr val="00B050"/>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495300" y="1180812"/>
            <a:ext cx="8140368" cy="30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dvent Pro ExtraBold" pitchFamily="2" charset="0"/>
              </a:rPr>
              <a:t>Absorptive Modulator </a:t>
            </a:r>
          </a:p>
          <a:p>
            <a:pPr marL="0" lvl="0" indent="0" algn="l" rtl="0">
              <a:spcBef>
                <a:spcPts val="0"/>
              </a:spcBef>
              <a:spcAft>
                <a:spcPts val="0"/>
              </a:spcAft>
              <a:buNone/>
            </a:pPr>
            <a:r>
              <a:rPr lang="en-GB" dirty="0">
                <a:latin typeface="Advent Pro Medium" pitchFamily="2" charset="0"/>
              </a:rPr>
              <a:t>An absorptive modulator is a type of optical modulator that works by changing the absorption properties of a material in response to an external signal or input.</a:t>
            </a:r>
          </a:p>
          <a:p>
            <a:pPr marL="0" lvl="0" indent="0" algn="l" rtl="0">
              <a:spcBef>
                <a:spcPts val="0"/>
              </a:spcBef>
              <a:spcAft>
                <a:spcPts val="0"/>
              </a:spcAft>
              <a:buNone/>
            </a:pPr>
            <a:r>
              <a:rPr lang="en-GB" dirty="0">
                <a:latin typeface="Advent Pro Medium" pitchFamily="2" charset="0"/>
              </a:rPr>
              <a:t>Operation: an absorptive modulator alters the absorption properties of a material in response to an external signal or input, affecting how the light wave is absorbed as it passes through the substance. This variation in absorption can be utilized to alter the strength of the light wave, allowing data to be encoded onto it.</a:t>
            </a:r>
          </a:p>
          <a:p>
            <a:pPr marL="0" lvl="0" indent="0" algn="l" rtl="0">
              <a:spcBef>
                <a:spcPts val="0"/>
              </a:spcBef>
              <a:spcAft>
                <a:spcPts val="0"/>
              </a:spcAft>
              <a:buNone/>
            </a:pPr>
            <a:endParaRPr lang="en-GB" dirty="0">
              <a:latin typeface="Advent Pro Medium" pitchFamily="2" charset="0"/>
            </a:endParaRPr>
          </a:p>
          <a:p>
            <a:pPr marL="0" lvl="0" indent="0" algn="l" rtl="0">
              <a:spcBef>
                <a:spcPts val="0"/>
              </a:spcBef>
              <a:spcAft>
                <a:spcPts val="0"/>
              </a:spcAft>
              <a:buNone/>
            </a:pPr>
            <a:r>
              <a:rPr lang="en-GB" dirty="0">
                <a:latin typeface="Advent Pro ExtraBold" pitchFamily="2" charset="0"/>
              </a:rPr>
              <a:t>Refractive Modulator</a:t>
            </a:r>
          </a:p>
          <a:p>
            <a:pPr marL="0" lvl="0" indent="0" algn="l" rtl="0">
              <a:spcBef>
                <a:spcPts val="0"/>
              </a:spcBef>
              <a:spcAft>
                <a:spcPts val="0"/>
              </a:spcAft>
              <a:buNone/>
            </a:pPr>
            <a:r>
              <a:rPr lang="en-GB" dirty="0">
                <a:latin typeface="Advent Pro Medium" pitchFamily="2" charset="0"/>
              </a:rPr>
              <a:t>A refractive modulator is a type of optical modulator that operates by changing the refractive index of a material in response to an external signal or input.</a:t>
            </a:r>
          </a:p>
          <a:p>
            <a:pPr marL="0" lvl="0" indent="0" algn="l" rtl="0">
              <a:spcBef>
                <a:spcPts val="0"/>
              </a:spcBef>
              <a:spcAft>
                <a:spcPts val="0"/>
              </a:spcAft>
              <a:buNone/>
            </a:pPr>
            <a:r>
              <a:rPr lang="en-GB" dirty="0">
                <a:latin typeface="Advent Pro Medium" pitchFamily="2" charset="0"/>
              </a:rPr>
              <a:t>Operation: a refractive modulator alters the refractive index of a material in response to an external signal or input, affecting how the light wave bends or refracted as it passes through the substance. This change in refractive index can be utilized to modify the phase or polarization of a light wave, allowing data to be encoded onto it.</a:t>
            </a:r>
          </a:p>
        </p:txBody>
      </p:sp>
      <p:sp>
        <p:nvSpPr>
          <p:cNvPr id="5" name="Oval 4">
            <a:hlinkClick r:id="" action="ppaction://hlinkshowjump?jump=previousslide"/>
            <a:extLst>
              <a:ext uri="{FF2B5EF4-FFF2-40B4-BE49-F238E27FC236}">
                <a16:creationId xmlns:a16="http://schemas.microsoft.com/office/drawing/2014/main" id="{9BEA0E55-AF60-6245-3385-967DCAC3C319}"/>
              </a:ext>
            </a:extLst>
          </p:cNvPr>
          <p:cNvSpPr/>
          <p:nvPr/>
        </p:nvSpPr>
        <p:spPr>
          <a:xfrm>
            <a:off x="8465224"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hlinkClick r:id="rId3" action="ppaction://hlinksldjump"/>
            <a:extLst>
              <a:ext uri="{FF2B5EF4-FFF2-40B4-BE49-F238E27FC236}">
                <a16:creationId xmlns:a16="http://schemas.microsoft.com/office/drawing/2014/main" id="{69B2E919-61DC-591C-EB74-50D301F3218E}"/>
              </a:ext>
            </a:extLst>
          </p:cNvPr>
          <p:cNvSpPr/>
          <p:nvPr/>
        </p:nvSpPr>
        <p:spPr>
          <a:xfrm>
            <a:off x="8198498"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2">
            <a:extLst>
              <a:ext uri="{FF2B5EF4-FFF2-40B4-BE49-F238E27FC236}">
                <a16:creationId xmlns:a16="http://schemas.microsoft.com/office/drawing/2014/main" id="{C4D5A1B9-AFB3-CAEC-E73D-0C7295C7E0BD}"/>
              </a:ext>
            </a:extLst>
          </p:cNvPr>
          <p:cNvSpPr>
            <a:spLocks noChangeArrowheads="1"/>
          </p:cNvSpPr>
          <p:nvPr/>
        </p:nvSpPr>
        <p:spPr bwMode="auto">
          <a:xfrm>
            <a:off x="1582999" y="8223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3641480147"/>
      </p:ext>
    </p:extLst>
  </p:cSld>
  <p:clrMapOvr>
    <a:masterClrMapping/>
  </p:clrMapOvr>
  <p:transition>
    <p:push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rgbClr val="00B050"/>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OPERATION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rgbClr val="00B050"/>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542925" y="1180812"/>
            <a:ext cx="8092743" cy="30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dvent Pro ExtraBold" pitchFamily="2" charset="0"/>
              </a:rPr>
              <a:t>Types of Refractive Modulator</a:t>
            </a:r>
          </a:p>
          <a:p>
            <a:pPr marL="0" lvl="0" indent="0" algn="l" rtl="0">
              <a:spcBef>
                <a:spcPts val="0"/>
              </a:spcBef>
              <a:spcAft>
                <a:spcPts val="0"/>
              </a:spcAft>
              <a:buNone/>
            </a:pPr>
            <a:r>
              <a:rPr lang="en-GB" dirty="0">
                <a:latin typeface="Advent Pro ExtraBold" pitchFamily="2" charset="0"/>
              </a:rPr>
              <a:t>Acousto-Optic Modulator</a:t>
            </a:r>
          </a:p>
          <a:p>
            <a:pPr marL="0" lvl="0" indent="0" algn="l" rtl="0">
              <a:spcBef>
                <a:spcPts val="0"/>
              </a:spcBef>
              <a:spcAft>
                <a:spcPts val="0"/>
              </a:spcAft>
              <a:buNone/>
            </a:pPr>
            <a:r>
              <a:rPr lang="en-GB" dirty="0">
                <a:latin typeface="Advent Pro Medium" pitchFamily="2" charset="0"/>
              </a:rPr>
              <a:t>	Acousto-Optic modulators are devices that use sound waves to change the amplitude, frequency, or phase of light travelling through an acousto-optic material. The Acousto-Optic Modulator is based on the </a:t>
            </a:r>
            <a:r>
              <a:rPr lang="en-GB" dirty="0" err="1">
                <a:latin typeface="Advent Pro Medium" pitchFamily="2" charset="0"/>
              </a:rPr>
              <a:t>elasto</a:t>
            </a:r>
            <a:r>
              <a:rPr lang="en-GB" dirty="0">
                <a:latin typeface="Advent Pro Medium" pitchFamily="2" charset="0"/>
              </a:rPr>
              <a:t>-optic phenomenon, in which material strain induces a change in the refraction index of the material.</a:t>
            </a:r>
          </a:p>
          <a:p>
            <a:pPr marL="0" lvl="0" indent="0" algn="l" rtl="0">
              <a:spcBef>
                <a:spcPts val="0"/>
              </a:spcBef>
              <a:spcAft>
                <a:spcPts val="0"/>
              </a:spcAft>
              <a:buNone/>
            </a:pPr>
            <a:endParaRPr lang="en-GB" dirty="0">
              <a:latin typeface="Advent Pro Medium" pitchFamily="2" charset="0"/>
            </a:endParaRPr>
          </a:p>
          <a:p>
            <a:pPr marL="0" lvl="0" indent="0" algn="l" rtl="0">
              <a:spcBef>
                <a:spcPts val="0"/>
              </a:spcBef>
              <a:spcAft>
                <a:spcPts val="0"/>
              </a:spcAft>
              <a:buNone/>
            </a:pPr>
            <a:r>
              <a:rPr lang="en-GB" dirty="0">
                <a:latin typeface="Advent Pro ExtraBold" pitchFamily="2" charset="0"/>
              </a:rPr>
              <a:t>Electro-optic Modulator</a:t>
            </a:r>
          </a:p>
          <a:p>
            <a:pPr marL="0" lvl="0" indent="0" algn="l" rtl="0">
              <a:spcBef>
                <a:spcPts val="0"/>
              </a:spcBef>
              <a:spcAft>
                <a:spcPts val="0"/>
              </a:spcAft>
              <a:buNone/>
            </a:pPr>
            <a:r>
              <a:rPr lang="en-GB" dirty="0">
                <a:latin typeface="Advent Pro Medium" pitchFamily="2" charset="0"/>
              </a:rPr>
              <a:t>	Electro optic modulator (EOM) Is a device which can be used for controlling the power base or polarization of a laser beam with an electrical control signal. The effect of Electro optic is the modification of refractive index of nonlinear crystal by an external voltage. </a:t>
            </a:r>
          </a:p>
          <a:p>
            <a:pPr marL="0" lvl="0" indent="0" algn="l" rtl="0">
              <a:spcBef>
                <a:spcPts val="0"/>
              </a:spcBef>
              <a:spcAft>
                <a:spcPts val="0"/>
              </a:spcAft>
              <a:buNone/>
            </a:pPr>
            <a:r>
              <a:rPr lang="en-GB" dirty="0">
                <a:latin typeface="Advent Pro Medium" pitchFamily="2" charset="0"/>
              </a:rPr>
              <a:t>Two types of effect of an Electro optic </a:t>
            </a:r>
          </a:p>
          <a:p>
            <a:pPr marL="0" lvl="0" indent="0" algn="l" rtl="0">
              <a:spcBef>
                <a:spcPts val="0"/>
              </a:spcBef>
              <a:spcAft>
                <a:spcPts val="0"/>
              </a:spcAft>
              <a:buNone/>
            </a:pPr>
            <a:r>
              <a:rPr lang="en-GB" dirty="0">
                <a:latin typeface="Advent Pro Medium" pitchFamily="2" charset="0"/>
              </a:rPr>
              <a:t>Pockels effect Is a linear Electro optic effect where the refractive index of medium is modified in proportion to the applied electric field strength</a:t>
            </a:r>
          </a:p>
          <a:p>
            <a:pPr marL="0" lvl="0" indent="0" algn="l" rtl="0">
              <a:spcBef>
                <a:spcPts val="0"/>
              </a:spcBef>
              <a:spcAft>
                <a:spcPts val="0"/>
              </a:spcAft>
              <a:buNone/>
            </a:pPr>
            <a:r>
              <a:rPr lang="en-GB" dirty="0">
                <a:latin typeface="Advent Pro Medium" pitchFamily="2" charset="0"/>
              </a:rPr>
              <a:t>Kerr effect or called quadratic Electro optic effect is a change in refractive index of material refractive index with an electric field.</a:t>
            </a:r>
          </a:p>
        </p:txBody>
      </p:sp>
      <p:sp>
        <p:nvSpPr>
          <p:cNvPr id="5" name="Oval 4">
            <a:hlinkClick r:id="" action="ppaction://hlinkshowjump?jump=previousslide"/>
            <a:extLst>
              <a:ext uri="{FF2B5EF4-FFF2-40B4-BE49-F238E27FC236}">
                <a16:creationId xmlns:a16="http://schemas.microsoft.com/office/drawing/2014/main" id="{9BEA0E55-AF60-6245-3385-967DCAC3C319}"/>
              </a:ext>
            </a:extLst>
          </p:cNvPr>
          <p:cNvSpPr/>
          <p:nvPr/>
        </p:nvSpPr>
        <p:spPr>
          <a:xfrm>
            <a:off x="8465224"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hlinkClick r:id="rId3" action="ppaction://hlinksldjump"/>
            <a:extLst>
              <a:ext uri="{FF2B5EF4-FFF2-40B4-BE49-F238E27FC236}">
                <a16:creationId xmlns:a16="http://schemas.microsoft.com/office/drawing/2014/main" id="{69B2E919-61DC-591C-EB74-50D301F3218E}"/>
              </a:ext>
            </a:extLst>
          </p:cNvPr>
          <p:cNvSpPr/>
          <p:nvPr/>
        </p:nvSpPr>
        <p:spPr>
          <a:xfrm>
            <a:off x="8198498"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2">
            <a:extLst>
              <a:ext uri="{FF2B5EF4-FFF2-40B4-BE49-F238E27FC236}">
                <a16:creationId xmlns:a16="http://schemas.microsoft.com/office/drawing/2014/main" id="{C4D5A1B9-AFB3-CAEC-E73D-0C7295C7E0BD}"/>
              </a:ext>
            </a:extLst>
          </p:cNvPr>
          <p:cNvSpPr>
            <a:spLocks noChangeArrowheads="1"/>
          </p:cNvSpPr>
          <p:nvPr/>
        </p:nvSpPr>
        <p:spPr bwMode="auto">
          <a:xfrm>
            <a:off x="1582999" y="8223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Tree>
    <p:extLst>
      <p:ext uri="{BB962C8B-B14F-4D97-AF65-F5344CB8AC3E}">
        <p14:creationId xmlns:p14="http://schemas.microsoft.com/office/powerpoint/2010/main" val="3885779281"/>
      </p:ext>
    </p:extLst>
  </p:cSld>
  <p:clrMapOvr>
    <a:masterClrMapping/>
  </p:clrMapOvr>
  <p:transition>
    <p:push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rgbClr val="00B050"/>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OPERATION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rgbClr val="00B050"/>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542925" y="1180812"/>
            <a:ext cx="8092743" cy="13147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dvent Pro ExtraBold" pitchFamily="2" charset="0"/>
              </a:rPr>
              <a:t>Two types of effect of an Electro-Optic Modulator </a:t>
            </a:r>
          </a:p>
          <a:p>
            <a:pPr marL="0" lvl="0" indent="0" algn="l" rtl="0">
              <a:spcBef>
                <a:spcPts val="0"/>
              </a:spcBef>
              <a:spcAft>
                <a:spcPts val="0"/>
              </a:spcAft>
              <a:buNone/>
            </a:pPr>
            <a:r>
              <a:rPr lang="en-GB" dirty="0">
                <a:latin typeface="Advent Pro ExtraBold" pitchFamily="2" charset="0"/>
              </a:rPr>
              <a:t>Pockels </a:t>
            </a:r>
            <a:r>
              <a:rPr lang="en-GB" dirty="0">
                <a:latin typeface="Advent Pro Medium" pitchFamily="2" charset="0"/>
              </a:rPr>
              <a:t>effect Is a linear Electro optic effect where the refractive index of medium is modified in proportion to the applied electric field strength</a:t>
            </a:r>
          </a:p>
          <a:p>
            <a:pPr marL="0" lvl="0" indent="0" algn="l" rtl="0">
              <a:spcBef>
                <a:spcPts val="0"/>
              </a:spcBef>
              <a:spcAft>
                <a:spcPts val="0"/>
              </a:spcAft>
              <a:buNone/>
            </a:pPr>
            <a:r>
              <a:rPr lang="en-GB" dirty="0">
                <a:latin typeface="Advent Pro ExtraBold" pitchFamily="2" charset="0"/>
              </a:rPr>
              <a:t>Kerr effect </a:t>
            </a:r>
            <a:r>
              <a:rPr lang="en-GB" dirty="0">
                <a:latin typeface="Advent Pro Medium" pitchFamily="2" charset="0"/>
              </a:rPr>
              <a:t>or called </a:t>
            </a:r>
            <a:r>
              <a:rPr lang="en-GB" dirty="0">
                <a:latin typeface="Advent Pro ExtraBold" pitchFamily="2" charset="0"/>
              </a:rPr>
              <a:t>Quadratic Electro optic effect </a:t>
            </a:r>
            <a:r>
              <a:rPr lang="en-GB" dirty="0">
                <a:latin typeface="Advent Pro Medium" pitchFamily="2" charset="0"/>
              </a:rPr>
              <a:t>is a change in refractive index of material refractive index with an electric field.</a:t>
            </a:r>
          </a:p>
          <a:p>
            <a:pPr marL="0" lvl="0" indent="0" algn="l" rtl="0">
              <a:spcBef>
                <a:spcPts val="0"/>
              </a:spcBef>
              <a:spcAft>
                <a:spcPts val="0"/>
              </a:spcAft>
              <a:buNone/>
            </a:pPr>
            <a:endParaRPr lang="en-GB" dirty="0">
              <a:latin typeface="Advent Pro Medium" pitchFamily="2" charset="0"/>
            </a:endParaRPr>
          </a:p>
          <a:p>
            <a:pPr marL="0" lvl="0" indent="0" algn="l" rtl="0">
              <a:spcBef>
                <a:spcPts val="0"/>
              </a:spcBef>
              <a:spcAft>
                <a:spcPts val="0"/>
              </a:spcAft>
              <a:buNone/>
            </a:pPr>
            <a:endParaRPr lang="en-GB" dirty="0">
              <a:latin typeface="Advent Pro Medium" pitchFamily="2" charset="0"/>
            </a:endParaRPr>
          </a:p>
        </p:txBody>
      </p:sp>
      <p:sp>
        <p:nvSpPr>
          <p:cNvPr id="5" name="Oval 4">
            <a:hlinkClick r:id="" action="ppaction://hlinkshowjump?jump=previousslide"/>
            <a:extLst>
              <a:ext uri="{FF2B5EF4-FFF2-40B4-BE49-F238E27FC236}">
                <a16:creationId xmlns:a16="http://schemas.microsoft.com/office/drawing/2014/main" id="{9BEA0E55-AF60-6245-3385-967DCAC3C319}"/>
              </a:ext>
            </a:extLst>
          </p:cNvPr>
          <p:cNvSpPr/>
          <p:nvPr/>
        </p:nvSpPr>
        <p:spPr>
          <a:xfrm>
            <a:off x="8465224"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hlinkClick r:id="rId3" action="ppaction://hlinksldjump"/>
            <a:extLst>
              <a:ext uri="{FF2B5EF4-FFF2-40B4-BE49-F238E27FC236}">
                <a16:creationId xmlns:a16="http://schemas.microsoft.com/office/drawing/2014/main" id="{69B2E919-61DC-591C-EB74-50D301F3218E}"/>
              </a:ext>
            </a:extLst>
          </p:cNvPr>
          <p:cNvSpPr/>
          <p:nvPr/>
        </p:nvSpPr>
        <p:spPr>
          <a:xfrm>
            <a:off x="8198498"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2">
            <a:extLst>
              <a:ext uri="{FF2B5EF4-FFF2-40B4-BE49-F238E27FC236}">
                <a16:creationId xmlns:a16="http://schemas.microsoft.com/office/drawing/2014/main" id="{C4D5A1B9-AFB3-CAEC-E73D-0C7295C7E0BD}"/>
              </a:ext>
            </a:extLst>
          </p:cNvPr>
          <p:cNvSpPr>
            <a:spLocks noChangeArrowheads="1"/>
          </p:cNvSpPr>
          <p:nvPr/>
        </p:nvSpPr>
        <p:spPr bwMode="auto">
          <a:xfrm>
            <a:off x="1582999" y="8223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
        <p:nvSpPr>
          <p:cNvPr id="3" name="Google Shape;4122;p29">
            <a:extLst>
              <a:ext uri="{FF2B5EF4-FFF2-40B4-BE49-F238E27FC236}">
                <a16:creationId xmlns:a16="http://schemas.microsoft.com/office/drawing/2014/main" id="{82A6EB28-7E7D-488B-7368-472FE1A1B317}"/>
              </a:ext>
            </a:extLst>
          </p:cNvPr>
          <p:cNvSpPr txBox="1">
            <a:spLocks/>
          </p:cNvSpPr>
          <p:nvPr/>
        </p:nvSpPr>
        <p:spPr>
          <a:xfrm>
            <a:off x="542925" y="2495550"/>
            <a:ext cx="3777917" cy="1314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Advent Pro Medium"/>
              <a:buChar char="●"/>
              <a:defRPr sz="1400" b="0" i="0" u="none" strike="noStrike" cap="none">
                <a:solidFill>
                  <a:schemeClr val="accent2"/>
                </a:solidFill>
                <a:latin typeface="Advent Pro Medium"/>
                <a:ea typeface="Advent Pro Medium"/>
                <a:cs typeface="Advent Pro Medium"/>
                <a:sym typeface="Advent Pro Medium"/>
              </a:defRPr>
            </a:lvl1pPr>
            <a:lvl2pPr marL="914400" marR="0" lvl="1"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2pPr>
            <a:lvl3pPr marL="1371600" marR="0" lvl="2"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3pPr>
            <a:lvl4pPr marL="1828800" marR="0" lvl="3"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4pPr>
            <a:lvl5pPr marL="2286000" marR="0" lvl="4"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5pPr>
            <a:lvl6pPr marL="2743200" marR="0" lvl="5"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6pPr>
            <a:lvl7pPr marL="3200400" marR="0" lvl="6"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7pPr>
            <a:lvl8pPr marL="3657600" marR="0" lvl="7" indent="-317500" algn="ctr" rtl="0">
              <a:lnSpc>
                <a:spcPct val="100000"/>
              </a:lnSpc>
              <a:spcBef>
                <a:spcPts val="1600"/>
              </a:spcBef>
              <a:spcAft>
                <a:spcPts val="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8pPr>
            <a:lvl9pPr marL="4114800" marR="0" lvl="8" indent="-317500" algn="ctr" rtl="0">
              <a:lnSpc>
                <a:spcPct val="100000"/>
              </a:lnSpc>
              <a:spcBef>
                <a:spcPts val="1600"/>
              </a:spcBef>
              <a:spcAft>
                <a:spcPts val="1600"/>
              </a:spcAft>
              <a:buClr>
                <a:srgbClr val="191919"/>
              </a:buClr>
              <a:buSzPts val="1400"/>
              <a:buFont typeface="Advent Pro Medium"/>
              <a:buChar char="■"/>
              <a:defRPr sz="1400" b="0" i="0" u="none" strike="noStrike" cap="none">
                <a:solidFill>
                  <a:srgbClr val="191919"/>
                </a:solidFill>
                <a:latin typeface="Advent Pro Medium"/>
                <a:ea typeface="Advent Pro Medium"/>
                <a:cs typeface="Advent Pro Medium"/>
                <a:sym typeface="Advent Pro Medium"/>
              </a:defRPr>
            </a:lvl9pPr>
          </a:lstStyle>
          <a:p>
            <a:pPr marL="0" indent="0">
              <a:buFont typeface="Advent Pro Medium"/>
              <a:buNone/>
            </a:pPr>
            <a:r>
              <a:rPr lang="en-GB" dirty="0">
                <a:latin typeface="Advent Pro ExtraBold" pitchFamily="2" charset="0"/>
              </a:rPr>
              <a:t>Types of Electro-Optic Modulator</a:t>
            </a:r>
          </a:p>
          <a:p>
            <a:pPr marL="0" indent="0">
              <a:buFont typeface="Advent Pro Medium"/>
              <a:buNone/>
            </a:pPr>
            <a:r>
              <a:rPr lang="en-GB" dirty="0">
                <a:latin typeface="Advent Pro ExtraBold" pitchFamily="2" charset="0"/>
              </a:rPr>
              <a:t>Phase Modulator</a:t>
            </a:r>
          </a:p>
          <a:p>
            <a:pPr marL="0" indent="0">
              <a:buFont typeface="Advent Pro Medium"/>
              <a:buNone/>
            </a:pPr>
            <a:r>
              <a:rPr lang="en-GB" dirty="0">
                <a:latin typeface="Advent Pro Medium" pitchFamily="2" charset="0"/>
              </a:rPr>
              <a:t>Simplest as type of Electro-optic modulator is phase modulator containing only a </a:t>
            </a:r>
            <a:r>
              <a:rPr lang="en-GB" dirty="0" err="1">
                <a:latin typeface="Advent Pro Medium" pitchFamily="2" charset="0"/>
              </a:rPr>
              <a:t>pockel</a:t>
            </a:r>
            <a:r>
              <a:rPr lang="en-GB" dirty="0">
                <a:latin typeface="Advent Pro Medium" pitchFamily="2" charset="0"/>
              </a:rPr>
              <a:t> cells where an electric field applied to crystal via electrodes) changes the phase delay of laser beam sent through the crystal. The polarization of the input beam often has to be aligned with one of the optical axis of the crystal. </a:t>
            </a:r>
          </a:p>
          <a:p>
            <a:pPr marL="0" indent="0">
              <a:buFont typeface="Advent Pro Medium"/>
              <a:buNone/>
            </a:pPr>
            <a:endParaRPr lang="en-GB" dirty="0">
              <a:latin typeface="Advent Pro Medium" pitchFamily="2" charset="0"/>
            </a:endParaRPr>
          </a:p>
          <a:p>
            <a:pPr marL="0" indent="0">
              <a:buFont typeface="Advent Pro Medium"/>
              <a:buNone/>
            </a:pPr>
            <a:endParaRPr lang="en-GB" dirty="0">
              <a:latin typeface="Advent Pro Medium" pitchFamily="2" charset="0"/>
            </a:endParaRPr>
          </a:p>
        </p:txBody>
      </p:sp>
      <p:pic>
        <p:nvPicPr>
          <p:cNvPr id="4" name="Picture 3" descr="Histogram&#10;&#10;Description automatically generated">
            <a:extLst>
              <a:ext uri="{FF2B5EF4-FFF2-40B4-BE49-F238E27FC236}">
                <a16:creationId xmlns:a16="http://schemas.microsoft.com/office/drawing/2014/main" id="{78C592DF-7513-07D2-F7D2-EA97D97FE3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495550"/>
            <a:ext cx="3058160" cy="1868805"/>
          </a:xfrm>
          <a:prstGeom prst="rect">
            <a:avLst/>
          </a:prstGeom>
          <a:ln w="28575">
            <a:solidFill>
              <a:srgbClr val="00B050"/>
            </a:solidFill>
          </a:ln>
        </p:spPr>
      </p:pic>
    </p:spTree>
    <p:extLst>
      <p:ext uri="{BB962C8B-B14F-4D97-AF65-F5344CB8AC3E}">
        <p14:creationId xmlns:p14="http://schemas.microsoft.com/office/powerpoint/2010/main" val="2327733551"/>
      </p:ext>
    </p:extLst>
  </p:cSld>
  <p:clrMapOvr>
    <a:masterClrMapping/>
  </p:clrMapOvr>
  <p:transition>
    <p:push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rgbClr val="00B050"/>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OPERATION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rgbClr val="00B050"/>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606631" y="1126743"/>
            <a:ext cx="4552950" cy="30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dvent Pro ExtraBold" pitchFamily="2" charset="0"/>
              </a:rPr>
              <a:t>Types of Electro-Optic Modulator</a:t>
            </a:r>
          </a:p>
          <a:p>
            <a:pPr marL="0" lvl="0" indent="0" algn="l" rtl="0">
              <a:spcBef>
                <a:spcPts val="0"/>
              </a:spcBef>
              <a:spcAft>
                <a:spcPts val="0"/>
              </a:spcAft>
              <a:buNone/>
            </a:pPr>
            <a:r>
              <a:rPr lang="en-GB" dirty="0">
                <a:latin typeface="Advent Pro ExtraBold" pitchFamily="2" charset="0"/>
              </a:rPr>
              <a:t>Amplitude Modulator</a:t>
            </a:r>
          </a:p>
          <a:p>
            <a:pPr marL="0" lvl="0" indent="0" algn="l" rtl="0">
              <a:spcBef>
                <a:spcPts val="0"/>
              </a:spcBef>
              <a:spcAft>
                <a:spcPts val="0"/>
              </a:spcAft>
              <a:buNone/>
            </a:pPr>
            <a:r>
              <a:rPr lang="en-GB" dirty="0">
                <a:latin typeface="Advent Pro Medium" pitchFamily="2" charset="0"/>
              </a:rPr>
              <a:t>	Modulation of the amplitude of a radio carrier wave in accordance with the strength of the audio or other signal. Combination with other optical elements particularly </a:t>
            </a:r>
            <a:r>
              <a:rPr lang="en-GB" dirty="0" err="1">
                <a:latin typeface="Advent Pro Medium" pitchFamily="2" charset="0"/>
              </a:rPr>
              <a:t>pockels</a:t>
            </a:r>
            <a:r>
              <a:rPr lang="en-GB" dirty="0">
                <a:latin typeface="Advent Pro Medium" pitchFamily="2" charset="0"/>
              </a:rPr>
              <a:t> cells, polarizers. An amplitude modulator  is based on a </a:t>
            </a:r>
            <a:r>
              <a:rPr lang="en-GB" dirty="0" err="1">
                <a:latin typeface="Advent Pro Medium" pitchFamily="2" charset="0"/>
              </a:rPr>
              <a:t>pockels</a:t>
            </a:r>
            <a:r>
              <a:rPr lang="en-GB" dirty="0">
                <a:latin typeface="Advent Pro Medium" pitchFamily="2" charset="0"/>
              </a:rPr>
              <a:t> cell to modify the polarization state and polarizer for subsequently converting this into a change in transmitted optical power and amplitude.</a:t>
            </a:r>
          </a:p>
          <a:p>
            <a:pPr marL="0" lvl="0" indent="0" algn="l" rtl="0">
              <a:spcBef>
                <a:spcPts val="0"/>
              </a:spcBef>
              <a:spcAft>
                <a:spcPts val="0"/>
              </a:spcAft>
              <a:buNone/>
            </a:pPr>
            <a:endParaRPr lang="en-GB" dirty="0">
              <a:latin typeface="Advent Pro Medium" pitchFamily="2" charset="0"/>
            </a:endParaRPr>
          </a:p>
          <a:p>
            <a:pPr marL="0" lvl="0" indent="0" algn="l" rtl="0">
              <a:spcBef>
                <a:spcPts val="0"/>
              </a:spcBef>
              <a:spcAft>
                <a:spcPts val="0"/>
              </a:spcAft>
              <a:buNone/>
            </a:pPr>
            <a:r>
              <a:rPr lang="en-GB" dirty="0">
                <a:latin typeface="Advent Pro ExtraBold" pitchFamily="2" charset="0"/>
              </a:rPr>
              <a:t>Polarization Modulator</a:t>
            </a:r>
          </a:p>
          <a:p>
            <a:pPr marL="0" lvl="0" indent="0" algn="l" rtl="0">
              <a:spcBef>
                <a:spcPts val="0"/>
              </a:spcBef>
              <a:spcAft>
                <a:spcPts val="0"/>
              </a:spcAft>
              <a:buNone/>
            </a:pPr>
            <a:r>
              <a:rPr lang="en-GB" dirty="0">
                <a:latin typeface="Advent Pro Medium" pitchFamily="2" charset="0"/>
              </a:rPr>
              <a:t>	Gives a new degree of freedom in the modulation adding to the phase, amplitude, and frequency. This polarization modulator is depending on the type and orientation of the nonlinear crystal also on the direction of applied electric field the phase delay can depend on the polarization direction.</a:t>
            </a:r>
          </a:p>
          <a:p>
            <a:pPr marL="0" lvl="0" indent="0" algn="l" rtl="0">
              <a:spcBef>
                <a:spcPts val="0"/>
              </a:spcBef>
              <a:spcAft>
                <a:spcPts val="0"/>
              </a:spcAft>
              <a:buNone/>
            </a:pPr>
            <a:endParaRPr lang="en-GB" dirty="0">
              <a:latin typeface="Advent Pro Medium" pitchFamily="2" charset="0"/>
            </a:endParaRPr>
          </a:p>
        </p:txBody>
      </p:sp>
      <p:sp>
        <p:nvSpPr>
          <p:cNvPr id="5" name="Oval 4">
            <a:hlinkClick r:id="" action="ppaction://hlinkshowjump?jump=previousslide"/>
            <a:extLst>
              <a:ext uri="{FF2B5EF4-FFF2-40B4-BE49-F238E27FC236}">
                <a16:creationId xmlns:a16="http://schemas.microsoft.com/office/drawing/2014/main" id="{9BEA0E55-AF60-6245-3385-967DCAC3C319}"/>
              </a:ext>
            </a:extLst>
          </p:cNvPr>
          <p:cNvSpPr/>
          <p:nvPr/>
        </p:nvSpPr>
        <p:spPr>
          <a:xfrm>
            <a:off x="8465224"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hlinkClick r:id="rId3" action="ppaction://hlinksldjump"/>
            <a:extLst>
              <a:ext uri="{FF2B5EF4-FFF2-40B4-BE49-F238E27FC236}">
                <a16:creationId xmlns:a16="http://schemas.microsoft.com/office/drawing/2014/main" id="{69B2E919-61DC-591C-EB74-50D301F3218E}"/>
              </a:ext>
            </a:extLst>
          </p:cNvPr>
          <p:cNvSpPr/>
          <p:nvPr/>
        </p:nvSpPr>
        <p:spPr>
          <a:xfrm>
            <a:off x="8198498"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2">
            <a:extLst>
              <a:ext uri="{FF2B5EF4-FFF2-40B4-BE49-F238E27FC236}">
                <a16:creationId xmlns:a16="http://schemas.microsoft.com/office/drawing/2014/main" id="{C4D5A1B9-AFB3-CAEC-E73D-0C7295C7E0BD}"/>
              </a:ext>
            </a:extLst>
          </p:cNvPr>
          <p:cNvSpPr>
            <a:spLocks noChangeArrowheads="1"/>
          </p:cNvSpPr>
          <p:nvPr/>
        </p:nvSpPr>
        <p:spPr bwMode="auto">
          <a:xfrm>
            <a:off x="1582999" y="82234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pic>
        <p:nvPicPr>
          <p:cNvPr id="3" name="Picture 2" descr="Diagram&#10;&#10;Description automatically generated">
            <a:extLst>
              <a:ext uri="{FF2B5EF4-FFF2-40B4-BE49-F238E27FC236}">
                <a16:creationId xmlns:a16="http://schemas.microsoft.com/office/drawing/2014/main" id="{B122AF55-97D8-AC7A-A7B1-AA5583EBB2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4918" y="1408097"/>
            <a:ext cx="2593695" cy="1458927"/>
          </a:xfrm>
          <a:prstGeom prst="rect">
            <a:avLst/>
          </a:prstGeom>
          <a:ln w="28575">
            <a:solidFill>
              <a:srgbClr val="00B050"/>
            </a:solidFill>
          </a:ln>
        </p:spPr>
      </p:pic>
      <p:pic>
        <p:nvPicPr>
          <p:cNvPr id="4" name="Picture 3" descr="Diagram&#10;&#10;Description automatically generated">
            <a:extLst>
              <a:ext uri="{FF2B5EF4-FFF2-40B4-BE49-F238E27FC236}">
                <a16:creationId xmlns:a16="http://schemas.microsoft.com/office/drawing/2014/main" id="{B9E76BBC-3878-311F-8458-0AB58528B9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4918" y="3270717"/>
            <a:ext cx="2593695" cy="1458927"/>
          </a:xfrm>
          <a:prstGeom prst="rect">
            <a:avLst/>
          </a:prstGeom>
          <a:ln w="28575">
            <a:solidFill>
              <a:srgbClr val="00B050"/>
            </a:solidFill>
          </a:ln>
        </p:spPr>
      </p:pic>
    </p:spTree>
    <p:extLst>
      <p:ext uri="{BB962C8B-B14F-4D97-AF65-F5344CB8AC3E}">
        <p14:creationId xmlns:p14="http://schemas.microsoft.com/office/powerpoint/2010/main" val="3358802366"/>
      </p:ext>
    </p:extLst>
  </p:cSld>
  <p:clrMapOvr>
    <a:masterClrMapping/>
  </p:clrMapOvr>
  <p:transition>
    <p:push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rgbClr val="00B050"/>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APPLICATION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rgbClr val="00B050"/>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719999" y="1187875"/>
            <a:ext cx="5918925" cy="3057000"/>
          </a:xfrm>
          <a:prstGeom prst="rect">
            <a:avLst/>
          </a:prstGeom>
        </p:spPr>
        <p:txBody>
          <a:bodyPr spcFirstLastPara="1" wrap="square" lIns="91425" tIns="91425" rIns="91425" bIns="91425" anchor="t" anchorCtr="0">
            <a:noAutofit/>
          </a:bodyPr>
          <a:lstStyle/>
          <a:p>
            <a:pPr marL="285750" indent="-285750"/>
            <a:r>
              <a:rPr lang="en-GB" dirty="0"/>
              <a:t>Telecommunications</a:t>
            </a:r>
          </a:p>
          <a:p>
            <a:pPr marL="285750" indent="-285750"/>
            <a:endParaRPr lang="en-GB" dirty="0"/>
          </a:p>
          <a:p>
            <a:pPr marL="285750" indent="-285750"/>
            <a:r>
              <a:rPr lang="en-GB" dirty="0"/>
              <a:t>Data Communications</a:t>
            </a:r>
          </a:p>
          <a:p>
            <a:pPr marL="285750" indent="-285750"/>
            <a:endParaRPr lang="en-GB" dirty="0"/>
          </a:p>
          <a:p>
            <a:pPr marL="285750" indent="-285750"/>
            <a:r>
              <a:rPr lang="en-GB" dirty="0"/>
              <a:t>Sensors</a:t>
            </a:r>
          </a:p>
          <a:p>
            <a:pPr marL="285750" indent="-285750"/>
            <a:endParaRPr lang="en-GB" dirty="0"/>
          </a:p>
          <a:p>
            <a:pPr marL="285750" indent="-285750"/>
            <a:r>
              <a:rPr lang="en-GB" dirty="0"/>
              <a:t>Biomedical Imaging.</a:t>
            </a:r>
          </a:p>
          <a:p>
            <a:pPr marL="0" lvl="0" indent="0" algn="l" rtl="0">
              <a:spcBef>
                <a:spcPts val="0"/>
              </a:spcBef>
              <a:spcAft>
                <a:spcPts val="0"/>
              </a:spcAft>
              <a:buNone/>
            </a:pPr>
            <a:endParaRPr lang="en-GB" dirty="0"/>
          </a:p>
        </p:txBody>
      </p:sp>
      <p:sp>
        <p:nvSpPr>
          <p:cNvPr id="5" name="Oval 4">
            <a:hlinkClick r:id="" action="ppaction://hlinkshowjump?jump=previousslide"/>
            <a:extLst>
              <a:ext uri="{FF2B5EF4-FFF2-40B4-BE49-F238E27FC236}">
                <a16:creationId xmlns:a16="http://schemas.microsoft.com/office/drawing/2014/main" id="{AD3DF7D7-E6CA-D3A6-0DB3-965BE9621E13}"/>
              </a:ext>
            </a:extLst>
          </p:cNvPr>
          <p:cNvSpPr/>
          <p:nvPr/>
        </p:nvSpPr>
        <p:spPr>
          <a:xfrm>
            <a:off x="8465224"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hlinkClick r:id="rId3" action="ppaction://hlinksldjump"/>
            <a:extLst>
              <a:ext uri="{FF2B5EF4-FFF2-40B4-BE49-F238E27FC236}">
                <a16:creationId xmlns:a16="http://schemas.microsoft.com/office/drawing/2014/main" id="{E8E349BF-A762-5126-E558-E9AC894D3CE7}"/>
              </a:ext>
            </a:extLst>
          </p:cNvPr>
          <p:cNvSpPr/>
          <p:nvPr/>
        </p:nvSpPr>
        <p:spPr>
          <a:xfrm>
            <a:off x="8198498" y="4587775"/>
            <a:ext cx="170444" cy="170444"/>
          </a:xfrm>
          <a:prstGeom prst="ellipse">
            <a:avLst/>
          </a:prstGeom>
          <a:solidFill>
            <a:srgbClr val="00B050"/>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686067315"/>
      </p:ext>
    </p:extLst>
  </p:cSld>
  <p:clrMapOvr>
    <a:masterClrMapping/>
  </p:clrMapOvr>
  <p:transition>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12"/>
        <p:cNvGrpSpPr/>
        <p:nvPr/>
      </p:nvGrpSpPr>
      <p:grpSpPr>
        <a:xfrm>
          <a:off x="0" y="0"/>
          <a:ext cx="0" cy="0"/>
          <a:chOff x="0" y="0"/>
          <a:chExt cx="0" cy="0"/>
        </a:xfrm>
      </p:grpSpPr>
      <p:sp>
        <p:nvSpPr>
          <p:cNvPr id="4413" name="Google Shape;4413;p36"/>
          <p:cNvSpPr txBox="1">
            <a:spLocks noGrp="1"/>
          </p:cNvSpPr>
          <p:nvPr>
            <p:ph type="title"/>
          </p:nvPr>
        </p:nvSpPr>
        <p:spPr>
          <a:xfrm>
            <a:off x="1266458" y="1307100"/>
            <a:ext cx="7243500" cy="2529300"/>
          </a:xfrm>
          <a:prstGeom prst="rect">
            <a:avLst/>
          </a:prstGeom>
          <a:solidFill>
            <a:schemeClr val="accent2"/>
          </a:solidFill>
          <a:ln>
            <a:solidFill>
              <a:srgbClr val="C00000"/>
            </a:solidFill>
          </a:ln>
        </p:spPr>
        <p:txBody>
          <a:bodyPr spcFirstLastPara="1" wrap="square" lIns="91425" tIns="365750" rIns="91425" bIns="91425" anchor="ctr" anchorCtr="0">
            <a:noAutofit/>
          </a:bodyPr>
          <a:lstStyle/>
          <a:p>
            <a:pPr marL="0" lvl="0" indent="0" algn="ctr" rtl="0">
              <a:lnSpc>
                <a:spcPct val="150000"/>
              </a:lnSpc>
              <a:spcBef>
                <a:spcPts val="0"/>
              </a:spcBef>
              <a:spcAft>
                <a:spcPts val="0"/>
              </a:spcAft>
              <a:buNone/>
            </a:pPr>
            <a:r>
              <a:rPr lang="en" dirty="0">
                <a:solidFill>
                  <a:schemeClr val="bg2"/>
                </a:solidFill>
              </a:rPr>
              <a:t>SALAMAT!</a:t>
            </a:r>
            <a:endParaRPr dirty="0">
              <a:solidFill>
                <a:schemeClr val="bg2"/>
              </a:solidFill>
            </a:endParaRPr>
          </a:p>
        </p:txBody>
      </p:sp>
    </p:spTree>
    <p:extLst>
      <p:ext uri="{BB962C8B-B14F-4D97-AF65-F5344CB8AC3E}">
        <p14:creationId xmlns:p14="http://schemas.microsoft.com/office/powerpoint/2010/main" val="70306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13"/>
                                        </p:tgtEl>
                                        <p:attrNameLst>
                                          <p:attrName>style.visibility</p:attrName>
                                        </p:attrNameLst>
                                      </p:cBhvr>
                                      <p:to>
                                        <p:strVal val="visible"/>
                                      </p:to>
                                    </p:set>
                                    <p:animEffect transition="in" filter="fade">
                                      <p:cBhvr>
                                        <p:cTn id="7" dur="1000"/>
                                        <p:tgtEl>
                                          <p:spTgt spid="4413"/>
                                        </p:tgtEl>
                                      </p:cBhvr>
                                    </p:animEffect>
                                    <p:anim calcmode="lin" valueType="num">
                                      <p:cBhvr>
                                        <p:cTn id="8" dur="1000" fill="hold"/>
                                        <p:tgtEl>
                                          <p:spTgt spid="4413"/>
                                        </p:tgtEl>
                                        <p:attrNameLst>
                                          <p:attrName>ppt_x</p:attrName>
                                        </p:attrNameLst>
                                      </p:cBhvr>
                                      <p:tavLst>
                                        <p:tav tm="0">
                                          <p:val>
                                            <p:strVal val="#ppt_x"/>
                                          </p:val>
                                        </p:tav>
                                        <p:tav tm="100000">
                                          <p:val>
                                            <p:strVal val="#ppt_x"/>
                                          </p:val>
                                        </p:tav>
                                      </p:tavLst>
                                    </p:anim>
                                    <p:anim calcmode="lin" valueType="num">
                                      <p:cBhvr>
                                        <p:cTn id="9" dur="1000" fill="hold"/>
                                        <p:tgtEl>
                                          <p:spTgt spid="44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7"/>
        <p:cNvGrpSpPr/>
        <p:nvPr/>
      </p:nvGrpSpPr>
      <p:grpSpPr>
        <a:xfrm>
          <a:off x="0" y="0"/>
          <a:ext cx="0" cy="0"/>
          <a:chOff x="0" y="0"/>
          <a:chExt cx="0" cy="0"/>
        </a:xfrm>
      </p:grpSpPr>
      <p:pic>
        <p:nvPicPr>
          <p:cNvPr id="9" name="Picture 8">
            <a:extLst>
              <a:ext uri="{FF2B5EF4-FFF2-40B4-BE49-F238E27FC236}">
                <a16:creationId xmlns:a16="http://schemas.microsoft.com/office/drawing/2014/main" id="{B2C0AC0B-4543-5EF5-EB00-3C4FCF3AAE0B}"/>
              </a:ext>
            </a:extLst>
          </p:cNvPr>
          <p:cNvPicPr>
            <a:picLocks noChangeAspect="1"/>
          </p:cNvPicPr>
          <p:nvPr/>
        </p:nvPicPr>
        <p:blipFill>
          <a:blip r:embed="rId3"/>
          <a:stretch>
            <a:fillRect/>
          </a:stretch>
        </p:blipFill>
        <p:spPr>
          <a:xfrm>
            <a:off x="0" y="0"/>
            <a:ext cx="9446508" cy="5259519"/>
          </a:xfrm>
          <a:prstGeom prst="rect">
            <a:avLst/>
          </a:prstGeom>
        </p:spPr>
      </p:pic>
      <p:sp>
        <p:nvSpPr>
          <p:cNvPr id="4110" name="Google Shape;4110;p27"/>
          <p:cNvSpPr txBox="1">
            <a:spLocks noGrp="1"/>
          </p:cNvSpPr>
          <p:nvPr>
            <p:ph type="ctrTitle" idx="15"/>
          </p:nvPr>
        </p:nvSpPr>
        <p:spPr>
          <a:xfrm>
            <a:off x="412050" y="328075"/>
            <a:ext cx="8319900" cy="566700"/>
          </a:xfrm>
          <a:prstGeom prst="rect">
            <a:avLst/>
          </a:prstGeom>
          <a:solidFill>
            <a:srgbClr val="FFF9DC"/>
          </a:solidFill>
          <a:ln>
            <a:solidFill>
              <a:schemeClr val="accent5">
                <a:lumMod val="50000"/>
              </a:schemeClr>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TABLE OF CONTENTS</a:t>
            </a:r>
            <a:endParaRPr dirty="0"/>
          </a:p>
        </p:txBody>
      </p:sp>
      <p:sp>
        <p:nvSpPr>
          <p:cNvPr id="2" name="Google Shape;4110;p27">
            <a:extLst>
              <a:ext uri="{FF2B5EF4-FFF2-40B4-BE49-F238E27FC236}">
                <a16:creationId xmlns:a16="http://schemas.microsoft.com/office/drawing/2014/main" id="{60948989-5371-01E1-2F17-9FC7E1BAD077}"/>
              </a:ext>
            </a:extLst>
          </p:cNvPr>
          <p:cNvSpPr txBox="1">
            <a:spLocks/>
          </p:cNvSpPr>
          <p:nvPr/>
        </p:nvSpPr>
        <p:spPr>
          <a:xfrm>
            <a:off x="412050" y="1244409"/>
            <a:ext cx="8319900" cy="2660698"/>
          </a:xfrm>
          <a:prstGeom prst="rect">
            <a:avLst/>
          </a:prstGeom>
          <a:solidFill>
            <a:srgbClr val="FFF9DC"/>
          </a:solidFill>
          <a:ln w="114300" cap="flat" cmpd="sng">
            <a:solidFill>
              <a:schemeClr val="accent5">
                <a:lumMod val="50000"/>
              </a:schemeClr>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PH" dirty="0"/>
          </a:p>
        </p:txBody>
      </p:sp>
      <p:sp>
        <p:nvSpPr>
          <p:cNvPr id="4098" name="Google Shape;4098;p27"/>
          <p:cNvSpPr txBox="1">
            <a:spLocks noGrp="1"/>
          </p:cNvSpPr>
          <p:nvPr>
            <p:ph type="title"/>
          </p:nvPr>
        </p:nvSpPr>
        <p:spPr>
          <a:xfrm>
            <a:off x="1991450" y="1503531"/>
            <a:ext cx="2336400" cy="43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LASCR</a:t>
            </a:r>
            <a:endParaRPr dirty="0"/>
          </a:p>
        </p:txBody>
      </p:sp>
      <p:sp>
        <p:nvSpPr>
          <p:cNvPr id="4099" name="Google Shape;4099;p27"/>
          <p:cNvSpPr txBox="1">
            <a:spLocks noGrp="1"/>
          </p:cNvSpPr>
          <p:nvPr>
            <p:ph type="title" idx="6"/>
          </p:nvPr>
        </p:nvSpPr>
        <p:spPr>
          <a:xfrm>
            <a:off x="1991437" y="2817238"/>
            <a:ext cx="2484309" cy="44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OPTICAL MODULATORS</a:t>
            </a:r>
            <a:endParaRPr dirty="0"/>
          </a:p>
        </p:txBody>
      </p:sp>
      <p:sp>
        <p:nvSpPr>
          <p:cNvPr id="4100" name="Google Shape;4100;p27"/>
          <p:cNvSpPr txBox="1">
            <a:spLocks noGrp="1"/>
          </p:cNvSpPr>
          <p:nvPr>
            <p:ph type="subTitle" idx="8"/>
          </p:nvPr>
        </p:nvSpPr>
        <p:spPr>
          <a:xfrm>
            <a:off x="1991450" y="3198924"/>
            <a:ext cx="2336400" cy="43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Light Manipulator</a:t>
            </a:r>
            <a:endParaRPr dirty="0"/>
          </a:p>
        </p:txBody>
      </p:sp>
      <p:sp>
        <p:nvSpPr>
          <p:cNvPr id="4103" name="Google Shape;4103;p27"/>
          <p:cNvSpPr txBox="1">
            <a:spLocks noGrp="1"/>
          </p:cNvSpPr>
          <p:nvPr>
            <p:ph type="title" idx="2"/>
          </p:nvPr>
        </p:nvSpPr>
        <p:spPr>
          <a:xfrm>
            <a:off x="1162863" y="1537906"/>
            <a:ext cx="752400" cy="44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4104" name="Google Shape;4104;p27"/>
          <p:cNvSpPr txBox="1">
            <a:spLocks noGrp="1"/>
          </p:cNvSpPr>
          <p:nvPr>
            <p:ph type="subTitle" idx="1"/>
          </p:nvPr>
        </p:nvSpPr>
        <p:spPr>
          <a:xfrm>
            <a:off x="1998313" y="1819592"/>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Light-Activated Silicon-Controlled Rectifier</a:t>
            </a:r>
            <a:endParaRPr dirty="0"/>
          </a:p>
        </p:txBody>
      </p:sp>
      <p:sp>
        <p:nvSpPr>
          <p:cNvPr id="4105" name="Google Shape;4105;p27"/>
          <p:cNvSpPr txBox="1">
            <a:spLocks noGrp="1"/>
          </p:cNvSpPr>
          <p:nvPr>
            <p:ph type="title" idx="3"/>
          </p:nvPr>
        </p:nvSpPr>
        <p:spPr>
          <a:xfrm>
            <a:off x="5644725" y="1537906"/>
            <a:ext cx="2336400" cy="43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OPTICAL ISOLATORS</a:t>
            </a:r>
            <a:endParaRPr dirty="0"/>
          </a:p>
        </p:txBody>
      </p:sp>
      <p:sp>
        <p:nvSpPr>
          <p:cNvPr id="4106" name="Google Shape;4106;p27"/>
          <p:cNvSpPr txBox="1">
            <a:spLocks noGrp="1"/>
          </p:cNvSpPr>
          <p:nvPr>
            <p:ph type="title" idx="4"/>
          </p:nvPr>
        </p:nvSpPr>
        <p:spPr>
          <a:xfrm>
            <a:off x="4816138" y="1537906"/>
            <a:ext cx="752400" cy="44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107" name="Google Shape;4107;p27"/>
          <p:cNvSpPr txBox="1">
            <a:spLocks noGrp="1"/>
          </p:cNvSpPr>
          <p:nvPr>
            <p:ph type="subTitle" idx="5"/>
          </p:nvPr>
        </p:nvSpPr>
        <p:spPr>
          <a:xfrm>
            <a:off x="5665350" y="1881467"/>
            <a:ext cx="2336400" cy="484800"/>
          </a:xfrm>
          <a:prstGeom prst="rect">
            <a:avLst/>
          </a:prstGeom>
          <a:noFill/>
          <a:effectLst/>
        </p:spPr>
        <p:txBody>
          <a:bodyPr spcFirstLastPara="1" wrap="square" lIns="91425" tIns="91425" rIns="91425" bIns="91425" anchor="ctr" anchorCtr="0">
            <a:noAutofit/>
          </a:bodyPr>
          <a:lstStyle/>
          <a:p>
            <a:pPr marL="0" lvl="0" indent="0" algn="l" rtl="0">
              <a:spcBef>
                <a:spcPts val="0"/>
              </a:spcBef>
              <a:spcAft>
                <a:spcPts val="0"/>
              </a:spcAft>
              <a:buNone/>
            </a:pPr>
            <a:r>
              <a:rPr lang="en" dirty="0"/>
              <a:t>Light Rectifier</a:t>
            </a:r>
            <a:endParaRPr dirty="0"/>
          </a:p>
        </p:txBody>
      </p:sp>
      <p:sp>
        <p:nvSpPr>
          <p:cNvPr id="4108" name="Google Shape;4108;p27"/>
          <p:cNvSpPr txBox="1">
            <a:spLocks noGrp="1"/>
          </p:cNvSpPr>
          <p:nvPr>
            <p:ph type="title" idx="7"/>
          </p:nvPr>
        </p:nvSpPr>
        <p:spPr>
          <a:xfrm>
            <a:off x="1162850" y="2817239"/>
            <a:ext cx="752400" cy="44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 name="Rectangle 2">
            <a:hlinkClick r:id="rId4" action="ppaction://hlinksldjump"/>
            <a:extLst>
              <a:ext uri="{FF2B5EF4-FFF2-40B4-BE49-F238E27FC236}">
                <a16:creationId xmlns:a16="http://schemas.microsoft.com/office/drawing/2014/main" id="{FFE3E035-A76D-14A0-65D0-F8747F86BF18}"/>
              </a:ext>
            </a:extLst>
          </p:cNvPr>
          <p:cNvSpPr/>
          <p:nvPr/>
        </p:nvSpPr>
        <p:spPr>
          <a:xfrm>
            <a:off x="1162851" y="1503530"/>
            <a:ext cx="3409150" cy="941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3">
            <a:hlinkClick r:id="rId5" action="ppaction://hlinksldjump"/>
            <a:extLst>
              <a:ext uri="{FF2B5EF4-FFF2-40B4-BE49-F238E27FC236}">
                <a16:creationId xmlns:a16="http://schemas.microsoft.com/office/drawing/2014/main" id="{28EF587D-C852-7085-B3EF-762FF63F0112}"/>
              </a:ext>
            </a:extLst>
          </p:cNvPr>
          <p:cNvSpPr/>
          <p:nvPr/>
        </p:nvSpPr>
        <p:spPr>
          <a:xfrm>
            <a:off x="4883474" y="1437106"/>
            <a:ext cx="3409150" cy="941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a:hlinkClick r:id="rId6" action="ppaction://hlinksldjump"/>
            <a:extLst>
              <a:ext uri="{FF2B5EF4-FFF2-40B4-BE49-F238E27FC236}">
                <a16:creationId xmlns:a16="http://schemas.microsoft.com/office/drawing/2014/main" id="{F9244E48-5CBE-9F9C-17B7-952B34942428}"/>
              </a:ext>
            </a:extLst>
          </p:cNvPr>
          <p:cNvSpPr/>
          <p:nvPr/>
        </p:nvSpPr>
        <p:spPr>
          <a:xfrm>
            <a:off x="1162850" y="2677382"/>
            <a:ext cx="3409150" cy="941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Oval 6">
            <a:hlinkClick r:id="rId7" action="ppaction://hlinksldjump"/>
            <a:extLst>
              <a:ext uri="{FF2B5EF4-FFF2-40B4-BE49-F238E27FC236}">
                <a16:creationId xmlns:a16="http://schemas.microsoft.com/office/drawing/2014/main" id="{67683D87-BBD3-8B6F-8DE4-99A791336608}"/>
              </a:ext>
            </a:extLst>
          </p:cNvPr>
          <p:cNvSpPr/>
          <p:nvPr/>
        </p:nvSpPr>
        <p:spPr>
          <a:xfrm>
            <a:off x="8485849" y="3638724"/>
            <a:ext cx="170444" cy="170444"/>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mc:AlternateContent xmlns:mc="http://schemas.openxmlformats.org/markup-compatibility/2006" xmlns:p14="http://schemas.microsoft.com/office/powerpoint/2010/main">
    <mc:Choice Requires="p14">
      <p:transition>
        <p14:flash/>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4"/>
        <p:cNvGrpSpPr/>
        <p:nvPr/>
      </p:nvGrpSpPr>
      <p:grpSpPr>
        <a:xfrm>
          <a:off x="0" y="0"/>
          <a:ext cx="0" cy="0"/>
          <a:chOff x="0" y="0"/>
          <a:chExt cx="0" cy="0"/>
        </a:xfrm>
      </p:grpSpPr>
      <p:sp>
        <p:nvSpPr>
          <p:cNvPr id="4115" name="Google Shape;4115;p28"/>
          <p:cNvSpPr txBox="1">
            <a:spLocks noGrp="1"/>
          </p:cNvSpPr>
          <p:nvPr>
            <p:ph type="title"/>
          </p:nvPr>
        </p:nvSpPr>
        <p:spPr>
          <a:xfrm>
            <a:off x="3414355" y="2394312"/>
            <a:ext cx="2315290" cy="841800"/>
          </a:xfrm>
          <a:prstGeom prst="rect">
            <a:avLst/>
          </a:prstGeom>
          <a:solidFill>
            <a:schemeClr val="bg1">
              <a:lumMod val="20000"/>
              <a:lumOff val="80000"/>
            </a:schemeClr>
          </a:solidFill>
          <a:ln>
            <a:solidFill>
              <a:schemeClr val="bg1">
                <a:lumMod val="75000"/>
              </a:schemeClr>
            </a:solidFill>
          </a:ln>
        </p:spPr>
        <p:txBody>
          <a:bodyPr spcFirstLastPara="1" wrap="square" lIns="91425" tIns="234000" rIns="91425" bIns="91425" anchor="ctr" anchorCtr="0">
            <a:noAutofit/>
          </a:bodyPr>
          <a:lstStyle/>
          <a:p>
            <a:pPr marL="0" lvl="0" indent="0" algn="ctr" rtl="0">
              <a:lnSpc>
                <a:spcPct val="150000"/>
              </a:lnSpc>
              <a:spcBef>
                <a:spcPts val="0"/>
              </a:spcBef>
              <a:spcAft>
                <a:spcPts val="0"/>
              </a:spcAft>
              <a:buNone/>
            </a:pPr>
            <a:r>
              <a:rPr lang="en" dirty="0"/>
              <a:t>LASCR</a:t>
            </a:r>
            <a:endParaRPr dirty="0"/>
          </a:p>
        </p:txBody>
      </p:sp>
      <p:sp>
        <p:nvSpPr>
          <p:cNvPr id="4116" name="Google Shape;4116;p28"/>
          <p:cNvSpPr txBox="1">
            <a:spLocks noGrp="1"/>
          </p:cNvSpPr>
          <p:nvPr>
            <p:ph type="title" idx="2"/>
          </p:nvPr>
        </p:nvSpPr>
        <p:spPr>
          <a:xfrm>
            <a:off x="2668500" y="911150"/>
            <a:ext cx="3807000" cy="1136400"/>
          </a:xfrm>
          <a:prstGeom prst="rect">
            <a:avLst/>
          </a:prstGeom>
          <a:solidFill>
            <a:srgbClr val="FFF9DC"/>
          </a:solidFill>
          <a:ln>
            <a:solidFill>
              <a:schemeClr val="bg1">
                <a:lumMod val="75000"/>
              </a:schemeClr>
            </a:solidFill>
          </a:ln>
        </p:spPr>
        <p:txBody>
          <a:bodyPr spcFirstLastPara="1" wrap="square" lIns="91425" tIns="378000" rIns="91425" bIns="91425" anchor="ctr" anchorCtr="0">
            <a:noAutofit/>
          </a:bodyPr>
          <a:lstStyle/>
          <a:p>
            <a:pPr marL="0" lvl="0" indent="0" algn="ctr" rtl="0">
              <a:lnSpc>
                <a:spcPct val="150000"/>
              </a:lnSpc>
              <a:spcBef>
                <a:spcPts val="0"/>
              </a:spcBef>
              <a:spcAft>
                <a:spcPts val="0"/>
              </a:spcAft>
              <a:buNone/>
            </a:pPr>
            <a:r>
              <a:rPr lang="en" dirty="0"/>
              <a:t>01</a:t>
            </a:r>
            <a:endParaRPr dirty="0"/>
          </a:p>
        </p:txBody>
      </p:sp>
      <p:sp>
        <p:nvSpPr>
          <p:cNvPr id="4117" name="Google Shape;4117;p28"/>
          <p:cNvSpPr txBox="1">
            <a:spLocks noGrp="1"/>
          </p:cNvSpPr>
          <p:nvPr>
            <p:ph type="subTitle" idx="1"/>
          </p:nvPr>
        </p:nvSpPr>
        <p:spPr>
          <a:xfrm>
            <a:off x="2281294" y="3582874"/>
            <a:ext cx="4581411" cy="649500"/>
          </a:xfrm>
          <a:prstGeom prst="rect">
            <a:avLst/>
          </a:prstGeom>
          <a:solidFill>
            <a:schemeClr val="bg1">
              <a:lumMod val="20000"/>
              <a:lumOff val="80000"/>
            </a:schemeClr>
          </a:solidFill>
          <a:ln>
            <a:solidFill>
              <a:schemeClr val="bg1">
                <a:lumMod val="75000"/>
              </a:schemeClr>
            </a:solidFill>
          </a:ln>
        </p:spPr>
        <p:txBody>
          <a:bodyPr spcFirstLastPara="1" wrap="square" lIns="91425" tIns="90000" rIns="91425" bIns="91425" anchor="ctr" anchorCtr="0">
            <a:noAutofit/>
          </a:bodyPr>
          <a:lstStyle/>
          <a:p>
            <a:pPr marL="0" lvl="0" indent="0" algn="ctr" rtl="0">
              <a:lnSpc>
                <a:spcPct val="250000"/>
              </a:lnSpc>
              <a:spcBef>
                <a:spcPts val="0"/>
              </a:spcBef>
              <a:spcAft>
                <a:spcPts val="1600"/>
              </a:spcAft>
              <a:buNone/>
            </a:pPr>
            <a:r>
              <a:rPr lang="en" i="1" dirty="0"/>
              <a:t>DEFINITION – CONSTRUCTION – OPERATION - APPLICATION</a:t>
            </a:r>
            <a:endParaRPr i="1" dirty="0"/>
          </a:p>
        </p:txBody>
      </p:sp>
      <p:sp>
        <p:nvSpPr>
          <p:cNvPr id="2" name="Rectangle 1">
            <a:hlinkClick r:id="rId3" action="ppaction://hlinksldjump"/>
            <a:extLst>
              <a:ext uri="{FF2B5EF4-FFF2-40B4-BE49-F238E27FC236}">
                <a16:creationId xmlns:a16="http://schemas.microsoft.com/office/drawing/2014/main" id="{C4C12D69-18EA-B358-A39C-5604257511D4}"/>
              </a:ext>
            </a:extLst>
          </p:cNvPr>
          <p:cNvSpPr/>
          <p:nvPr/>
        </p:nvSpPr>
        <p:spPr>
          <a:xfrm>
            <a:off x="2320495" y="3729084"/>
            <a:ext cx="917719"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3">
            <a:hlinkClick r:id="rId4" action="ppaction://hlinksldjump"/>
            <a:extLst>
              <a:ext uri="{FF2B5EF4-FFF2-40B4-BE49-F238E27FC236}">
                <a16:creationId xmlns:a16="http://schemas.microsoft.com/office/drawing/2014/main" id="{F9CD4667-FD15-8527-EBD4-A461DFE3FF6A}"/>
              </a:ext>
            </a:extLst>
          </p:cNvPr>
          <p:cNvSpPr/>
          <p:nvPr/>
        </p:nvSpPr>
        <p:spPr>
          <a:xfrm>
            <a:off x="3361968" y="3729083"/>
            <a:ext cx="1210032"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a:hlinkClick r:id="rId5" action="ppaction://hlinksldjump"/>
            <a:extLst>
              <a:ext uri="{FF2B5EF4-FFF2-40B4-BE49-F238E27FC236}">
                <a16:creationId xmlns:a16="http://schemas.microsoft.com/office/drawing/2014/main" id="{48B2F16B-2B94-6E64-C9DB-8C68FDECF3E0}"/>
              </a:ext>
            </a:extLst>
          </p:cNvPr>
          <p:cNvSpPr/>
          <p:nvPr/>
        </p:nvSpPr>
        <p:spPr>
          <a:xfrm>
            <a:off x="4695754" y="3729082"/>
            <a:ext cx="917719"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hlinkClick r:id="rId6" action="ppaction://hlinksldjump"/>
            <a:extLst>
              <a:ext uri="{FF2B5EF4-FFF2-40B4-BE49-F238E27FC236}">
                <a16:creationId xmlns:a16="http://schemas.microsoft.com/office/drawing/2014/main" id="{C5FA1628-2BDB-8BA1-E7B2-269437A713C9}"/>
              </a:ext>
            </a:extLst>
          </p:cNvPr>
          <p:cNvSpPr/>
          <p:nvPr/>
        </p:nvSpPr>
        <p:spPr>
          <a:xfrm>
            <a:off x="5744103" y="3754298"/>
            <a:ext cx="1048583"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Oval 9">
            <a:hlinkClick r:id="rId7" action="ppaction://hlinksldjump"/>
            <a:extLst>
              <a:ext uri="{FF2B5EF4-FFF2-40B4-BE49-F238E27FC236}">
                <a16:creationId xmlns:a16="http://schemas.microsoft.com/office/drawing/2014/main" id="{995A1ECA-B869-8B02-38CC-8E08A751F5EB}"/>
              </a:ext>
            </a:extLst>
          </p:cNvPr>
          <p:cNvSpPr/>
          <p:nvPr/>
        </p:nvSpPr>
        <p:spPr>
          <a:xfrm>
            <a:off x="6210672" y="1782698"/>
            <a:ext cx="170444" cy="170444"/>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117"/>
                                        </p:tgtEl>
                                        <p:attrNameLst>
                                          <p:attrName>style.visibility</p:attrName>
                                        </p:attrNameLst>
                                      </p:cBhvr>
                                      <p:to>
                                        <p:strVal val="visible"/>
                                      </p:to>
                                    </p:set>
                                    <p:anim calcmode="lin" valueType="num">
                                      <p:cBhvr additive="base">
                                        <p:cTn id="7" dur="250" fill="hold"/>
                                        <p:tgtEl>
                                          <p:spTgt spid="4117"/>
                                        </p:tgtEl>
                                        <p:attrNameLst>
                                          <p:attrName>ppt_x</p:attrName>
                                        </p:attrNameLst>
                                      </p:cBhvr>
                                      <p:tavLst>
                                        <p:tav tm="0">
                                          <p:val>
                                            <p:strVal val="#ppt_x"/>
                                          </p:val>
                                        </p:tav>
                                        <p:tav tm="100000">
                                          <p:val>
                                            <p:strVal val="#ppt_x"/>
                                          </p:val>
                                        </p:tav>
                                      </p:tavLst>
                                    </p:anim>
                                    <p:anim calcmode="lin" valueType="num">
                                      <p:cBhvr additive="base">
                                        <p:cTn id="8" dur="250" fill="hold"/>
                                        <p:tgtEl>
                                          <p:spTgt spid="4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chemeClr val="bg1">
              <a:lumMod val="20000"/>
              <a:lumOff val="80000"/>
            </a:schemeClr>
          </a:solidFill>
          <a:ln>
            <a:solidFill>
              <a:schemeClr val="bg1">
                <a:lumMod val="75000"/>
              </a:schemeClr>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DEFINITION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chemeClr val="bg1">
              <a:lumMod val="20000"/>
              <a:lumOff val="80000"/>
            </a:schemeClr>
          </a:solidFill>
          <a:ln w="114300" cap="flat" cmpd="sng">
            <a:solidFill>
              <a:schemeClr val="bg1">
                <a:lumMod val="75000"/>
              </a:schemeClr>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720000" y="1445050"/>
            <a:ext cx="3391500" cy="3057000"/>
          </a:xfrm>
          <a:prstGeom prst="rect">
            <a:avLst/>
          </a:prstGeom>
          <a:solidFill>
            <a:schemeClr val="bg1">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GB" dirty="0"/>
              <a:t>A LASCR or Light Activated Silicon Controlled Rectifier is a semiconductor device that turns on when exposed to light. LASCR is a type of thyristor triggered by photons present in a light beam.</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It is a three-terminal device consisting of a cathode terminal, an anode terminal, and a gate terminal. The Gate terminal is used when an electrical trigger is fed to the LASCR. The advantage of light triggering the thyristor is that it prevents interference from electrical noise. Therefore, LASCR is considered his one of the best devices.</a:t>
            </a:r>
          </a:p>
        </p:txBody>
      </p:sp>
      <p:sp>
        <p:nvSpPr>
          <p:cNvPr id="3" name="Oval 2">
            <a:hlinkClick r:id="" action="ppaction://hlinkshowjump?jump=previousslide"/>
            <a:extLst>
              <a:ext uri="{FF2B5EF4-FFF2-40B4-BE49-F238E27FC236}">
                <a16:creationId xmlns:a16="http://schemas.microsoft.com/office/drawing/2014/main" id="{E8F0D40E-B635-D587-8B1F-6BEB13434446}"/>
              </a:ext>
            </a:extLst>
          </p:cNvPr>
          <p:cNvSpPr/>
          <p:nvPr/>
        </p:nvSpPr>
        <p:spPr>
          <a:xfrm>
            <a:off x="8465224" y="4587775"/>
            <a:ext cx="170444" cy="170444"/>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Oval 3">
            <a:hlinkClick r:id="rId3" action="ppaction://hlinksldjump"/>
            <a:extLst>
              <a:ext uri="{FF2B5EF4-FFF2-40B4-BE49-F238E27FC236}">
                <a16:creationId xmlns:a16="http://schemas.microsoft.com/office/drawing/2014/main" id="{F19E84C8-7232-C18F-B09F-19F7585F58DE}"/>
              </a:ext>
            </a:extLst>
          </p:cNvPr>
          <p:cNvSpPr/>
          <p:nvPr/>
        </p:nvSpPr>
        <p:spPr>
          <a:xfrm>
            <a:off x="8198498" y="4587775"/>
            <a:ext cx="170444" cy="170444"/>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7" name="Picture 6">
            <a:extLst>
              <a:ext uri="{FF2B5EF4-FFF2-40B4-BE49-F238E27FC236}">
                <a16:creationId xmlns:a16="http://schemas.microsoft.com/office/drawing/2014/main" id="{4D0F784E-CAC4-9612-AEE9-E02A05EFE3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748" y="1654163"/>
            <a:ext cx="3333750" cy="2628900"/>
          </a:xfrm>
          <a:prstGeom prst="rect">
            <a:avLst/>
          </a:prstGeom>
          <a:ln w="28575">
            <a:solidFill>
              <a:schemeClr val="bg1"/>
            </a:solidFill>
          </a:ln>
        </p:spPr>
      </p:pic>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chemeClr val="bg1">
                <a:lumMod val="75000"/>
              </a:schemeClr>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CONSTRUCTION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chemeClr val="bg1">
                <a:lumMod val="75000"/>
              </a:schemeClr>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720000" y="1924049"/>
            <a:ext cx="3391500" cy="2663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LASCRs are made of silicon material and use the LASCR's glass lens to focus light from an external light source onto the semiconductor material. A silicon pellet is used at the bottom of the device, and the light intensity releases electrons in the semiconductor crystal, contributing to conduction.</a:t>
            </a:r>
          </a:p>
        </p:txBody>
      </p:sp>
      <p:sp>
        <p:nvSpPr>
          <p:cNvPr id="4" name="Oval 3">
            <a:hlinkClick r:id="" action="ppaction://hlinkshowjump?jump=previousslide"/>
            <a:extLst>
              <a:ext uri="{FF2B5EF4-FFF2-40B4-BE49-F238E27FC236}">
                <a16:creationId xmlns:a16="http://schemas.microsoft.com/office/drawing/2014/main" id="{E2D0554F-3768-986D-BD9F-7F9C5493531E}"/>
              </a:ext>
            </a:extLst>
          </p:cNvPr>
          <p:cNvSpPr/>
          <p:nvPr/>
        </p:nvSpPr>
        <p:spPr>
          <a:xfrm>
            <a:off x="8465224" y="4587775"/>
            <a:ext cx="170444" cy="170444"/>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a:hlinkClick r:id="rId3" action="ppaction://hlinksldjump"/>
            <a:extLst>
              <a:ext uri="{FF2B5EF4-FFF2-40B4-BE49-F238E27FC236}">
                <a16:creationId xmlns:a16="http://schemas.microsoft.com/office/drawing/2014/main" id="{E64D338E-1AB2-F069-CEE2-B0D8212B5E8F}"/>
              </a:ext>
            </a:extLst>
          </p:cNvPr>
          <p:cNvSpPr/>
          <p:nvPr/>
        </p:nvSpPr>
        <p:spPr>
          <a:xfrm>
            <a:off x="8198498" y="4587775"/>
            <a:ext cx="170444" cy="170444"/>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5" name="Picture 4">
            <a:extLst>
              <a:ext uri="{FF2B5EF4-FFF2-40B4-BE49-F238E27FC236}">
                <a16:creationId xmlns:a16="http://schemas.microsoft.com/office/drawing/2014/main" id="{025D41F4-75E0-85F1-AAA0-F7AC256C6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450" y="1812913"/>
            <a:ext cx="3124200" cy="2368550"/>
          </a:xfrm>
          <a:prstGeom prst="rect">
            <a:avLst/>
          </a:prstGeom>
          <a:ln w="28575">
            <a:solidFill>
              <a:schemeClr val="bg1"/>
            </a:solidFill>
          </a:ln>
        </p:spPr>
      </p:pic>
    </p:spTree>
    <p:extLst>
      <p:ext uri="{BB962C8B-B14F-4D97-AF65-F5344CB8AC3E}">
        <p14:creationId xmlns:p14="http://schemas.microsoft.com/office/powerpoint/2010/main" val="2647311247"/>
      </p:ext>
    </p:extLst>
  </p:cSld>
  <p:clrMapOvr>
    <a:masterClrMapping/>
  </p:clrMapOvr>
  <p:transition>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chemeClr val="bg1">
                <a:lumMod val="75000"/>
              </a:schemeClr>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OPERATION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chemeClr val="bg1">
                <a:lumMod val="75000"/>
              </a:schemeClr>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720000" y="1330750"/>
            <a:ext cx="7915668" cy="3355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0000"/>
                </a:solidFill>
              </a:rPr>
              <a:t>LASCR works on the principle of photoconduction that is conduction due to photon striking the semiconductor surface. The LASCR is basically a thyristor; it is made up of semiconductor material. The more the intensity of light, the more will be the current through the LASCR. The internal architecture of LASCR consists of two transistors in such a way that the collector of one transistor is connected to the base of another transistor. The light falling on the light activated SCR generates the electron from the valence band, and these electrons will enter conduction band. The best thing about Light Activated SCR is that they do not turn off even when the supply of external light is ceased. The light-activated SCR (Silicon Controlled Rectifier) is also termed as light triggered thyristor (LTT). This is because the thyristor is triggered by the supply of light from the external source. Although, the combination of light source and the electrical signal is also used sometimes to trigger the thyristor. And the light is incident directly to semiconductor crystal.</a:t>
            </a:r>
          </a:p>
          <a:p>
            <a:pPr marL="0" lvl="0" indent="0" algn="l" rtl="0">
              <a:spcBef>
                <a:spcPts val="0"/>
              </a:spcBef>
              <a:spcAft>
                <a:spcPts val="0"/>
              </a:spcAft>
              <a:buNone/>
            </a:pPr>
            <a:endParaRPr lang="en-GB" dirty="0">
              <a:solidFill>
                <a:srgbClr val="000000"/>
              </a:solidFill>
            </a:endParaRPr>
          </a:p>
          <a:p>
            <a:pPr marL="285750" indent="-285750"/>
            <a:r>
              <a:rPr lang="en-GB" dirty="0">
                <a:solidFill>
                  <a:srgbClr val="000000"/>
                </a:solidFill>
              </a:rPr>
              <a:t>When a weaker electrical signal is delivered to the gate terminal, the intensity of the light required to dislodge electrons from the semiconductor crystal is high.</a:t>
            </a:r>
          </a:p>
          <a:p>
            <a:pPr marL="285750" indent="-285750"/>
            <a:r>
              <a:rPr lang="en-GB" dirty="0">
                <a:solidFill>
                  <a:srgbClr val="000000"/>
                </a:solidFill>
              </a:rPr>
              <a:t>When a stronger electrical signal is given to the gate terminal, the intensity of the light required to dislodge electrons from the semiconductor crystal is low.</a:t>
            </a:r>
          </a:p>
          <a:p>
            <a:pPr marL="0" lvl="0" indent="0" algn="l" rtl="0">
              <a:spcBef>
                <a:spcPts val="0"/>
              </a:spcBef>
              <a:spcAft>
                <a:spcPts val="0"/>
              </a:spcAft>
              <a:buNone/>
            </a:pPr>
            <a:endParaRPr lang="en-GB" dirty="0">
              <a:solidFill>
                <a:srgbClr val="000000"/>
              </a:solidFill>
            </a:endParaRPr>
          </a:p>
        </p:txBody>
      </p:sp>
      <p:sp>
        <p:nvSpPr>
          <p:cNvPr id="4" name="Oval 3">
            <a:hlinkClick r:id="" action="ppaction://hlinkshowjump?jump=previousslide"/>
            <a:extLst>
              <a:ext uri="{FF2B5EF4-FFF2-40B4-BE49-F238E27FC236}">
                <a16:creationId xmlns:a16="http://schemas.microsoft.com/office/drawing/2014/main" id="{28003563-EB89-C04F-5420-168C1664F5D3}"/>
              </a:ext>
            </a:extLst>
          </p:cNvPr>
          <p:cNvSpPr/>
          <p:nvPr/>
        </p:nvSpPr>
        <p:spPr>
          <a:xfrm>
            <a:off x="8465224" y="4587775"/>
            <a:ext cx="170444" cy="170444"/>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a:hlinkClick r:id="rId3" action="ppaction://hlinksldjump"/>
            <a:extLst>
              <a:ext uri="{FF2B5EF4-FFF2-40B4-BE49-F238E27FC236}">
                <a16:creationId xmlns:a16="http://schemas.microsoft.com/office/drawing/2014/main" id="{DA9A4DCC-138C-F825-F299-15F526B4D576}"/>
              </a:ext>
            </a:extLst>
          </p:cNvPr>
          <p:cNvSpPr/>
          <p:nvPr/>
        </p:nvSpPr>
        <p:spPr>
          <a:xfrm>
            <a:off x="8198498" y="4587775"/>
            <a:ext cx="170444" cy="170444"/>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056463484"/>
      </p:ext>
    </p:extLst>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21"/>
        <p:cNvGrpSpPr/>
        <p:nvPr/>
      </p:nvGrpSpPr>
      <p:grpSpPr>
        <a:xfrm>
          <a:off x="0" y="0"/>
          <a:ext cx="0" cy="0"/>
          <a:chOff x="0" y="0"/>
          <a:chExt cx="0" cy="0"/>
        </a:xfrm>
      </p:grpSpPr>
      <p:sp>
        <p:nvSpPr>
          <p:cNvPr id="4123" name="Google Shape;4123;p29"/>
          <p:cNvSpPr txBox="1">
            <a:spLocks noGrp="1"/>
          </p:cNvSpPr>
          <p:nvPr>
            <p:ph type="ctrTitle"/>
          </p:nvPr>
        </p:nvSpPr>
        <p:spPr>
          <a:xfrm>
            <a:off x="412050" y="328075"/>
            <a:ext cx="8319900" cy="566700"/>
          </a:xfrm>
          <a:prstGeom prst="rect">
            <a:avLst/>
          </a:prstGeom>
          <a:solidFill>
            <a:srgbClr val="FFF9DC"/>
          </a:solidFill>
          <a:ln>
            <a:solidFill>
              <a:schemeClr val="bg1">
                <a:lumMod val="75000"/>
              </a:schemeClr>
            </a:solidFill>
          </a:ln>
        </p:spPr>
        <p:txBody>
          <a:bodyPr spcFirstLastPara="1" wrap="square" lIns="320025" tIns="201150" rIns="91425" bIns="91425" anchor="ctr" anchorCtr="0">
            <a:noAutofit/>
          </a:bodyPr>
          <a:lstStyle/>
          <a:p>
            <a:pPr marL="0" lvl="0" indent="0" algn="l" rtl="0">
              <a:lnSpc>
                <a:spcPct val="150000"/>
              </a:lnSpc>
              <a:spcBef>
                <a:spcPts val="0"/>
              </a:spcBef>
              <a:spcAft>
                <a:spcPts val="0"/>
              </a:spcAft>
              <a:buNone/>
            </a:pPr>
            <a:r>
              <a:rPr lang="en" dirty="0"/>
              <a:t>APPLICATION</a:t>
            </a:r>
            <a:endParaRPr dirty="0"/>
          </a:p>
        </p:txBody>
      </p:sp>
      <p:sp>
        <p:nvSpPr>
          <p:cNvPr id="2" name="Google Shape;4123;p29">
            <a:extLst>
              <a:ext uri="{FF2B5EF4-FFF2-40B4-BE49-F238E27FC236}">
                <a16:creationId xmlns:a16="http://schemas.microsoft.com/office/drawing/2014/main" id="{23EB807E-C97A-799D-8DE9-75AFD51B027B}"/>
              </a:ext>
            </a:extLst>
          </p:cNvPr>
          <p:cNvSpPr txBox="1">
            <a:spLocks/>
          </p:cNvSpPr>
          <p:nvPr/>
        </p:nvSpPr>
        <p:spPr>
          <a:xfrm>
            <a:off x="412050" y="1126743"/>
            <a:ext cx="8319900" cy="3740890"/>
          </a:xfrm>
          <a:prstGeom prst="rect">
            <a:avLst/>
          </a:prstGeom>
          <a:solidFill>
            <a:srgbClr val="FFF9DC"/>
          </a:solidFill>
          <a:ln w="114300" cap="flat" cmpd="sng">
            <a:solidFill>
              <a:schemeClr val="bg1">
                <a:lumMod val="75000"/>
              </a:schemeClr>
            </a:solidFill>
            <a:prstDash val="solid"/>
            <a:miter lim="8000"/>
            <a:headEnd type="none" w="sm" len="sm"/>
            <a:tailEnd type="none" w="sm" len="sm"/>
          </a:ln>
          <a:effectLst>
            <a:outerShdw dist="161925" dir="8340000" algn="bl" rotWithShape="0">
              <a:schemeClr val="accent2"/>
            </a:outerShdw>
          </a:effectLst>
        </p:spPr>
        <p:txBody>
          <a:bodyPr spcFirstLastPara="1" wrap="square" lIns="320025" tIns="20115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2000"/>
              <a:buFont typeface="Press Start 2P"/>
              <a:buNone/>
              <a:defRPr sz="2000" b="0" i="0" u="none" strike="noStrike" cap="none">
                <a:solidFill>
                  <a:schemeClr val="accent2"/>
                </a:solidFill>
                <a:latin typeface="Press Start 2P"/>
                <a:ea typeface="Press Start 2P"/>
                <a:cs typeface="Press Start 2P"/>
                <a:sym typeface="Press Start 2P"/>
              </a:defRPr>
            </a:lvl1pPr>
            <a:lvl2pPr marR="0" lvl="1"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2pPr>
            <a:lvl3pPr marR="0" lvl="2"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3pPr>
            <a:lvl4pPr marR="0" lvl="3"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4pPr>
            <a:lvl5pPr marR="0" lvl="4"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5pPr>
            <a:lvl6pPr marR="0" lvl="5"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6pPr>
            <a:lvl7pPr marR="0" lvl="6"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7pPr>
            <a:lvl8pPr marR="0" lvl="7"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8pPr>
            <a:lvl9pPr marR="0" lvl="8" algn="ctr" rtl="0">
              <a:lnSpc>
                <a:spcPct val="100000"/>
              </a:lnSpc>
              <a:spcBef>
                <a:spcPts val="0"/>
              </a:spcBef>
              <a:spcAft>
                <a:spcPts val="0"/>
              </a:spcAft>
              <a:buClr>
                <a:srgbClr val="191919"/>
              </a:buClr>
              <a:buSzPts val="2000"/>
              <a:buFont typeface="Press Start 2P"/>
              <a:buNone/>
              <a:defRPr sz="2000" b="0" i="0" u="none" strike="noStrike" cap="none">
                <a:solidFill>
                  <a:srgbClr val="191919"/>
                </a:solidFill>
                <a:latin typeface="Press Start 2P"/>
                <a:ea typeface="Press Start 2P"/>
                <a:cs typeface="Press Start 2P"/>
                <a:sym typeface="Press Start 2P"/>
              </a:defRPr>
            </a:lvl9pPr>
          </a:lstStyle>
          <a:p>
            <a:endParaRPr lang="en-GB" dirty="0"/>
          </a:p>
        </p:txBody>
      </p:sp>
      <p:sp>
        <p:nvSpPr>
          <p:cNvPr id="4122" name="Google Shape;4122;p29"/>
          <p:cNvSpPr txBox="1">
            <a:spLocks noGrp="1"/>
          </p:cNvSpPr>
          <p:nvPr>
            <p:ph type="subTitle" idx="1"/>
          </p:nvPr>
        </p:nvSpPr>
        <p:spPr>
          <a:xfrm>
            <a:off x="691424" y="1302174"/>
            <a:ext cx="4985476" cy="30570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GB" dirty="0"/>
          </a:p>
          <a:p>
            <a:pPr marL="285750" indent="-285750"/>
            <a:r>
              <a:rPr lang="en-GB" dirty="0"/>
              <a:t>Used in high voltage and high current application</a:t>
            </a:r>
          </a:p>
          <a:p>
            <a:pPr marL="285750" indent="-285750"/>
            <a:endParaRPr lang="en-GB" dirty="0"/>
          </a:p>
          <a:p>
            <a:pPr marL="285750" indent="-285750"/>
            <a:r>
              <a:rPr lang="en-GB" dirty="0"/>
              <a:t>Used in HVDC transmission and VAR compensation</a:t>
            </a:r>
          </a:p>
          <a:p>
            <a:pPr marL="285750" indent="-285750"/>
            <a:endParaRPr lang="en-GB" dirty="0"/>
          </a:p>
          <a:p>
            <a:pPr marL="285750" indent="-285750"/>
            <a:r>
              <a:rPr lang="en-GB" dirty="0"/>
              <a:t>Used in light activated flash units, logic circuits, and etc.</a:t>
            </a:r>
          </a:p>
          <a:p>
            <a:pPr marL="285750" indent="-285750"/>
            <a:endParaRPr lang="en-GB" dirty="0"/>
          </a:p>
          <a:p>
            <a:pPr marL="285750" indent="-285750"/>
            <a:r>
              <a:rPr lang="en-GB" dirty="0"/>
              <a:t>Used in alarm circuits</a:t>
            </a:r>
          </a:p>
          <a:p>
            <a:pPr marL="285750" indent="-285750"/>
            <a:endParaRPr lang="en-GB" dirty="0"/>
          </a:p>
          <a:p>
            <a:pPr marL="285750" indent="-285750"/>
            <a:r>
              <a:rPr lang="en-GB" dirty="0"/>
              <a:t>Used in large computer applications</a:t>
            </a:r>
          </a:p>
          <a:p>
            <a:pPr marL="285750" indent="-285750"/>
            <a:endParaRPr lang="en-GB" dirty="0"/>
          </a:p>
          <a:p>
            <a:pPr marL="285750" indent="-285750"/>
            <a:r>
              <a:rPr lang="en-GB" dirty="0"/>
              <a:t>Used in optical light control, phase control, and motor control.</a:t>
            </a:r>
          </a:p>
        </p:txBody>
      </p:sp>
      <p:sp>
        <p:nvSpPr>
          <p:cNvPr id="4" name="Oval 3">
            <a:hlinkClick r:id="" action="ppaction://hlinkshowjump?jump=previousslide"/>
            <a:extLst>
              <a:ext uri="{FF2B5EF4-FFF2-40B4-BE49-F238E27FC236}">
                <a16:creationId xmlns:a16="http://schemas.microsoft.com/office/drawing/2014/main" id="{C59D201A-BADE-D0DA-C7D9-A98EB4D413DF}"/>
              </a:ext>
            </a:extLst>
          </p:cNvPr>
          <p:cNvSpPr/>
          <p:nvPr/>
        </p:nvSpPr>
        <p:spPr>
          <a:xfrm>
            <a:off x="8465224" y="4587775"/>
            <a:ext cx="170444" cy="170444"/>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val 5">
            <a:hlinkClick r:id="rId3" action="ppaction://hlinksldjump"/>
            <a:extLst>
              <a:ext uri="{FF2B5EF4-FFF2-40B4-BE49-F238E27FC236}">
                <a16:creationId xmlns:a16="http://schemas.microsoft.com/office/drawing/2014/main" id="{DA6E54EC-7E4F-6CC5-F35F-50DA666FFB78}"/>
              </a:ext>
            </a:extLst>
          </p:cNvPr>
          <p:cNvSpPr/>
          <p:nvPr/>
        </p:nvSpPr>
        <p:spPr>
          <a:xfrm>
            <a:off x="8198498" y="4587775"/>
            <a:ext cx="170444" cy="170444"/>
          </a:xfrm>
          <a:prstGeom prst="ellipse">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809514658"/>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4"/>
        <p:cNvGrpSpPr/>
        <p:nvPr/>
      </p:nvGrpSpPr>
      <p:grpSpPr>
        <a:xfrm>
          <a:off x="0" y="0"/>
          <a:ext cx="0" cy="0"/>
          <a:chOff x="0" y="0"/>
          <a:chExt cx="0" cy="0"/>
        </a:xfrm>
      </p:grpSpPr>
      <p:sp>
        <p:nvSpPr>
          <p:cNvPr id="4115" name="Google Shape;4115;p28"/>
          <p:cNvSpPr txBox="1">
            <a:spLocks noGrp="1"/>
          </p:cNvSpPr>
          <p:nvPr>
            <p:ph type="title"/>
          </p:nvPr>
        </p:nvSpPr>
        <p:spPr>
          <a:xfrm>
            <a:off x="1625552" y="2394300"/>
            <a:ext cx="5892893" cy="841800"/>
          </a:xfrm>
          <a:prstGeom prst="rect">
            <a:avLst/>
          </a:prstGeom>
          <a:solidFill>
            <a:schemeClr val="bg1">
              <a:lumMod val="20000"/>
              <a:lumOff val="80000"/>
            </a:schemeClr>
          </a:solidFill>
          <a:ln>
            <a:solidFill>
              <a:schemeClr val="accent1"/>
            </a:solidFill>
          </a:ln>
        </p:spPr>
        <p:txBody>
          <a:bodyPr spcFirstLastPara="1" wrap="square" lIns="91425" tIns="234000" rIns="91425" bIns="91425" anchor="ctr" anchorCtr="0">
            <a:noAutofit/>
          </a:bodyPr>
          <a:lstStyle/>
          <a:p>
            <a:pPr marL="0" lvl="0" indent="0" algn="ctr" rtl="0">
              <a:lnSpc>
                <a:spcPct val="150000"/>
              </a:lnSpc>
              <a:spcBef>
                <a:spcPts val="0"/>
              </a:spcBef>
              <a:spcAft>
                <a:spcPts val="0"/>
              </a:spcAft>
              <a:buNone/>
            </a:pPr>
            <a:r>
              <a:rPr lang="en" dirty="0"/>
              <a:t>OPTICAL ISOLATORS</a:t>
            </a:r>
            <a:endParaRPr dirty="0"/>
          </a:p>
        </p:txBody>
      </p:sp>
      <p:sp>
        <p:nvSpPr>
          <p:cNvPr id="4116" name="Google Shape;4116;p28"/>
          <p:cNvSpPr txBox="1">
            <a:spLocks noGrp="1"/>
          </p:cNvSpPr>
          <p:nvPr>
            <p:ph type="title" idx="2"/>
          </p:nvPr>
        </p:nvSpPr>
        <p:spPr>
          <a:xfrm>
            <a:off x="2668500" y="911150"/>
            <a:ext cx="3807000" cy="1136400"/>
          </a:xfrm>
          <a:prstGeom prst="rect">
            <a:avLst/>
          </a:prstGeom>
          <a:solidFill>
            <a:srgbClr val="FFF9DC"/>
          </a:solidFill>
          <a:ln>
            <a:solidFill>
              <a:schemeClr val="accent1"/>
            </a:solidFill>
          </a:ln>
        </p:spPr>
        <p:txBody>
          <a:bodyPr spcFirstLastPara="1" wrap="square" lIns="91425" tIns="378000" rIns="91425" bIns="91425" anchor="ctr" anchorCtr="0">
            <a:noAutofit/>
          </a:bodyPr>
          <a:lstStyle/>
          <a:p>
            <a:pPr marL="0" lvl="0" indent="0" algn="ctr" rtl="0">
              <a:lnSpc>
                <a:spcPct val="150000"/>
              </a:lnSpc>
              <a:spcBef>
                <a:spcPts val="0"/>
              </a:spcBef>
              <a:spcAft>
                <a:spcPts val="0"/>
              </a:spcAft>
              <a:buNone/>
            </a:pPr>
            <a:r>
              <a:rPr lang="en" dirty="0"/>
              <a:t>02</a:t>
            </a:r>
            <a:endParaRPr dirty="0"/>
          </a:p>
        </p:txBody>
      </p:sp>
      <p:sp>
        <p:nvSpPr>
          <p:cNvPr id="4117" name="Google Shape;4117;p28"/>
          <p:cNvSpPr txBox="1">
            <a:spLocks noGrp="1"/>
          </p:cNvSpPr>
          <p:nvPr>
            <p:ph type="subTitle" idx="1"/>
          </p:nvPr>
        </p:nvSpPr>
        <p:spPr>
          <a:xfrm>
            <a:off x="2291845" y="3582850"/>
            <a:ext cx="4560309" cy="649500"/>
          </a:xfrm>
          <a:prstGeom prst="rect">
            <a:avLst/>
          </a:prstGeom>
          <a:solidFill>
            <a:schemeClr val="bg1">
              <a:lumMod val="20000"/>
              <a:lumOff val="80000"/>
            </a:schemeClr>
          </a:solidFill>
          <a:ln>
            <a:solidFill>
              <a:schemeClr val="accent1"/>
            </a:solidFill>
          </a:ln>
        </p:spPr>
        <p:txBody>
          <a:bodyPr spcFirstLastPara="1" wrap="square" lIns="91425" tIns="90000" rIns="91425" bIns="91425" anchor="ctr" anchorCtr="0">
            <a:noAutofit/>
          </a:bodyPr>
          <a:lstStyle/>
          <a:p>
            <a:pPr marL="0" lvl="0" indent="0" algn="ctr" rtl="0">
              <a:lnSpc>
                <a:spcPct val="250000"/>
              </a:lnSpc>
              <a:spcBef>
                <a:spcPts val="0"/>
              </a:spcBef>
              <a:spcAft>
                <a:spcPts val="1600"/>
              </a:spcAft>
              <a:buNone/>
            </a:pPr>
            <a:r>
              <a:rPr lang="en" i="1" dirty="0"/>
              <a:t>DEFINITION – CONSTRUCTION – OPERATION - APPLICATION</a:t>
            </a:r>
            <a:endParaRPr i="1" dirty="0"/>
          </a:p>
        </p:txBody>
      </p:sp>
      <p:sp>
        <p:nvSpPr>
          <p:cNvPr id="2" name="Oval 1">
            <a:hlinkClick r:id="rId3" action="ppaction://hlinksldjump"/>
            <a:extLst>
              <a:ext uri="{FF2B5EF4-FFF2-40B4-BE49-F238E27FC236}">
                <a16:creationId xmlns:a16="http://schemas.microsoft.com/office/drawing/2014/main" id="{D798A7A6-CFFB-F00C-3EE5-D8238C5C0529}"/>
              </a:ext>
            </a:extLst>
          </p:cNvPr>
          <p:cNvSpPr/>
          <p:nvPr/>
        </p:nvSpPr>
        <p:spPr>
          <a:xfrm>
            <a:off x="6210672" y="1782698"/>
            <a:ext cx="170444" cy="170444"/>
          </a:xfrm>
          <a:prstGeom prst="ellipse">
            <a:avLst/>
          </a:prstGeom>
          <a:solidFill>
            <a:schemeClr val="accent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Rectangle 2">
            <a:hlinkClick r:id="rId4" action="ppaction://hlinksldjump"/>
            <a:extLst>
              <a:ext uri="{FF2B5EF4-FFF2-40B4-BE49-F238E27FC236}">
                <a16:creationId xmlns:a16="http://schemas.microsoft.com/office/drawing/2014/main" id="{66B5B64F-0FA4-2573-0872-5C67A91147D7}"/>
              </a:ext>
            </a:extLst>
          </p:cNvPr>
          <p:cNvSpPr/>
          <p:nvPr/>
        </p:nvSpPr>
        <p:spPr>
          <a:xfrm>
            <a:off x="2320495" y="3729084"/>
            <a:ext cx="917719"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ectangle 3">
            <a:hlinkClick r:id="rId5" action="ppaction://hlinksldjump"/>
            <a:extLst>
              <a:ext uri="{FF2B5EF4-FFF2-40B4-BE49-F238E27FC236}">
                <a16:creationId xmlns:a16="http://schemas.microsoft.com/office/drawing/2014/main" id="{DA50E968-94E8-D73B-EBA3-5BD457F7B1CB}"/>
              </a:ext>
            </a:extLst>
          </p:cNvPr>
          <p:cNvSpPr/>
          <p:nvPr/>
        </p:nvSpPr>
        <p:spPr>
          <a:xfrm>
            <a:off x="3361968" y="3729083"/>
            <a:ext cx="1210032"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a:hlinkClick r:id="rId6" action="ppaction://hlinksldjump"/>
            <a:extLst>
              <a:ext uri="{FF2B5EF4-FFF2-40B4-BE49-F238E27FC236}">
                <a16:creationId xmlns:a16="http://schemas.microsoft.com/office/drawing/2014/main" id="{E86939C1-ACB7-898B-26A9-6CBAB9DE1DA7}"/>
              </a:ext>
            </a:extLst>
          </p:cNvPr>
          <p:cNvSpPr/>
          <p:nvPr/>
        </p:nvSpPr>
        <p:spPr>
          <a:xfrm>
            <a:off x="4695754" y="3729082"/>
            <a:ext cx="917719"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hlinkClick r:id="rId7" action="ppaction://hlinksldjump"/>
            <a:extLst>
              <a:ext uri="{FF2B5EF4-FFF2-40B4-BE49-F238E27FC236}">
                <a16:creationId xmlns:a16="http://schemas.microsoft.com/office/drawing/2014/main" id="{CF11AD70-0E59-8C5D-4227-A92F5790A05A}"/>
              </a:ext>
            </a:extLst>
          </p:cNvPr>
          <p:cNvSpPr/>
          <p:nvPr/>
        </p:nvSpPr>
        <p:spPr>
          <a:xfrm>
            <a:off x="5744103" y="3754298"/>
            <a:ext cx="1048583" cy="306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1193821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117"/>
                                        </p:tgtEl>
                                        <p:attrNameLst>
                                          <p:attrName>style.visibility</p:attrName>
                                        </p:attrNameLst>
                                      </p:cBhvr>
                                      <p:to>
                                        <p:strVal val="visible"/>
                                      </p:to>
                                    </p:set>
                                    <p:anim calcmode="lin" valueType="num">
                                      <p:cBhvr additive="base">
                                        <p:cTn id="7" dur="250" fill="hold"/>
                                        <p:tgtEl>
                                          <p:spTgt spid="4117"/>
                                        </p:tgtEl>
                                        <p:attrNameLst>
                                          <p:attrName>ppt_x</p:attrName>
                                        </p:attrNameLst>
                                      </p:cBhvr>
                                      <p:tavLst>
                                        <p:tav tm="0">
                                          <p:val>
                                            <p:strVal val="#ppt_x"/>
                                          </p:val>
                                        </p:tav>
                                        <p:tav tm="100000">
                                          <p:val>
                                            <p:strVal val="#ppt_x"/>
                                          </p:val>
                                        </p:tav>
                                      </p:tavLst>
                                    </p:anim>
                                    <p:anim calcmode="lin" valueType="num">
                                      <p:cBhvr additive="base">
                                        <p:cTn id="8" dur="250" fill="hold"/>
                                        <p:tgtEl>
                                          <p:spTgt spid="4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7" grpId="0" uiExpand="1" animBg="1"/>
    </p:bldLst>
  </p:timing>
</p:sld>
</file>

<file path=ppt/theme/theme1.xml><?xml version="1.0" encoding="utf-8"?>
<a:theme xmlns:a="http://schemas.openxmlformats.org/drawingml/2006/main" name="Akihabara Arcades and Electronics! Minitheme by Slidesg">
  <a:themeElements>
    <a:clrScheme name="Simple Light">
      <a:dk1>
        <a:srgbClr val="FFE5BD"/>
      </a:dk1>
      <a:lt1>
        <a:srgbClr val="FFE34E"/>
      </a:lt1>
      <a:dk2>
        <a:srgbClr val="F89E07"/>
      </a:dk2>
      <a:lt2>
        <a:srgbClr val="FF6475"/>
      </a:lt2>
      <a:accent1>
        <a:srgbClr val="FF4355"/>
      </a:accent1>
      <a:accent2>
        <a:srgbClr val="00222F"/>
      </a:accent2>
      <a:accent3>
        <a:srgbClr val="BEF4ED"/>
      </a:accent3>
      <a:accent4>
        <a:srgbClr val="00F1D5"/>
      </a:accent4>
      <a:accent5>
        <a:srgbClr val="00A8BE"/>
      </a:accent5>
      <a:accent6>
        <a:srgbClr val="00759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2337</Words>
  <Application>Microsoft Office PowerPoint</Application>
  <PresentationFormat>On-screen Show (16:9)</PresentationFormat>
  <Paragraphs>135</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Advent Pro ExtraBold</vt:lpstr>
      <vt:lpstr>Advent Pro Medium</vt:lpstr>
      <vt:lpstr>Arial</vt:lpstr>
      <vt:lpstr>Bebas Neue</vt:lpstr>
      <vt:lpstr>Calibri</vt:lpstr>
      <vt:lpstr>Press Start 2P</vt:lpstr>
      <vt:lpstr>Akihabara Arcades and Electronics! Minitheme by Slidesg</vt:lpstr>
      <vt:lpstr>PowerPoint Presentation</vt:lpstr>
      <vt:lpstr> BLING  BLING</vt:lpstr>
      <vt:lpstr>TABLE OF CONTENTS</vt:lpstr>
      <vt:lpstr>LASCR</vt:lpstr>
      <vt:lpstr>DEFINITION</vt:lpstr>
      <vt:lpstr>CONSTRUCTION</vt:lpstr>
      <vt:lpstr>OPERATION</vt:lpstr>
      <vt:lpstr>APPLICATION</vt:lpstr>
      <vt:lpstr>OPTICAL ISOLATORS</vt:lpstr>
      <vt:lpstr>DEFINITION</vt:lpstr>
      <vt:lpstr>CONSTRUCTION</vt:lpstr>
      <vt:lpstr>CONSTRUCTION</vt:lpstr>
      <vt:lpstr>CONSTRUCTION</vt:lpstr>
      <vt:lpstr>OPERATION</vt:lpstr>
      <vt:lpstr>OPERATION:POLARIZATION DEPENDENT ISOLATOR </vt:lpstr>
      <vt:lpstr>OPERATION:POLARIZATION INDEPENDENT ISOLATOR </vt:lpstr>
      <vt:lpstr>APPLICATION</vt:lpstr>
      <vt:lpstr>OPTICAL MODULATORS</vt:lpstr>
      <vt:lpstr>DEFINITION</vt:lpstr>
      <vt:lpstr>CONSTRUCTION</vt:lpstr>
      <vt:lpstr>OPERATION</vt:lpstr>
      <vt:lpstr>OPERATION</vt:lpstr>
      <vt:lpstr>OPERATION</vt:lpstr>
      <vt:lpstr>OPERATION</vt:lpstr>
      <vt:lpstr>OPERATION</vt:lpstr>
      <vt:lpstr>APPLICATION</vt:lpstr>
      <vt:lpstr>SALAMAT!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BLING BLING:LIGHT</dc:title>
  <cp:lastModifiedBy>CHERRY MARTIN</cp:lastModifiedBy>
  <cp:revision>15</cp:revision>
  <dcterms:modified xsi:type="dcterms:W3CDTF">2023-05-06T13:32:51Z</dcterms:modified>
</cp:coreProperties>
</file>