
<file path=[Content_Types].xml><?xml version="1.0" encoding="utf-8"?>
<Types xmlns="http://schemas.openxmlformats.org/package/2006/content-types">
  <Default Extension="bin" ContentType="application/vnd.openxmlformats-officedocument.oleObject"/>
  <Default Extension="dat" ContentType="image/jpeg"/>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3.xml" ContentType="application/vnd.openxmlformats-officedocument.theme+xml"/>
  <Override PartName="/ppt/theme/themeOverride1.xml" ContentType="application/vnd.openxmlformats-officedocument.themeOverr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5.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7.xml" ContentType="application/vnd.openxmlformats-officedocument.presentationml.notesSlide+xml"/>
  <Override PartName="/ppt/theme/themeOverride2.xml" ContentType="application/vnd.openxmlformats-officedocument.themeOverride+xml"/>
  <Override PartName="/ppt/tags/tag189.xml" ContentType="application/vnd.openxmlformats-officedocument.presentationml.tags+xml"/>
  <Override PartName="/ppt/tags/tag190.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147374969" r:id="rId3"/>
    <p:sldId id="259" r:id="rId4"/>
    <p:sldId id="260" r:id="rId5"/>
    <p:sldId id="262" r:id="rId6"/>
    <p:sldId id="264" r:id="rId7"/>
    <p:sldId id="2147374971" r:id="rId8"/>
    <p:sldId id="2147374972" r:id="rId9"/>
    <p:sldId id="2147374970" r:id="rId10"/>
  </p:sldIdLst>
  <p:sldSz cx="12192000" cy="6858000"/>
  <p:notesSz cx="6858000" cy="9144000"/>
  <p:custDataLst>
    <p:tags r:id="rId12"/>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mí Ruiz Sosa" initials="NRS" lastIdx="5" clrIdx="0">
    <p:extLst>
      <p:ext uri="{19B8F6BF-5375-455C-9EA6-DF929625EA0E}">
        <p15:presenceInfo xmlns:p15="http://schemas.microsoft.com/office/powerpoint/2012/main" userId="S::noemi.ruiz@eurecat.org::abba4416-d150-4268-ba5b-cdc6c13807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6D4D8"/>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986855759252855E-2"/>
          <c:y val="8.2278481012658222E-2"/>
          <c:w val="0.9640262884814943"/>
          <c:h val="0.83544303797468356"/>
        </c:manualLayout>
      </c:layout>
      <c:scatterChart>
        <c:scatterStyle val="lineMarker"/>
        <c:varyColors val="0"/>
        <c:ser>
          <c:idx val="0"/>
          <c:order val="0"/>
          <c:spPr>
            <a:ln w="25400" algn="ctr">
              <a:solidFill>
                <a:schemeClr val="accent1"/>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Sheet1!$A$2:$O$2</c:f>
              <c:numCache>
                <c:formatCode>General</c:formatCode>
                <c:ptCount val="15"/>
                <c:pt idx="0">
                  <c:v>4.0999999999999996</c:v>
                </c:pt>
                <c:pt idx="1">
                  <c:v>5.3</c:v>
                </c:pt>
                <c:pt idx="2">
                  <c:v>3.2</c:v>
                </c:pt>
              </c:numCache>
            </c:numRef>
          </c:yVal>
          <c:smooth val="0"/>
          <c:extLst>
            <c:ext xmlns:c16="http://schemas.microsoft.com/office/drawing/2014/chart" uri="{C3380CC4-5D6E-409C-BE32-E72D297353CC}">
              <c16:uniqueId val="{00000000-D84B-4C8C-8FD8-7B9E8A11C000}"/>
            </c:ext>
          </c:extLst>
        </c:ser>
        <c:ser>
          <c:idx val="1"/>
          <c:order val="1"/>
          <c:spPr>
            <a:ln w="25400" algn="ctr">
              <a:solidFill>
                <a:schemeClr val="accent2"/>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Sheet1!$A$3:$O$3</c:f>
              <c:numCache>
                <c:formatCode>General</c:formatCode>
                <c:ptCount val="15"/>
                <c:pt idx="0">
                  <c:v>56</c:v>
                </c:pt>
                <c:pt idx="1">
                  <c:v>55</c:v>
                </c:pt>
                <c:pt idx="2">
                  <c:v>5</c:v>
                </c:pt>
              </c:numCache>
            </c:numRef>
          </c:yVal>
          <c:smooth val="0"/>
          <c:extLst>
            <c:ext xmlns:c16="http://schemas.microsoft.com/office/drawing/2014/chart" uri="{C3380CC4-5D6E-409C-BE32-E72D297353CC}">
              <c16:uniqueId val="{00000001-D84B-4C8C-8FD8-7B9E8A11C000}"/>
            </c:ext>
          </c:extLst>
        </c:ser>
        <c:ser>
          <c:idx val="2"/>
          <c:order val="2"/>
          <c:spPr>
            <a:ln w="25400" algn="ctr">
              <a:solidFill>
                <a:schemeClr val="accent3"/>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Sheet1!$A$4:$O$4</c:f>
              <c:numCache>
                <c:formatCode>General</c:formatCode>
                <c:ptCount val="15"/>
                <c:pt idx="0">
                  <c:v>45</c:v>
                </c:pt>
                <c:pt idx="1">
                  <c:v>48</c:v>
                </c:pt>
                <c:pt idx="2">
                  <c:v>44</c:v>
                </c:pt>
              </c:numCache>
            </c:numRef>
          </c:yVal>
          <c:smooth val="0"/>
          <c:extLst>
            <c:ext xmlns:c16="http://schemas.microsoft.com/office/drawing/2014/chart" uri="{C3380CC4-5D6E-409C-BE32-E72D297353CC}">
              <c16:uniqueId val="{00000002-D84B-4C8C-8FD8-7B9E8A11C000}"/>
            </c:ext>
          </c:extLst>
        </c:ser>
        <c:ser>
          <c:idx val="3"/>
          <c:order val="3"/>
          <c:spPr>
            <a:ln w="25400" algn="ctr">
              <a:solidFill>
                <a:schemeClr val="accent4"/>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Sheet1!$A$5:$O$5</c:f>
              <c:numCache>
                <c:formatCode>General</c:formatCode>
                <c:ptCount val="15"/>
                <c:pt idx="0">
                  <c:v>60</c:v>
                </c:pt>
                <c:pt idx="1">
                  <c:v>65</c:v>
                </c:pt>
                <c:pt idx="2">
                  <c:v>67</c:v>
                </c:pt>
                <c:pt idx="3">
                  <c:v>64</c:v>
                </c:pt>
                <c:pt idx="4">
                  <c:v>63</c:v>
                </c:pt>
                <c:pt idx="5">
                  <c:v>65</c:v>
                </c:pt>
              </c:numCache>
            </c:numRef>
          </c:yVal>
          <c:smooth val="0"/>
          <c:extLst>
            <c:ext xmlns:c16="http://schemas.microsoft.com/office/drawing/2014/chart" uri="{C3380CC4-5D6E-409C-BE32-E72D297353CC}">
              <c16:uniqueId val="{00000003-D84B-4C8C-8FD8-7B9E8A11C000}"/>
            </c:ext>
          </c:extLst>
        </c:ser>
        <c:dLbls>
          <c:showLegendKey val="0"/>
          <c:showVal val="0"/>
          <c:showCatName val="0"/>
          <c:showSerName val="0"/>
          <c:showPercent val="0"/>
          <c:showBubbleSize val="0"/>
        </c:dLbls>
        <c:axId val="121903776"/>
        <c:axId val="1"/>
      </c:scatterChart>
      <c:valAx>
        <c:axId val="121903776"/>
        <c:scaling>
          <c:orientation val="minMax"/>
          <c:max val="18840"/>
          <c:min val="18414"/>
        </c:scaling>
        <c:delete val="0"/>
        <c:axPos val="b"/>
        <c:majorGridlines>
          <c:spPr>
            <a:ln>
              <a:noFill/>
            </a:ln>
          </c:spPr>
        </c:majorGridlines>
        <c:numFmt formatCode="General" sourceLinked="1"/>
        <c:majorTickMark val="none"/>
        <c:minorTickMark val="none"/>
        <c:tickLblPos val="none"/>
        <c:spPr>
          <a:ln w="9525" algn="ctr">
            <a:solidFill>
              <a:schemeClr val="tx1"/>
            </a:solidFill>
            <a:prstDash val="solid"/>
          </a:ln>
        </c:spPr>
        <c:crossAx val="1"/>
        <c:crosses val="min"/>
        <c:crossBetween val="midCat"/>
      </c:valAx>
      <c:valAx>
        <c:axId val="1"/>
        <c:scaling>
          <c:orientation val="minMax"/>
          <c:max val="80"/>
          <c:min val="0"/>
        </c:scaling>
        <c:delete val="0"/>
        <c:axPos val="l"/>
        <c:majorGridlines>
          <c:spPr>
            <a:ln>
              <a:noFill/>
            </a:ln>
          </c:spPr>
        </c:majorGridlines>
        <c:numFmt formatCode="General" sourceLinked="1"/>
        <c:majorTickMark val="none"/>
        <c:minorTickMark val="none"/>
        <c:tickLblPos val="none"/>
        <c:spPr>
          <a:ln w="9525" algn="ctr">
            <a:solidFill>
              <a:schemeClr val="tx1"/>
            </a:solidFill>
            <a:prstDash val="solid"/>
          </a:ln>
        </c:spPr>
        <c:crossAx val="121903776"/>
        <c:crosses val="min"/>
        <c:crossBetween val="midCat"/>
        <c:majorUnit val="20"/>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986855759252855E-2"/>
          <c:y val="8.2278481012658222E-2"/>
          <c:w val="0.9640262884814943"/>
          <c:h val="0.83544303797468356"/>
        </c:manualLayout>
      </c:layout>
      <c:scatterChart>
        <c:scatterStyle val="lineMarker"/>
        <c:varyColors val="0"/>
        <c:ser>
          <c:idx val="0"/>
          <c:order val="0"/>
          <c:spPr>
            <a:ln w="25400" algn="ctr">
              <a:solidFill>
                <a:schemeClr val="accent1"/>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Sheet1!$A$2:$O$2</c:f>
              <c:numCache>
                <c:formatCode>General</c:formatCode>
                <c:ptCount val="15"/>
                <c:pt idx="0">
                  <c:v>4.0999999999999996</c:v>
                </c:pt>
                <c:pt idx="1">
                  <c:v>5.3</c:v>
                </c:pt>
                <c:pt idx="2">
                  <c:v>3.2</c:v>
                </c:pt>
              </c:numCache>
            </c:numRef>
          </c:yVal>
          <c:smooth val="0"/>
          <c:extLst>
            <c:ext xmlns:c16="http://schemas.microsoft.com/office/drawing/2014/chart" uri="{C3380CC4-5D6E-409C-BE32-E72D297353CC}">
              <c16:uniqueId val="{00000000-D5BB-483A-B35F-4BCD0C773E23}"/>
            </c:ext>
          </c:extLst>
        </c:ser>
        <c:ser>
          <c:idx val="1"/>
          <c:order val="1"/>
          <c:spPr>
            <a:ln w="25400" algn="ctr">
              <a:solidFill>
                <a:schemeClr val="accent2"/>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Sheet1!$A$3:$O$3</c:f>
              <c:numCache>
                <c:formatCode>General</c:formatCode>
                <c:ptCount val="15"/>
                <c:pt idx="0">
                  <c:v>56</c:v>
                </c:pt>
                <c:pt idx="1">
                  <c:v>55</c:v>
                </c:pt>
                <c:pt idx="2">
                  <c:v>5</c:v>
                </c:pt>
              </c:numCache>
            </c:numRef>
          </c:yVal>
          <c:smooth val="0"/>
          <c:extLst>
            <c:ext xmlns:c16="http://schemas.microsoft.com/office/drawing/2014/chart" uri="{C3380CC4-5D6E-409C-BE32-E72D297353CC}">
              <c16:uniqueId val="{00000001-D5BB-483A-B35F-4BCD0C773E23}"/>
            </c:ext>
          </c:extLst>
        </c:ser>
        <c:ser>
          <c:idx val="2"/>
          <c:order val="2"/>
          <c:spPr>
            <a:ln w="25400" algn="ctr">
              <a:solidFill>
                <a:schemeClr val="accent3"/>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Sheet1!$A$4:$O$4</c:f>
              <c:numCache>
                <c:formatCode>General</c:formatCode>
                <c:ptCount val="15"/>
                <c:pt idx="0">
                  <c:v>45</c:v>
                </c:pt>
                <c:pt idx="1">
                  <c:v>48</c:v>
                </c:pt>
                <c:pt idx="2">
                  <c:v>44</c:v>
                </c:pt>
              </c:numCache>
            </c:numRef>
          </c:yVal>
          <c:smooth val="0"/>
          <c:extLst>
            <c:ext xmlns:c16="http://schemas.microsoft.com/office/drawing/2014/chart" uri="{C3380CC4-5D6E-409C-BE32-E72D297353CC}">
              <c16:uniqueId val="{00000002-D5BB-483A-B35F-4BCD0C773E23}"/>
            </c:ext>
          </c:extLst>
        </c:ser>
        <c:ser>
          <c:idx val="3"/>
          <c:order val="3"/>
          <c:spPr>
            <a:ln w="25400" algn="ctr">
              <a:solidFill>
                <a:schemeClr val="accent4"/>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Sheet1!$A$5:$O$5</c:f>
              <c:numCache>
                <c:formatCode>General</c:formatCode>
                <c:ptCount val="15"/>
                <c:pt idx="0">
                  <c:v>60</c:v>
                </c:pt>
                <c:pt idx="1">
                  <c:v>65</c:v>
                </c:pt>
                <c:pt idx="2">
                  <c:v>67</c:v>
                </c:pt>
                <c:pt idx="3">
                  <c:v>64</c:v>
                </c:pt>
                <c:pt idx="4">
                  <c:v>63</c:v>
                </c:pt>
                <c:pt idx="5">
                  <c:v>65</c:v>
                </c:pt>
              </c:numCache>
            </c:numRef>
          </c:yVal>
          <c:smooth val="0"/>
          <c:extLst>
            <c:ext xmlns:c16="http://schemas.microsoft.com/office/drawing/2014/chart" uri="{C3380CC4-5D6E-409C-BE32-E72D297353CC}">
              <c16:uniqueId val="{00000003-D5BB-483A-B35F-4BCD0C773E23}"/>
            </c:ext>
          </c:extLst>
        </c:ser>
        <c:dLbls>
          <c:showLegendKey val="0"/>
          <c:showVal val="0"/>
          <c:showCatName val="0"/>
          <c:showSerName val="0"/>
          <c:showPercent val="0"/>
          <c:showBubbleSize val="0"/>
        </c:dLbls>
        <c:axId val="121923744"/>
        <c:axId val="1"/>
      </c:scatterChart>
      <c:valAx>
        <c:axId val="121923744"/>
        <c:scaling>
          <c:orientation val="minMax"/>
          <c:max val="18840"/>
          <c:min val="18414"/>
        </c:scaling>
        <c:delete val="0"/>
        <c:axPos val="b"/>
        <c:majorGridlines>
          <c:spPr>
            <a:ln>
              <a:noFill/>
            </a:ln>
          </c:spPr>
        </c:majorGridlines>
        <c:numFmt formatCode="General" sourceLinked="1"/>
        <c:majorTickMark val="none"/>
        <c:minorTickMark val="none"/>
        <c:tickLblPos val="none"/>
        <c:spPr>
          <a:ln w="9525" algn="ctr">
            <a:solidFill>
              <a:schemeClr val="tx1"/>
            </a:solidFill>
            <a:prstDash val="solid"/>
          </a:ln>
        </c:spPr>
        <c:crossAx val="1"/>
        <c:crosses val="min"/>
        <c:crossBetween val="midCat"/>
      </c:valAx>
      <c:valAx>
        <c:axId val="1"/>
        <c:scaling>
          <c:orientation val="minMax"/>
          <c:max val="80"/>
          <c:min val="0"/>
        </c:scaling>
        <c:delete val="0"/>
        <c:axPos val="l"/>
        <c:majorGridlines>
          <c:spPr>
            <a:ln>
              <a:noFill/>
            </a:ln>
          </c:spPr>
        </c:majorGridlines>
        <c:numFmt formatCode="General" sourceLinked="1"/>
        <c:majorTickMark val="none"/>
        <c:minorTickMark val="none"/>
        <c:tickLblPos val="none"/>
        <c:spPr>
          <a:ln w="9525" algn="ctr">
            <a:solidFill>
              <a:schemeClr val="tx1"/>
            </a:solidFill>
            <a:prstDash val="solid"/>
          </a:ln>
        </c:spPr>
        <c:crossAx val="121923744"/>
        <c:crosses val="min"/>
        <c:crossBetween val="midCat"/>
        <c:majorUnit val="20"/>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986855759252855E-2"/>
          <c:y val="8.2278481012658222E-2"/>
          <c:w val="0.9640262884814943"/>
          <c:h val="0.83544303797468356"/>
        </c:manualLayout>
      </c:layout>
      <c:scatterChart>
        <c:scatterStyle val="lineMarker"/>
        <c:varyColors val="0"/>
        <c:ser>
          <c:idx val="0"/>
          <c:order val="0"/>
          <c:spPr>
            <a:ln w="25400" algn="ctr">
              <a:solidFill>
                <a:schemeClr val="accent1"/>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Sheet1!$A$2:$O$2</c:f>
              <c:numCache>
                <c:formatCode>General</c:formatCode>
                <c:ptCount val="15"/>
                <c:pt idx="0">
                  <c:v>4.0999999999999996</c:v>
                </c:pt>
                <c:pt idx="1">
                  <c:v>5.3</c:v>
                </c:pt>
                <c:pt idx="2">
                  <c:v>3.2</c:v>
                </c:pt>
              </c:numCache>
            </c:numRef>
          </c:yVal>
          <c:smooth val="0"/>
          <c:extLst>
            <c:ext xmlns:c16="http://schemas.microsoft.com/office/drawing/2014/chart" uri="{C3380CC4-5D6E-409C-BE32-E72D297353CC}">
              <c16:uniqueId val="{00000000-7B66-4AB6-A2B2-EC4BEB352158}"/>
            </c:ext>
          </c:extLst>
        </c:ser>
        <c:ser>
          <c:idx val="1"/>
          <c:order val="1"/>
          <c:spPr>
            <a:ln w="25400" algn="ctr">
              <a:solidFill>
                <a:schemeClr val="accent2"/>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Sheet1!$A$3:$O$3</c:f>
              <c:numCache>
                <c:formatCode>General</c:formatCode>
                <c:ptCount val="15"/>
                <c:pt idx="0">
                  <c:v>56</c:v>
                </c:pt>
                <c:pt idx="1">
                  <c:v>55</c:v>
                </c:pt>
                <c:pt idx="2">
                  <c:v>5</c:v>
                </c:pt>
              </c:numCache>
            </c:numRef>
          </c:yVal>
          <c:smooth val="0"/>
          <c:extLst>
            <c:ext xmlns:c16="http://schemas.microsoft.com/office/drawing/2014/chart" uri="{C3380CC4-5D6E-409C-BE32-E72D297353CC}">
              <c16:uniqueId val="{00000001-7B66-4AB6-A2B2-EC4BEB352158}"/>
            </c:ext>
          </c:extLst>
        </c:ser>
        <c:ser>
          <c:idx val="2"/>
          <c:order val="2"/>
          <c:spPr>
            <a:ln w="25400" algn="ctr">
              <a:solidFill>
                <a:schemeClr val="accent3"/>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Sheet1!$A$4:$O$4</c:f>
              <c:numCache>
                <c:formatCode>General</c:formatCode>
                <c:ptCount val="15"/>
                <c:pt idx="0">
                  <c:v>45</c:v>
                </c:pt>
                <c:pt idx="1">
                  <c:v>48</c:v>
                </c:pt>
                <c:pt idx="2">
                  <c:v>44</c:v>
                </c:pt>
              </c:numCache>
            </c:numRef>
          </c:yVal>
          <c:smooth val="0"/>
          <c:extLst>
            <c:ext xmlns:c16="http://schemas.microsoft.com/office/drawing/2014/chart" uri="{C3380CC4-5D6E-409C-BE32-E72D297353CC}">
              <c16:uniqueId val="{00000002-7B66-4AB6-A2B2-EC4BEB352158}"/>
            </c:ext>
          </c:extLst>
        </c:ser>
        <c:ser>
          <c:idx val="3"/>
          <c:order val="3"/>
          <c:spPr>
            <a:ln w="25400" algn="ctr">
              <a:solidFill>
                <a:schemeClr val="accent4"/>
              </a:solidFill>
              <a:prstDash val="solid"/>
            </a:ln>
          </c:spPr>
          <c:marker>
            <c:symbol val="none"/>
          </c:marker>
          <c:xVal>
            <c:numRef>
              <c:f>Sheet1!$A$1:$O$1</c:f>
              <c:numCache>
                <c:formatCode>General</c:formatCode>
                <c:ptCount val="15"/>
                <c:pt idx="0">
                  <c:v>18414</c:v>
                </c:pt>
                <c:pt idx="1">
                  <c:v>18444</c:v>
                </c:pt>
                <c:pt idx="2">
                  <c:v>18475</c:v>
                </c:pt>
                <c:pt idx="3">
                  <c:v>18506</c:v>
                </c:pt>
                <c:pt idx="4">
                  <c:v>18536</c:v>
                </c:pt>
                <c:pt idx="5">
                  <c:v>18567</c:v>
                </c:pt>
                <c:pt idx="6">
                  <c:v>18597</c:v>
                </c:pt>
                <c:pt idx="7">
                  <c:v>18628</c:v>
                </c:pt>
                <c:pt idx="8">
                  <c:v>18659</c:v>
                </c:pt>
                <c:pt idx="9">
                  <c:v>18687</c:v>
                </c:pt>
                <c:pt idx="10">
                  <c:v>18718</c:v>
                </c:pt>
                <c:pt idx="11">
                  <c:v>18748</c:v>
                </c:pt>
                <c:pt idx="12">
                  <c:v>18779</c:v>
                </c:pt>
                <c:pt idx="13">
                  <c:v>18809</c:v>
                </c:pt>
                <c:pt idx="14">
                  <c:v>18840</c:v>
                </c:pt>
              </c:numCache>
            </c:numRef>
          </c:xVal>
          <c:yVal>
            <c:numRef>
              <c:f>Sheet1!$A$5:$O$5</c:f>
              <c:numCache>
                <c:formatCode>General</c:formatCode>
                <c:ptCount val="15"/>
                <c:pt idx="0">
                  <c:v>60</c:v>
                </c:pt>
                <c:pt idx="1">
                  <c:v>65</c:v>
                </c:pt>
                <c:pt idx="2">
                  <c:v>67</c:v>
                </c:pt>
                <c:pt idx="3">
                  <c:v>64</c:v>
                </c:pt>
                <c:pt idx="4">
                  <c:v>63</c:v>
                </c:pt>
                <c:pt idx="5">
                  <c:v>65</c:v>
                </c:pt>
              </c:numCache>
            </c:numRef>
          </c:yVal>
          <c:smooth val="0"/>
          <c:extLst>
            <c:ext xmlns:c16="http://schemas.microsoft.com/office/drawing/2014/chart" uri="{C3380CC4-5D6E-409C-BE32-E72D297353CC}">
              <c16:uniqueId val="{00000003-7B66-4AB6-A2B2-EC4BEB352158}"/>
            </c:ext>
          </c:extLst>
        </c:ser>
        <c:dLbls>
          <c:showLegendKey val="0"/>
          <c:showVal val="0"/>
          <c:showCatName val="0"/>
          <c:showSerName val="0"/>
          <c:showPercent val="0"/>
          <c:showBubbleSize val="0"/>
        </c:dLbls>
        <c:axId val="121913760"/>
        <c:axId val="1"/>
      </c:scatterChart>
      <c:valAx>
        <c:axId val="121913760"/>
        <c:scaling>
          <c:orientation val="minMax"/>
          <c:max val="18840"/>
          <c:min val="18414"/>
        </c:scaling>
        <c:delete val="0"/>
        <c:axPos val="b"/>
        <c:majorGridlines>
          <c:spPr>
            <a:ln>
              <a:noFill/>
            </a:ln>
          </c:spPr>
        </c:majorGridlines>
        <c:numFmt formatCode="General" sourceLinked="1"/>
        <c:majorTickMark val="none"/>
        <c:minorTickMark val="none"/>
        <c:tickLblPos val="none"/>
        <c:spPr>
          <a:ln w="9525" algn="ctr">
            <a:solidFill>
              <a:schemeClr val="tx1"/>
            </a:solidFill>
            <a:prstDash val="solid"/>
          </a:ln>
        </c:spPr>
        <c:crossAx val="1"/>
        <c:crosses val="min"/>
        <c:crossBetween val="midCat"/>
      </c:valAx>
      <c:valAx>
        <c:axId val="1"/>
        <c:scaling>
          <c:orientation val="minMax"/>
          <c:max val="80"/>
          <c:min val="0"/>
        </c:scaling>
        <c:delete val="0"/>
        <c:axPos val="l"/>
        <c:majorGridlines>
          <c:spPr>
            <a:ln>
              <a:noFill/>
            </a:ln>
          </c:spPr>
        </c:majorGridlines>
        <c:numFmt formatCode="General" sourceLinked="1"/>
        <c:majorTickMark val="none"/>
        <c:minorTickMark val="none"/>
        <c:tickLblPos val="none"/>
        <c:spPr>
          <a:ln w="9525" algn="ctr">
            <a:solidFill>
              <a:schemeClr val="tx1"/>
            </a:solidFill>
            <a:prstDash val="solid"/>
          </a:ln>
        </c:spPr>
        <c:crossAx val="121913760"/>
        <c:crosses val="min"/>
        <c:crossBetween val="midCat"/>
        <c:majorUnit val="20"/>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79F0B700-D1B3-4AEA-A2D0-15358D116048}" type="datetimeFigureOut">
              <a:rPr lang="en-US" smtClean="0"/>
              <a:pPr/>
              <a:t>11/27/2021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D16F3A02-4866-46CB-9680-AFF2C1218ED1}" type="slidenum">
              <a:rPr lang="en-US" smtClean="0"/>
              <a:pPr/>
              <a:t>‹#›</a:t>
            </a:fld>
            <a:endParaRPr lang="en-US" dirty="0"/>
          </a:p>
        </p:txBody>
      </p:sp>
    </p:spTree>
    <p:extLst>
      <p:ext uri="{BB962C8B-B14F-4D97-AF65-F5344CB8AC3E}">
        <p14:creationId xmlns:p14="http://schemas.microsoft.com/office/powerpoint/2010/main" val="332399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28299"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928299" rtl="0" eaLnBrk="1" fontAlgn="auto" latinLnBrk="0" hangingPunct="1">
                <a:lnSpc>
                  <a:spcPct val="100000"/>
                </a:lnSpc>
                <a:spcBef>
                  <a:spcPts val="0"/>
                </a:spcBef>
                <a:spcAft>
                  <a:spcPts val="0"/>
                </a:spcAft>
                <a:buClrTx/>
                <a:buSzTx/>
                <a:buFontTx/>
                <a:buNone/>
                <a:tabLst/>
                <a:defRPr/>
              </a:pPr>
              <a:t>27 November 2021</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28299"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928299"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199533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F3A02-4866-46CB-9680-AFF2C1218ED1}" type="slidenum">
              <a:rPr lang="en-US" smtClean="0"/>
              <a:pPr/>
              <a:t>2</a:t>
            </a:fld>
            <a:endParaRPr lang="en-US" dirty="0"/>
          </a:p>
        </p:txBody>
      </p:sp>
    </p:spTree>
    <p:extLst>
      <p:ext uri="{BB962C8B-B14F-4D97-AF65-F5344CB8AC3E}">
        <p14:creationId xmlns:p14="http://schemas.microsoft.com/office/powerpoint/2010/main" val="332138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F3A02-4866-46CB-9680-AFF2C1218ED1}" type="slidenum">
              <a:rPr lang="en-US" smtClean="0"/>
              <a:pPr/>
              <a:t>3</a:t>
            </a:fld>
            <a:endParaRPr lang="en-US" dirty="0"/>
          </a:p>
        </p:txBody>
      </p:sp>
    </p:spTree>
    <p:extLst>
      <p:ext uri="{BB962C8B-B14F-4D97-AF65-F5344CB8AC3E}">
        <p14:creationId xmlns:p14="http://schemas.microsoft.com/office/powerpoint/2010/main" val="142899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F3A02-4866-46CB-9680-AFF2C1218ED1}" type="slidenum">
              <a:rPr lang="en-US" smtClean="0"/>
              <a:pPr/>
              <a:t>4</a:t>
            </a:fld>
            <a:endParaRPr lang="en-US" dirty="0"/>
          </a:p>
        </p:txBody>
      </p:sp>
    </p:spTree>
    <p:extLst>
      <p:ext uri="{BB962C8B-B14F-4D97-AF65-F5344CB8AC3E}">
        <p14:creationId xmlns:p14="http://schemas.microsoft.com/office/powerpoint/2010/main" val="87397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F3A02-4866-46CB-9680-AFF2C1218ED1}" type="slidenum">
              <a:rPr lang="en-US" smtClean="0"/>
              <a:pPr/>
              <a:t>5</a:t>
            </a:fld>
            <a:endParaRPr lang="en-US" dirty="0"/>
          </a:p>
        </p:txBody>
      </p:sp>
    </p:spTree>
    <p:extLst>
      <p:ext uri="{BB962C8B-B14F-4D97-AF65-F5344CB8AC3E}">
        <p14:creationId xmlns:p14="http://schemas.microsoft.com/office/powerpoint/2010/main" val="79531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F3A02-4866-46CB-9680-AFF2C1218ED1}" type="slidenum">
              <a:rPr lang="en-US" smtClean="0"/>
              <a:pPr/>
              <a:t>6</a:t>
            </a:fld>
            <a:endParaRPr lang="en-US" dirty="0"/>
          </a:p>
        </p:txBody>
      </p:sp>
    </p:spTree>
    <p:extLst>
      <p:ext uri="{BB962C8B-B14F-4D97-AF65-F5344CB8AC3E}">
        <p14:creationId xmlns:p14="http://schemas.microsoft.com/office/powerpoint/2010/main" val="1770276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F3A02-4866-46CB-9680-AFF2C1218ED1}" type="slidenum">
              <a:rPr lang="en-US" smtClean="0"/>
              <a:pPr/>
              <a:t>7</a:t>
            </a:fld>
            <a:endParaRPr lang="en-US" dirty="0"/>
          </a:p>
        </p:txBody>
      </p:sp>
    </p:spTree>
    <p:extLst>
      <p:ext uri="{BB962C8B-B14F-4D97-AF65-F5344CB8AC3E}">
        <p14:creationId xmlns:p14="http://schemas.microsoft.com/office/powerpoint/2010/main" val="331776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marL="0" marR="0" lvl="0" indent="0" algn="r" defTabSz="928299"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928299" rtl="0" eaLnBrk="1" fontAlgn="auto" latinLnBrk="0" hangingPunct="1">
                <a:lnSpc>
                  <a:spcPct val="100000"/>
                </a:lnSpc>
                <a:spcBef>
                  <a:spcPts val="0"/>
                </a:spcBef>
                <a:spcAft>
                  <a:spcPts val="0"/>
                </a:spcAft>
                <a:buClrTx/>
                <a:buSzTx/>
                <a:buFontTx/>
                <a:buNone/>
                <a:tabLst/>
                <a:defRPr/>
              </a:pPr>
              <a:t>27 November 2021</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28299"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928299"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1237912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0.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32.v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5.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36.vml"/><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1.xml"/><Relationship Id="rId1" Type="http://schemas.openxmlformats.org/officeDocument/2006/relationships/vmlDrawing" Target="../drawings/vmlDrawing40.v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vmlDrawing" Target="../drawings/vmlDrawing41.v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3.xml"/><Relationship Id="rId1" Type="http://schemas.openxmlformats.org/officeDocument/2006/relationships/vmlDrawing" Target="../drawings/vmlDrawing42.vml"/><Relationship Id="rId5" Type="http://schemas.openxmlformats.org/officeDocument/2006/relationships/image" Target="../media/image1.emf"/><Relationship Id="rId4" Type="http://schemas.openxmlformats.org/officeDocument/2006/relationships/oleObject" Target="../embeddings/oleObject42.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vmlDrawing" Target="../drawings/vmlDrawing43.vml"/><Relationship Id="rId5" Type="http://schemas.openxmlformats.org/officeDocument/2006/relationships/image" Target="../media/image1.emf"/><Relationship Id="rId4" Type="http://schemas.openxmlformats.org/officeDocument/2006/relationships/oleObject" Target="../embeddings/oleObject43.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5.xml"/><Relationship Id="rId1" Type="http://schemas.openxmlformats.org/officeDocument/2006/relationships/vmlDrawing" Target="../drawings/vmlDrawing44.v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vmlDrawing" Target="../drawings/vmlDrawing45.vml"/><Relationship Id="rId5" Type="http://schemas.openxmlformats.org/officeDocument/2006/relationships/image" Target="../media/image1.emf"/><Relationship Id="rId4" Type="http://schemas.openxmlformats.org/officeDocument/2006/relationships/oleObject" Target="../embeddings/oleObject45.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7.xml"/><Relationship Id="rId1" Type="http://schemas.openxmlformats.org/officeDocument/2006/relationships/vmlDrawing" Target="../drawings/vmlDrawing46.vml"/><Relationship Id="rId5" Type="http://schemas.openxmlformats.org/officeDocument/2006/relationships/image" Target="../media/image1.emf"/><Relationship Id="rId4" Type="http://schemas.openxmlformats.org/officeDocument/2006/relationships/oleObject" Target="../embeddings/oleObject46.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vmlDrawing" Target="../drawings/vmlDrawing47.v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48.v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vmlDrawing" Target="../drawings/vmlDrawing49.v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1.xml"/><Relationship Id="rId1" Type="http://schemas.openxmlformats.org/officeDocument/2006/relationships/vmlDrawing" Target="../drawings/vmlDrawing50.vml"/><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vmlDrawing" Target="../drawings/vmlDrawing51.vml"/><Relationship Id="rId5" Type="http://schemas.openxmlformats.org/officeDocument/2006/relationships/image" Target="../media/image1.emf"/><Relationship Id="rId4" Type="http://schemas.openxmlformats.org/officeDocument/2006/relationships/oleObject" Target="../embeddings/oleObject51.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52.vml"/><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vmlDrawing" Target="../drawings/vmlDrawing53.vml"/><Relationship Id="rId5" Type="http://schemas.openxmlformats.org/officeDocument/2006/relationships/image" Target="../media/image1.emf"/><Relationship Id="rId4" Type="http://schemas.openxmlformats.org/officeDocument/2006/relationships/oleObject" Target="../embeddings/oleObject53.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5.xml"/><Relationship Id="rId1" Type="http://schemas.openxmlformats.org/officeDocument/2006/relationships/vmlDrawing" Target="../drawings/vmlDrawing54.vml"/><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55.v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7.xml"/><Relationship Id="rId1" Type="http://schemas.openxmlformats.org/officeDocument/2006/relationships/vmlDrawing" Target="../drawings/vmlDrawing56.v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vmlDrawing" Target="../drawings/vmlDrawing57.v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vmlDrawing" Target="../drawings/vmlDrawing58.v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5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5258FF4-5927-4600-AAC4-574E730F394C}"/>
              </a:ext>
            </a:extLst>
          </p:cNvPr>
          <p:cNvGraphicFramePr>
            <a:graphicFrameLocks noChangeAspect="1"/>
          </p:cNvGraphicFramePr>
          <p:nvPr userDrawn="1">
            <p:custDataLst>
              <p:tags r:id="rId2"/>
            </p:custDataLst>
            <p:extLst>
              <p:ext uri="{D42A27DB-BD31-4B8C-83A1-F6EECF244321}">
                <p14:modId xmlns:p14="http://schemas.microsoft.com/office/powerpoint/2010/main" val="290695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5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13D9B575-7489-44A5-934B-7B997B5D4E01}"/>
              </a:ext>
            </a:extLst>
          </p:cNvPr>
          <p:cNvSpPr>
            <a:spLocks noGrp="1"/>
          </p:cNvSpPr>
          <p:nvPr>
            <p:ph type="ctrTitle" hasCustomPrompt="1"/>
          </p:nvPr>
        </p:nvSpPr>
        <p:spPr>
          <a:xfrm>
            <a:off x="1524000" y="1122363"/>
            <a:ext cx="9144000" cy="2387600"/>
          </a:xfrm>
        </p:spPr>
        <p:txBody>
          <a:bodyPr vert="horz" anchor="b"/>
          <a:lstStyle>
            <a:lvl1pPr algn="ctr" rtl="0">
              <a:defRPr sz="6000"/>
            </a:lvl1pPr>
          </a:lstStyle>
          <a:p>
            <a:r>
              <a:rPr lang="en-US"/>
              <a:t>Haga clic para modificar el estilo de título del patrón</a:t>
            </a:r>
            <a:endParaRPr lang="en-US" dirty="0"/>
          </a:p>
        </p:txBody>
      </p:sp>
      <p:sp>
        <p:nvSpPr>
          <p:cNvPr id="3" name="Subtítulo 2">
            <a:extLst>
              <a:ext uri="{FF2B5EF4-FFF2-40B4-BE49-F238E27FC236}">
                <a16:creationId xmlns:a16="http://schemas.microsoft.com/office/drawing/2014/main" id="{B9BFF524-7BDC-424C-80C7-FA47AFFBDFF1}"/>
              </a:ext>
            </a:extLst>
          </p:cNvPr>
          <p:cNvSpPr>
            <a:spLocks noGrp="1"/>
          </p:cNvSpPr>
          <p:nvPr>
            <p:ph type="subTitle" idx="1" hasCustomPrompt="1"/>
          </p:nvPr>
        </p:nvSpPr>
        <p:spPr>
          <a:xfrm>
            <a:off x="1524000" y="3602038"/>
            <a:ext cx="9144000" cy="1655762"/>
          </a:xfrm>
        </p:spPr>
        <p:txBody>
          <a:bodyPr/>
          <a:lstStyle>
            <a:lvl1pPr marL="0" indent="0" algn="ctr" rtl="0">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Haga clic para modificar el estilo de subtítulo del patrón</a:t>
            </a:r>
            <a:endParaRPr lang="en-US" dirty="0"/>
          </a:p>
        </p:txBody>
      </p:sp>
      <p:sp>
        <p:nvSpPr>
          <p:cNvPr id="4" name="Marcador de fecha 3">
            <a:extLst>
              <a:ext uri="{FF2B5EF4-FFF2-40B4-BE49-F238E27FC236}">
                <a16:creationId xmlns:a16="http://schemas.microsoft.com/office/drawing/2014/main" id="{D16A1B4A-5C7A-4588-A344-F666CF08168C}"/>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5" name="Marcador de pie de página 4">
            <a:extLst>
              <a:ext uri="{FF2B5EF4-FFF2-40B4-BE49-F238E27FC236}">
                <a16:creationId xmlns:a16="http://schemas.microsoft.com/office/drawing/2014/main" id="{1AA5CC69-86DA-4671-94B0-FA650308FBFA}"/>
              </a:ext>
            </a:extLst>
          </p:cNvPr>
          <p:cNvSpPr>
            <a:spLocks noGrp="1"/>
          </p:cNvSpPr>
          <p:nvPr>
            <p:ph type="ftr" sz="quarter" idx="11"/>
          </p:nvPr>
        </p:nvSpPr>
        <p:spPr/>
        <p:txBody>
          <a:bodyPr/>
          <a:lstStyle>
            <a:lvl1pPr rtl="0">
              <a:defRPr/>
            </a:lvl1pPr>
          </a:lstStyle>
          <a:p>
            <a:endParaRPr lang="en-US" dirty="0"/>
          </a:p>
        </p:txBody>
      </p:sp>
      <p:sp>
        <p:nvSpPr>
          <p:cNvPr id="6" name="Marcador de número de diapositiva 5">
            <a:extLst>
              <a:ext uri="{FF2B5EF4-FFF2-40B4-BE49-F238E27FC236}">
                <a16:creationId xmlns:a16="http://schemas.microsoft.com/office/drawing/2014/main" id="{B2AF98CE-A683-472E-B588-2225E71547ED}"/>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189206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A74C48B-FAE4-4873-9934-3529048CBEEB}"/>
              </a:ext>
            </a:extLst>
          </p:cNvPr>
          <p:cNvGraphicFramePr>
            <a:graphicFrameLocks noChangeAspect="1"/>
          </p:cNvGraphicFramePr>
          <p:nvPr userDrawn="1">
            <p:custDataLst>
              <p:tags r:id="rId2"/>
            </p:custDataLst>
            <p:extLst>
              <p:ext uri="{D42A27DB-BD31-4B8C-83A1-F6EECF244321}">
                <p14:modId xmlns:p14="http://schemas.microsoft.com/office/powerpoint/2010/main" val="164701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69"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0792DBFD-8D1F-4584-92EE-572418E95D65}"/>
              </a:ext>
            </a:extLst>
          </p:cNvPr>
          <p:cNvSpPr>
            <a:spLocks noGrp="1"/>
          </p:cNvSpPr>
          <p:nvPr>
            <p:ph type="title" hasCustomPrompt="1"/>
          </p:nvPr>
        </p:nvSpPr>
        <p:spPr/>
        <p:txBody>
          <a:bodyPr vert="horz"/>
          <a:lstStyle>
            <a:lvl1pPr rtl="0">
              <a:defRPr/>
            </a:lvl1pPr>
          </a:lstStyle>
          <a:p>
            <a:r>
              <a:rPr lang="en-US"/>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53BFDB9C-3BAD-4027-9EED-F6E1AF870622}"/>
              </a:ext>
            </a:extLst>
          </p:cNvPr>
          <p:cNvSpPr>
            <a:spLocks noGrp="1"/>
          </p:cNvSpPr>
          <p:nvPr>
            <p:ph type="body" orient="vert" idx="1" hasCustomPrompt="1"/>
          </p:nvPr>
        </p:nvSpPr>
        <p:spPr/>
        <p:txBody>
          <a:bodyPr vert="eaVert"/>
          <a:lstStyle>
            <a:lvl1pPr rtl="0">
              <a:defRPr/>
            </a:lvl1pPr>
            <a:lvl2pPr rtl="0">
              <a:defRPr/>
            </a:lvl2pPr>
            <a:lvl3pPr rtl="0">
              <a:defRPr/>
            </a:lvl3pPr>
            <a:lvl4pPr rtl="0">
              <a:defRPr/>
            </a:lvl4pPr>
            <a:lvl5pPr rtl="0">
              <a:defRPr/>
            </a:lvl5p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endParaRPr lang="en-US" dirty="0"/>
          </a:p>
        </p:txBody>
      </p:sp>
      <p:sp>
        <p:nvSpPr>
          <p:cNvPr id="4" name="Marcador de fecha 3">
            <a:extLst>
              <a:ext uri="{FF2B5EF4-FFF2-40B4-BE49-F238E27FC236}">
                <a16:creationId xmlns:a16="http://schemas.microsoft.com/office/drawing/2014/main" id="{4DF574F2-0A1C-4838-83DD-D4DB5F962B21}"/>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5" name="Marcador de pie de página 4">
            <a:extLst>
              <a:ext uri="{FF2B5EF4-FFF2-40B4-BE49-F238E27FC236}">
                <a16:creationId xmlns:a16="http://schemas.microsoft.com/office/drawing/2014/main" id="{2B222099-AC96-4940-8FBC-47195C3F28ED}"/>
              </a:ext>
            </a:extLst>
          </p:cNvPr>
          <p:cNvSpPr>
            <a:spLocks noGrp="1"/>
          </p:cNvSpPr>
          <p:nvPr>
            <p:ph type="ftr" sz="quarter" idx="11"/>
          </p:nvPr>
        </p:nvSpPr>
        <p:spPr/>
        <p:txBody>
          <a:bodyPr/>
          <a:lstStyle>
            <a:lvl1pPr rtl="0">
              <a:defRPr/>
            </a:lvl1pPr>
          </a:lstStyle>
          <a:p>
            <a:endParaRPr lang="en-US" dirty="0"/>
          </a:p>
        </p:txBody>
      </p:sp>
      <p:sp>
        <p:nvSpPr>
          <p:cNvPr id="6" name="Marcador de número de diapositiva 5">
            <a:extLst>
              <a:ext uri="{FF2B5EF4-FFF2-40B4-BE49-F238E27FC236}">
                <a16:creationId xmlns:a16="http://schemas.microsoft.com/office/drawing/2014/main" id="{41D29364-8EF2-42C9-8D7B-CD4C717A5BB7}"/>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279454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299E91E-6A0E-4CAC-B8F7-D43ADAB650F1}"/>
              </a:ext>
            </a:extLst>
          </p:cNvPr>
          <p:cNvGraphicFramePr>
            <a:graphicFrameLocks noChangeAspect="1"/>
          </p:cNvGraphicFramePr>
          <p:nvPr userDrawn="1">
            <p:custDataLst>
              <p:tags r:id="rId2"/>
            </p:custDataLst>
            <p:extLst>
              <p:ext uri="{D42A27DB-BD31-4B8C-83A1-F6EECF244321}">
                <p14:modId xmlns:p14="http://schemas.microsoft.com/office/powerpoint/2010/main" val="2475903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9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vertical 1">
            <a:extLst>
              <a:ext uri="{FF2B5EF4-FFF2-40B4-BE49-F238E27FC236}">
                <a16:creationId xmlns:a16="http://schemas.microsoft.com/office/drawing/2014/main" id="{C5C7E9AF-EC32-472A-9776-FB322C8286A8}"/>
              </a:ext>
            </a:extLst>
          </p:cNvPr>
          <p:cNvSpPr>
            <a:spLocks noGrp="1"/>
          </p:cNvSpPr>
          <p:nvPr>
            <p:ph type="title" orient="vert" hasCustomPrompt="1"/>
          </p:nvPr>
        </p:nvSpPr>
        <p:spPr>
          <a:xfrm>
            <a:off x="8724900" y="365125"/>
            <a:ext cx="2628900" cy="5811838"/>
          </a:xfrm>
        </p:spPr>
        <p:txBody>
          <a:bodyPr vert="eaVert"/>
          <a:lstStyle>
            <a:lvl1pPr rtl="0">
              <a:defRPr/>
            </a:lvl1pPr>
          </a:lstStyle>
          <a:p>
            <a:r>
              <a:rPr lang="en-US"/>
              <a:t>Haga clic para modificar el estilo de título del patrón</a:t>
            </a:r>
            <a:endParaRPr lang="en-US" dirty="0"/>
          </a:p>
        </p:txBody>
      </p:sp>
      <p:sp>
        <p:nvSpPr>
          <p:cNvPr id="3" name="Marcador de texto vertical 2">
            <a:extLst>
              <a:ext uri="{FF2B5EF4-FFF2-40B4-BE49-F238E27FC236}">
                <a16:creationId xmlns:a16="http://schemas.microsoft.com/office/drawing/2014/main" id="{79F9ED16-DC0B-4ACF-B3C6-06908DEE35F1}"/>
              </a:ext>
            </a:extLst>
          </p:cNvPr>
          <p:cNvSpPr>
            <a:spLocks noGrp="1"/>
          </p:cNvSpPr>
          <p:nvPr>
            <p:ph type="body" orient="vert" idx="1" hasCustomPrompt="1"/>
          </p:nvPr>
        </p:nvSpPr>
        <p:spPr>
          <a:xfrm>
            <a:off x="838200" y="365125"/>
            <a:ext cx="7734300" cy="5811838"/>
          </a:xfrm>
        </p:spPr>
        <p:txBody>
          <a:bodyPr vert="eaVert"/>
          <a:lstStyle>
            <a:lvl1pPr rtl="0">
              <a:defRPr/>
            </a:lvl1pPr>
            <a:lvl2pPr rtl="0">
              <a:defRPr/>
            </a:lvl2pPr>
            <a:lvl3pPr rtl="0">
              <a:defRPr/>
            </a:lvl3pPr>
            <a:lvl4pPr rtl="0">
              <a:defRPr/>
            </a:lvl4pPr>
            <a:lvl5pPr rtl="0">
              <a:defRPr/>
            </a:lvl5p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endParaRPr lang="en-US" dirty="0"/>
          </a:p>
        </p:txBody>
      </p:sp>
      <p:sp>
        <p:nvSpPr>
          <p:cNvPr id="4" name="Marcador de fecha 3">
            <a:extLst>
              <a:ext uri="{FF2B5EF4-FFF2-40B4-BE49-F238E27FC236}">
                <a16:creationId xmlns:a16="http://schemas.microsoft.com/office/drawing/2014/main" id="{3708CCDD-2700-4341-A2A9-67755A050AE4}"/>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5" name="Marcador de pie de página 4">
            <a:extLst>
              <a:ext uri="{FF2B5EF4-FFF2-40B4-BE49-F238E27FC236}">
                <a16:creationId xmlns:a16="http://schemas.microsoft.com/office/drawing/2014/main" id="{5B4F393F-1C72-4283-B058-0D7724959EB7}"/>
              </a:ext>
            </a:extLst>
          </p:cNvPr>
          <p:cNvSpPr>
            <a:spLocks noGrp="1"/>
          </p:cNvSpPr>
          <p:nvPr>
            <p:ph type="ftr" sz="quarter" idx="11"/>
          </p:nvPr>
        </p:nvSpPr>
        <p:spPr/>
        <p:txBody>
          <a:bodyPr/>
          <a:lstStyle>
            <a:lvl1pPr rtl="0">
              <a:defRPr/>
            </a:lvl1pPr>
          </a:lstStyle>
          <a:p>
            <a:endParaRPr lang="en-US" dirty="0"/>
          </a:p>
        </p:txBody>
      </p:sp>
      <p:sp>
        <p:nvSpPr>
          <p:cNvPr id="6" name="Marcador de número de diapositiva 5">
            <a:extLst>
              <a:ext uri="{FF2B5EF4-FFF2-40B4-BE49-F238E27FC236}">
                <a16:creationId xmlns:a16="http://schemas.microsoft.com/office/drawing/2014/main" id="{4201540B-A89F-4862-9369-3CEFC974FA4C}"/>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99536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B8D023D-AB3D-42E6-BB28-047250F6A059}"/>
              </a:ext>
            </a:extLst>
          </p:cNvPr>
          <p:cNvGraphicFramePr>
            <a:graphicFrameLocks noChangeAspect="1"/>
          </p:cNvGraphicFramePr>
          <p:nvPr userDrawn="1">
            <p:custDataLst>
              <p:tags r:id="rId2"/>
            </p:custDataLst>
            <p:extLst>
              <p:ext uri="{D42A27DB-BD31-4B8C-83A1-F6EECF244321}">
                <p14:modId xmlns:p14="http://schemas.microsoft.com/office/powerpoint/2010/main" val="21948761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17"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6BAB6117-C11D-43DC-BFB1-8FE66D834E4B}"/>
              </a:ext>
            </a:extLst>
          </p:cNvPr>
          <p:cNvSpPr>
            <a:spLocks noGrp="1"/>
          </p:cNvSpPr>
          <p:nvPr>
            <p:ph type="title" hasCustomPrompt="1"/>
          </p:nvPr>
        </p:nvSpPr>
        <p:spPr/>
        <p:txBody>
          <a:bodyPr vert="horz"/>
          <a:lstStyle>
            <a:lvl1pPr rtl="0">
              <a:defRPr/>
            </a:lvl1pPr>
          </a:lstStyle>
          <a:p>
            <a:r>
              <a:rPr lang="en-US"/>
              <a:t>Haga clic para modificar el estilo de título del patrón</a:t>
            </a:r>
            <a:endParaRPr lang="en-US" dirty="0"/>
          </a:p>
        </p:txBody>
      </p:sp>
      <p:sp>
        <p:nvSpPr>
          <p:cNvPr id="3" name="Marcador de fecha 2">
            <a:extLst>
              <a:ext uri="{FF2B5EF4-FFF2-40B4-BE49-F238E27FC236}">
                <a16:creationId xmlns:a16="http://schemas.microsoft.com/office/drawing/2014/main" id="{1AD80C65-C383-4C7D-A8CD-C960BB3165D0}"/>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4" name="Marcador de pie de página 3">
            <a:extLst>
              <a:ext uri="{FF2B5EF4-FFF2-40B4-BE49-F238E27FC236}">
                <a16:creationId xmlns:a16="http://schemas.microsoft.com/office/drawing/2014/main" id="{20D12E34-F277-409D-BB54-8E17F0B1F9C8}"/>
              </a:ext>
            </a:extLst>
          </p:cNvPr>
          <p:cNvSpPr>
            <a:spLocks noGrp="1"/>
          </p:cNvSpPr>
          <p:nvPr>
            <p:ph type="ftr" sz="quarter" idx="11"/>
          </p:nvPr>
        </p:nvSpPr>
        <p:spPr/>
        <p:txBody>
          <a:bodyPr/>
          <a:lstStyle>
            <a:lvl1pPr rtl="0">
              <a:defRPr/>
            </a:lvl1pPr>
          </a:lstStyle>
          <a:p>
            <a:endParaRPr lang="en-US" dirty="0"/>
          </a:p>
        </p:txBody>
      </p:sp>
      <p:sp>
        <p:nvSpPr>
          <p:cNvPr id="5" name="Marcador de número de diapositiva 4">
            <a:extLst>
              <a:ext uri="{FF2B5EF4-FFF2-40B4-BE49-F238E27FC236}">
                <a16:creationId xmlns:a16="http://schemas.microsoft.com/office/drawing/2014/main" id="{6763A47B-C047-49D7-B9AB-D89AC8F3C8FE}"/>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1415968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FAULT SLIDE TITL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4C785BF-633C-4A46-BF90-ADFFB0F7F34A}"/>
              </a:ext>
            </a:extLst>
          </p:cNvPr>
          <p:cNvGraphicFramePr>
            <a:graphicFrameLocks noChangeAspect="1"/>
          </p:cNvGraphicFramePr>
          <p:nvPr userDrawn="1">
            <p:custDataLst>
              <p:tags r:id="rId2"/>
            </p:custDataLst>
            <p:extLst>
              <p:ext uri="{D42A27DB-BD31-4B8C-83A1-F6EECF244321}">
                <p14:modId xmlns:p14="http://schemas.microsoft.com/office/powerpoint/2010/main" val="41483988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65"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54C785BF-633C-4A46-BF90-ADFFB0F7F34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D6B03FD-3A88-5D44-85C8-E768CB1DBBD7}"/>
              </a:ext>
            </a:extLst>
          </p:cNvPr>
          <p:cNvSpPr>
            <a:spLocks noGrp="1"/>
          </p:cNvSpPr>
          <p:nvPr>
            <p:ph type="title"/>
          </p:nvPr>
        </p:nvSpPr>
        <p:spPr/>
        <p:txBody>
          <a:bodyPr vert="horz"/>
          <a:lstStyle>
            <a:lvl1pPr rtl="0">
              <a:defRPr/>
            </a:lvl1pPr>
          </a:lstStyle>
          <a:p>
            <a:r>
              <a:rPr lang="en-US" dirty="0"/>
              <a:t>Click to edit Master title style</a:t>
            </a:r>
          </a:p>
        </p:txBody>
      </p:sp>
      <p:sp>
        <p:nvSpPr>
          <p:cNvPr id="3" name="Footer Placeholder 2">
            <a:extLst>
              <a:ext uri="{FF2B5EF4-FFF2-40B4-BE49-F238E27FC236}">
                <a16:creationId xmlns:a16="http://schemas.microsoft.com/office/drawing/2014/main" id="{BA32F549-BBCE-EF4F-9511-D618F194FF9A}"/>
              </a:ext>
            </a:extLst>
          </p:cNvPr>
          <p:cNvSpPr>
            <a:spLocks noGrp="1"/>
          </p:cNvSpPr>
          <p:nvPr>
            <p:ph type="ftr" sz="quarter" idx="10"/>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D25BF680-827D-CC4A-8DCC-656EE086D26F}"/>
              </a:ext>
            </a:extLst>
          </p:cNvPr>
          <p:cNvSpPr>
            <a:spLocks noGrp="1"/>
          </p:cNvSpPr>
          <p:nvPr>
            <p:ph type="sldNum" sz="quarter" idx="11"/>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40084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FAULT SLIDE TEX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E55704E-0E6E-48CC-8C39-FE5C75155406}"/>
              </a:ext>
            </a:extLst>
          </p:cNvPr>
          <p:cNvGraphicFramePr>
            <a:graphicFrameLocks noChangeAspect="1"/>
          </p:cNvGraphicFramePr>
          <p:nvPr userDrawn="1">
            <p:custDataLst>
              <p:tags r:id="rId2"/>
            </p:custDataLst>
            <p:extLst>
              <p:ext uri="{D42A27DB-BD31-4B8C-83A1-F6EECF244321}">
                <p14:modId xmlns:p14="http://schemas.microsoft.com/office/powerpoint/2010/main" val="3774010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89"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FE55704E-0E6E-48CC-8C39-FE5C7515540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63EC5CE7-5CC2-8641-95FC-A8C1863D999D}"/>
              </a:ext>
            </a:extLst>
          </p:cNvPr>
          <p:cNvSpPr>
            <a:spLocks noGrp="1"/>
          </p:cNvSpPr>
          <p:nvPr>
            <p:ph type="body" sz="quarter" idx="13" hasCustomPrompt="1"/>
          </p:nvPr>
        </p:nvSpPr>
        <p:spPr>
          <a:xfrm>
            <a:off x="609600" y="1524000"/>
            <a:ext cx="10972800" cy="4572000"/>
          </a:xfrm>
        </p:spPr>
        <p:txBody>
          <a:bodyPr/>
          <a:lstStyle>
            <a:lvl1pPr marL="0" indent="0" rtl="0">
              <a:buNone/>
              <a:defRPr>
                <a:latin typeface="+mn-lt"/>
              </a:defRPr>
            </a:lvl1pPr>
            <a:lvl2pPr rtl="0">
              <a:defRPr sz="1867"/>
            </a:lvl2pPr>
            <a:lvl3pPr rtl="0">
              <a:defRPr/>
            </a:lvl3pPr>
            <a:lvl4pPr rtl="0">
              <a:defRPr/>
            </a:lvl4pPr>
            <a:lvl5pPr rtl="0">
              <a:defRPr/>
            </a:lvl5pPr>
            <a:lvl6pPr rtl="0">
              <a:defRPr/>
            </a:lvl6pPr>
            <a:lvl7pPr rtl="0">
              <a:defRPr/>
            </a:lvl7pPr>
            <a:lvl8pPr rtl="0">
              <a:defRPr/>
            </a:lvl8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 </a:t>
            </a:r>
          </a:p>
          <a:p>
            <a:pPr lvl="5"/>
            <a:r>
              <a:rPr lang="en-US" dirty="0"/>
              <a:t>Sixth level </a:t>
            </a:r>
          </a:p>
          <a:p>
            <a:pPr lvl="6"/>
            <a:r>
              <a:rPr lang="en-US" dirty="0"/>
              <a:t>Seventh level </a:t>
            </a:r>
          </a:p>
          <a:p>
            <a:pPr lvl="7"/>
            <a:r>
              <a:rPr lang="en-US" dirty="0"/>
              <a:t>Eighth level </a:t>
            </a:r>
          </a:p>
          <a:p>
            <a:pPr lvl="1"/>
            <a:endParaRPr lang="en-US" dirty="0"/>
          </a:p>
          <a:p>
            <a:pPr lvl="0"/>
            <a:endParaRPr lang="en-US" dirty="0"/>
          </a:p>
        </p:txBody>
      </p:sp>
      <p:sp>
        <p:nvSpPr>
          <p:cNvPr id="2" name="Title 1">
            <a:extLst>
              <a:ext uri="{FF2B5EF4-FFF2-40B4-BE49-F238E27FC236}">
                <a16:creationId xmlns:a16="http://schemas.microsoft.com/office/drawing/2014/main" id="{FC34B382-E267-5E42-A102-AA4C01C925CF}"/>
              </a:ext>
            </a:extLst>
          </p:cNvPr>
          <p:cNvSpPr>
            <a:spLocks noGrp="1"/>
          </p:cNvSpPr>
          <p:nvPr>
            <p:ph type="title"/>
          </p:nvPr>
        </p:nvSpPr>
        <p:spPr/>
        <p:txBody>
          <a:bodyPr vert="horz"/>
          <a:lstStyle>
            <a:lvl1pPr rtl="0">
              <a:defRPr/>
            </a:lvl1pPr>
          </a:lstStyle>
          <a:p>
            <a:r>
              <a:rPr lang="en-US" dirty="0"/>
              <a:t>Click to edit Master title style</a:t>
            </a:r>
          </a:p>
        </p:txBody>
      </p:sp>
      <p:sp>
        <p:nvSpPr>
          <p:cNvPr id="6" name="Footer Placeholder 5">
            <a:extLst>
              <a:ext uri="{FF2B5EF4-FFF2-40B4-BE49-F238E27FC236}">
                <a16:creationId xmlns:a16="http://schemas.microsoft.com/office/drawing/2014/main" id="{1E53A5CE-CC56-3D4A-BDAE-3492B616158D}"/>
              </a:ext>
            </a:extLst>
          </p:cNvPr>
          <p:cNvSpPr>
            <a:spLocks noGrp="1"/>
          </p:cNvSpPr>
          <p:nvPr>
            <p:ph type="ftr" sz="quarter" idx="14"/>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6E6D1DB1-C1CC-BD45-B461-0B638A0285F8}"/>
              </a:ext>
            </a:extLst>
          </p:cNvPr>
          <p:cNvSpPr>
            <a:spLocks noGrp="1"/>
          </p:cNvSpPr>
          <p:nvPr>
            <p:ph type="sldNum" sz="quarter" idx="15"/>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463066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2E6F43A-05A0-4B35-A4F5-098CC239065C}"/>
              </a:ext>
            </a:extLst>
          </p:cNvPr>
          <p:cNvGraphicFramePr>
            <a:graphicFrameLocks noChangeAspect="1"/>
          </p:cNvGraphicFramePr>
          <p:nvPr userDrawn="1">
            <p:custDataLst>
              <p:tags r:id="rId2"/>
            </p:custDataLst>
            <p:extLst>
              <p:ext uri="{D42A27DB-BD31-4B8C-83A1-F6EECF244321}">
                <p14:modId xmlns:p14="http://schemas.microsoft.com/office/powerpoint/2010/main" val="93710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13"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42E6F43A-05A0-4B35-A4F5-098CC239065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3">
            <a:extLst>
              <a:ext uri="{FF2B5EF4-FFF2-40B4-BE49-F238E27FC236}">
                <a16:creationId xmlns:a16="http://schemas.microsoft.com/office/drawing/2014/main" id="{44254290-7DE3-6B44-8595-33F864E0761D}"/>
              </a:ext>
            </a:extLst>
          </p:cNvPr>
          <p:cNvSpPr>
            <a:spLocks noGrp="1"/>
          </p:cNvSpPr>
          <p:nvPr>
            <p:ph type="body" sz="quarter" idx="12" hasCustomPrompt="1"/>
          </p:nvPr>
        </p:nvSpPr>
        <p:spPr>
          <a:xfrm>
            <a:off x="609600" y="1524000"/>
            <a:ext cx="10972800" cy="4572000"/>
          </a:xfrm>
          <a:prstGeom prst="rect">
            <a:avLst/>
          </a:prstGeom>
        </p:spPr>
        <p:txBody>
          <a:bodyPr anchor="t"/>
          <a:lstStyle>
            <a:lvl1pPr marL="0" indent="0" rtl="0">
              <a:lnSpc>
                <a:spcPct val="150000"/>
              </a:lnSpc>
              <a:buNone/>
              <a:defRPr sz="1867" b="0">
                <a:solidFill>
                  <a:schemeClr val="tx1"/>
                </a:solidFill>
              </a:defRPr>
            </a:lvl1pPr>
          </a:lstStyle>
          <a:p>
            <a:r>
              <a:rPr lang="en-US" sz="1867" dirty="0">
                <a:solidFill>
                  <a:schemeClr val="accent1"/>
                </a:solidFill>
              </a:rPr>
              <a:t>01</a:t>
            </a:r>
            <a:r>
              <a:rPr lang="en-US" sz="1867" b="1" dirty="0">
                <a:solidFill>
                  <a:schemeClr val="accent1"/>
                </a:solidFill>
              </a:rPr>
              <a:t> </a:t>
            </a:r>
            <a:r>
              <a:rPr lang="en-US" sz="1867" dirty="0">
                <a:solidFill>
                  <a:schemeClr val="accent1"/>
                </a:solidFill>
              </a:rPr>
              <a:t>|</a:t>
            </a:r>
            <a:r>
              <a:rPr lang="en-US" sz="1867" b="1" dirty="0">
                <a:solidFill>
                  <a:schemeClr val="accent1"/>
                </a:solidFill>
              </a:rPr>
              <a:t>  </a:t>
            </a:r>
            <a:r>
              <a:rPr lang="en-US" sz="1867" b="1" dirty="0">
                <a:solidFill>
                  <a:schemeClr val="tx1"/>
                </a:solidFill>
              </a:rPr>
              <a:t>Lorem</a:t>
            </a:r>
            <a:r>
              <a:rPr lang="en-US" sz="1867" dirty="0">
                <a:solidFill>
                  <a:schemeClr val="tx1"/>
                </a:solidFill>
              </a:rPr>
              <a:t> ipsum</a:t>
            </a:r>
            <a:endParaRPr lang="en-US" sz="1867" dirty="0">
              <a:solidFill>
                <a:schemeClr val="accent1"/>
              </a:solidFill>
            </a:endParaRPr>
          </a:p>
          <a:p>
            <a:r>
              <a:rPr lang="en-US" sz="1867" dirty="0">
                <a:solidFill>
                  <a:schemeClr val="accent1"/>
                </a:solidFill>
              </a:rPr>
              <a:t>02 |  </a:t>
            </a:r>
            <a:r>
              <a:rPr lang="en-US" sz="1867" b="1" dirty="0">
                <a:solidFill>
                  <a:schemeClr val="tx1"/>
                </a:solidFill>
              </a:rPr>
              <a:t>Lorem</a:t>
            </a:r>
            <a:r>
              <a:rPr lang="en-US" sz="1867" dirty="0">
                <a:solidFill>
                  <a:schemeClr val="tx1"/>
                </a:solidFill>
              </a:rPr>
              <a:t> ipsum</a:t>
            </a:r>
            <a:endParaRPr lang="en-US" sz="1867" dirty="0">
              <a:solidFill>
                <a:schemeClr val="accent1"/>
              </a:solidFill>
            </a:endParaRPr>
          </a:p>
          <a:p>
            <a:r>
              <a:rPr lang="en-US" sz="1867" dirty="0">
                <a:solidFill>
                  <a:schemeClr val="accent1"/>
                </a:solidFill>
              </a:rPr>
              <a:t>03</a:t>
            </a:r>
            <a:r>
              <a:rPr lang="en-US" sz="1867" b="1" dirty="0">
                <a:solidFill>
                  <a:schemeClr val="accent1"/>
                </a:solidFill>
              </a:rPr>
              <a:t> </a:t>
            </a:r>
            <a:r>
              <a:rPr lang="en-US" sz="1867" dirty="0">
                <a:solidFill>
                  <a:schemeClr val="accent1"/>
                </a:solidFill>
              </a:rPr>
              <a:t>|</a:t>
            </a:r>
            <a:r>
              <a:rPr lang="en-US" sz="1867" b="1" dirty="0">
                <a:solidFill>
                  <a:schemeClr val="accent1"/>
                </a:solidFill>
              </a:rPr>
              <a:t>  </a:t>
            </a:r>
            <a:r>
              <a:rPr lang="en-US" sz="1867" b="1" dirty="0">
                <a:solidFill>
                  <a:schemeClr val="tx1"/>
                </a:solidFill>
              </a:rPr>
              <a:t>Lorem</a:t>
            </a:r>
            <a:r>
              <a:rPr lang="en-US" sz="1867" dirty="0">
                <a:solidFill>
                  <a:schemeClr val="tx1"/>
                </a:solidFill>
              </a:rPr>
              <a:t> ipsum</a:t>
            </a:r>
            <a:endParaRPr lang="en-US" sz="1867" dirty="0">
              <a:solidFill>
                <a:schemeClr val="accent1"/>
              </a:solidFill>
            </a:endParaRPr>
          </a:p>
          <a:p>
            <a:r>
              <a:rPr lang="en-US" sz="1867" dirty="0">
                <a:solidFill>
                  <a:schemeClr val="accent1"/>
                </a:solidFill>
              </a:rPr>
              <a:t>04</a:t>
            </a:r>
            <a:r>
              <a:rPr lang="en-US" sz="1867" b="1" dirty="0">
                <a:solidFill>
                  <a:schemeClr val="accent1"/>
                </a:solidFill>
              </a:rPr>
              <a:t> </a:t>
            </a:r>
            <a:r>
              <a:rPr lang="en-US" sz="1867" dirty="0">
                <a:solidFill>
                  <a:schemeClr val="accent1"/>
                </a:solidFill>
              </a:rPr>
              <a:t>|</a:t>
            </a:r>
            <a:r>
              <a:rPr lang="en-US" sz="1867" b="1" dirty="0">
                <a:solidFill>
                  <a:schemeClr val="accent1"/>
                </a:solidFill>
              </a:rPr>
              <a:t>  </a:t>
            </a:r>
            <a:r>
              <a:rPr lang="en-US" sz="1867" b="1" dirty="0">
                <a:solidFill>
                  <a:schemeClr val="tx1"/>
                </a:solidFill>
              </a:rPr>
              <a:t>Lorem</a:t>
            </a:r>
            <a:r>
              <a:rPr lang="en-US" sz="1867" dirty="0">
                <a:solidFill>
                  <a:schemeClr val="tx1"/>
                </a:solidFill>
              </a:rPr>
              <a:t> ipsum</a:t>
            </a:r>
            <a:endParaRPr lang="en-US" sz="1867" dirty="0">
              <a:solidFill>
                <a:schemeClr val="accent1"/>
              </a:solidFill>
            </a:endParaRPr>
          </a:p>
          <a:p>
            <a:r>
              <a:rPr lang="en-US" sz="1867" dirty="0">
                <a:solidFill>
                  <a:schemeClr val="accent1"/>
                </a:solidFill>
              </a:rPr>
              <a:t>05</a:t>
            </a:r>
            <a:r>
              <a:rPr lang="en-US" sz="1867" b="1" dirty="0">
                <a:solidFill>
                  <a:schemeClr val="accent1"/>
                </a:solidFill>
              </a:rPr>
              <a:t> </a:t>
            </a:r>
            <a:r>
              <a:rPr lang="en-US" sz="1867" dirty="0">
                <a:solidFill>
                  <a:schemeClr val="accent1"/>
                </a:solidFill>
              </a:rPr>
              <a:t>| </a:t>
            </a:r>
            <a:r>
              <a:rPr lang="en-US" sz="1867" b="1" dirty="0">
                <a:solidFill>
                  <a:schemeClr val="accent1"/>
                </a:solidFill>
              </a:rPr>
              <a:t> </a:t>
            </a:r>
            <a:r>
              <a:rPr lang="en-US" sz="1867" b="1" dirty="0">
                <a:solidFill>
                  <a:schemeClr val="tx1"/>
                </a:solidFill>
              </a:rPr>
              <a:t>Lorem</a:t>
            </a:r>
            <a:r>
              <a:rPr lang="en-US" sz="1867" dirty="0">
                <a:solidFill>
                  <a:schemeClr val="tx1"/>
                </a:solidFill>
              </a:rPr>
              <a:t> ipsum</a:t>
            </a:r>
            <a:endParaRPr lang="en-US" sz="1867" dirty="0">
              <a:solidFill>
                <a:schemeClr val="accent1"/>
              </a:solidFill>
            </a:endParaRPr>
          </a:p>
        </p:txBody>
      </p:sp>
      <p:sp>
        <p:nvSpPr>
          <p:cNvPr id="2" name="Title 1">
            <a:extLst>
              <a:ext uri="{FF2B5EF4-FFF2-40B4-BE49-F238E27FC236}">
                <a16:creationId xmlns:a16="http://schemas.microsoft.com/office/drawing/2014/main" id="{421D1D40-493C-3649-AFE5-E0757A3DC207}"/>
              </a:ext>
            </a:extLst>
          </p:cNvPr>
          <p:cNvSpPr>
            <a:spLocks noGrp="1"/>
          </p:cNvSpPr>
          <p:nvPr>
            <p:ph type="title"/>
          </p:nvPr>
        </p:nvSpPr>
        <p:spPr/>
        <p:txBody>
          <a:bodyPr vert="horz"/>
          <a:lstStyle>
            <a:lvl1pPr rtl="0">
              <a:defRPr/>
            </a:lvl1pPr>
          </a:lstStyle>
          <a:p>
            <a:r>
              <a:rPr lang="en-US" dirty="0"/>
              <a:t>Click to edit Master title style</a:t>
            </a:r>
          </a:p>
        </p:txBody>
      </p:sp>
      <p:sp>
        <p:nvSpPr>
          <p:cNvPr id="3" name="Footer Placeholder 2">
            <a:extLst>
              <a:ext uri="{FF2B5EF4-FFF2-40B4-BE49-F238E27FC236}">
                <a16:creationId xmlns:a16="http://schemas.microsoft.com/office/drawing/2014/main" id="{41994A2E-1B23-F94E-AF06-B90A224062B1}"/>
              </a:ext>
            </a:extLst>
          </p:cNvPr>
          <p:cNvSpPr>
            <a:spLocks noGrp="1"/>
          </p:cNvSpPr>
          <p:nvPr>
            <p:ph type="ftr" sz="quarter" idx="13"/>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3E7699F2-0280-FD47-BE85-183D0F4EEED4}"/>
              </a:ext>
            </a:extLst>
          </p:cNvPr>
          <p:cNvSpPr>
            <a:spLocks noGrp="1"/>
          </p:cNvSpPr>
          <p:nvPr>
            <p:ph type="sldNum" sz="quarter" idx="14"/>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650187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peaker Slide (2)">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B5359E9-1412-466C-91AD-0E8D54B7766C}"/>
              </a:ext>
            </a:extLst>
          </p:cNvPr>
          <p:cNvGraphicFramePr>
            <a:graphicFrameLocks noChangeAspect="1"/>
          </p:cNvGraphicFramePr>
          <p:nvPr userDrawn="1">
            <p:custDataLst>
              <p:tags r:id="rId2"/>
            </p:custDataLst>
            <p:extLst>
              <p:ext uri="{D42A27DB-BD31-4B8C-83A1-F6EECF244321}">
                <p14:modId xmlns:p14="http://schemas.microsoft.com/office/powerpoint/2010/main" val="4262535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37"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EB5359E9-1412-466C-91AD-0E8D54B7766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Picture Placeholder 12"/>
          <p:cNvSpPr>
            <a:spLocks noGrp="1"/>
          </p:cNvSpPr>
          <p:nvPr>
            <p:ph type="pic" sz="quarter" idx="11"/>
          </p:nvPr>
        </p:nvSpPr>
        <p:spPr>
          <a:xfrm>
            <a:off x="3728720" y="2159000"/>
            <a:ext cx="1633728" cy="1633728"/>
          </a:xfrm>
          <a:prstGeom prst="roundRect">
            <a:avLst>
              <a:gd name="adj" fmla="val 0"/>
            </a:avLst>
          </a:prstGeom>
          <a:solidFill>
            <a:schemeClr val="bg1"/>
          </a:solidFill>
          <a:ln w="25400">
            <a:noFill/>
          </a:ln>
        </p:spPr>
        <p:txBody>
          <a:bodyPr/>
          <a:lstStyle>
            <a:lvl1pPr rtl="0">
              <a:defRPr sz="1333"/>
            </a:lvl1pPr>
          </a:lstStyle>
          <a:p>
            <a:r>
              <a:rPr lang="en-US" dirty="0"/>
              <a:t>Click icon to add picture</a:t>
            </a:r>
          </a:p>
        </p:txBody>
      </p:sp>
      <p:sp>
        <p:nvSpPr>
          <p:cNvPr id="10" name="Picture Placeholder 12"/>
          <p:cNvSpPr>
            <a:spLocks noGrp="1"/>
          </p:cNvSpPr>
          <p:nvPr>
            <p:ph type="pic" sz="quarter" idx="12"/>
          </p:nvPr>
        </p:nvSpPr>
        <p:spPr>
          <a:xfrm>
            <a:off x="6807200" y="2159000"/>
            <a:ext cx="1633728" cy="1633728"/>
          </a:xfrm>
          <a:prstGeom prst="roundRect">
            <a:avLst>
              <a:gd name="adj" fmla="val 0"/>
            </a:avLst>
          </a:prstGeom>
          <a:solidFill>
            <a:schemeClr val="bg1"/>
          </a:solidFill>
          <a:ln w="25400">
            <a:noFill/>
          </a:ln>
        </p:spPr>
        <p:txBody>
          <a:bodyPr/>
          <a:lstStyle>
            <a:lvl1pPr rtl="0">
              <a:defRPr sz="1333"/>
            </a:lvl1pPr>
          </a:lstStyle>
          <a:p>
            <a:r>
              <a:rPr lang="en-US" dirty="0"/>
              <a:t>Click icon to add picture</a:t>
            </a:r>
          </a:p>
        </p:txBody>
      </p:sp>
      <p:sp>
        <p:nvSpPr>
          <p:cNvPr id="3" name="Text Placeholder 2">
            <a:extLst>
              <a:ext uri="{FF2B5EF4-FFF2-40B4-BE49-F238E27FC236}">
                <a16:creationId xmlns:a16="http://schemas.microsoft.com/office/drawing/2014/main" id="{DCB85BD6-1A03-1946-9B62-D5C7E43C47BF}"/>
              </a:ext>
            </a:extLst>
          </p:cNvPr>
          <p:cNvSpPr>
            <a:spLocks noGrp="1"/>
          </p:cNvSpPr>
          <p:nvPr>
            <p:ph type="body" sz="quarter" idx="15" hasCustomPrompt="1"/>
          </p:nvPr>
        </p:nvSpPr>
        <p:spPr>
          <a:xfrm>
            <a:off x="3300984" y="3963357"/>
            <a:ext cx="2489200" cy="1599243"/>
          </a:xfrm>
        </p:spPr>
        <p:txBody>
          <a:bodyPr/>
          <a:lstStyle>
            <a:lvl1pPr algn="ctr" rtl="0">
              <a:defRPr sz="2800">
                <a:solidFill>
                  <a:schemeClr val="accent1"/>
                </a:solidFill>
                <a:latin typeface="+mj-lt"/>
              </a:defRPr>
            </a:lvl1pPr>
            <a:lvl2pPr marL="0" indent="0" algn="ctr" rtl="0">
              <a:buNone/>
              <a:defRPr sz="2000">
                <a:latin typeface="+mj-lt"/>
              </a:defRPr>
            </a:lvl2pPr>
            <a:lvl3pPr marL="6350" indent="0" algn="ctr" rtl="0">
              <a:buNone/>
              <a:tabLst/>
              <a:defRPr sz="1600"/>
            </a:lvl3pPr>
          </a:lstStyle>
          <a:p>
            <a:pPr lvl="0"/>
            <a:r>
              <a:rPr lang="en-US" dirty="0"/>
              <a:t>Name</a:t>
            </a:r>
          </a:p>
          <a:p>
            <a:pPr lvl="1"/>
            <a:r>
              <a:rPr lang="en-US" dirty="0"/>
              <a:t>Title</a:t>
            </a:r>
          </a:p>
          <a:p>
            <a:pPr lvl="2"/>
            <a:r>
              <a:rPr lang="en-US" dirty="0"/>
              <a:t>Brief bio copy</a:t>
            </a:r>
          </a:p>
        </p:txBody>
      </p:sp>
      <p:sp>
        <p:nvSpPr>
          <p:cNvPr id="12" name="Text Placeholder 2">
            <a:extLst>
              <a:ext uri="{FF2B5EF4-FFF2-40B4-BE49-F238E27FC236}">
                <a16:creationId xmlns:a16="http://schemas.microsoft.com/office/drawing/2014/main" id="{E1169706-2771-1342-BC54-D83D997E21A0}"/>
              </a:ext>
            </a:extLst>
          </p:cNvPr>
          <p:cNvSpPr>
            <a:spLocks noGrp="1"/>
          </p:cNvSpPr>
          <p:nvPr>
            <p:ph type="body" sz="quarter" idx="16" hasCustomPrompt="1"/>
          </p:nvPr>
        </p:nvSpPr>
        <p:spPr>
          <a:xfrm>
            <a:off x="6379464" y="3963357"/>
            <a:ext cx="2489200" cy="1599243"/>
          </a:xfrm>
        </p:spPr>
        <p:txBody>
          <a:bodyPr/>
          <a:lstStyle>
            <a:lvl1pPr algn="ctr" rtl="0">
              <a:defRPr sz="2800">
                <a:solidFill>
                  <a:schemeClr val="accent1"/>
                </a:solidFill>
                <a:latin typeface="+mj-lt"/>
              </a:defRPr>
            </a:lvl1pPr>
            <a:lvl2pPr marL="0" indent="0" algn="ctr" rtl="0">
              <a:buNone/>
              <a:defRPr sz="2000">
                <a:latin typeface="+mj-lt"/>
              </a:defRPr>
            </a:lvl2pPr>
            <a:lvl3pPr marL="6350" indent="0" algn="ctr" rtl="0">
              <a:buNone/>
              <a:tabLst/>
              <a:defRPr sz="1600"/>
            </a:lvl3pPr>
          </a:lstStyle>
          <a:p>
            <a:pPr lvl="0"/>
            <a:r>
              <a:rPr lang="en-US" dirty="0"/>
              <a:t>Name</a:t>
            </a:r>
          </a:p>
          <a:p>
            <a:pPr lvl="1"/>
            <a:r>
              <a:rPr lang="en-US" dirty="0"/>
              <a:t>Title</a:t>
            </a:r>
          </a:p>
          <a:p>
            <a:pPr lvl="2"/>
            <a:r>
              <a:rPr lang="en-US" dirty="0"/>
              <a:t>Brief bio copy</a:t>
            </a:r>
          </a:p>
        </p:txBody>
      </p:sp>
      <p:sp>
        <p:nvSpPr>
          <p:cNvPr id="2" name="Title 1">
            <a:extLst>
              <a:ext uri="{FF2B5EF4-FFF2-40B4-BE49-F238E27FC236}">
                <a16:creationId xmlns:a16="http://schemas.microsoft.com/office/drawing/2014/main" id="{ECEA140E-C3B9-7249-8B71-09A343E86A9A}"/>
              </a:ext>
            </a:extLst>
          </p:cNvPr>
          <p:cNvSpPr>
            <a:spLocks noGrp="1"/>
          </p:cNvSpPr>
          <p:nvPr>
            <p:ph type="title"/>
          </p:nvPr>
        </p:nvSpPr>
        <p:spPr/>
        <p:txBody>
          <a:bodyPr vert="horz"/>
          <a:lstStyle>
            <a:lvl1pPr rtl="0">
              <a:defRPr/>
            </a:lvl1pPr>
          </a:lstStyle>
          <a:p>
            <a:r>
              <a:rPr lang="en-US" dirty="0"/>
              <a:t>Click to edit Master title style</a:t>
            </a:r>
          </a:p>
        </p:txBody>
      </p:sp>
      <p:sp>
        <p:nvSpPr>
          <p:cNvPr id="6" name="Footer Placeholder 5">
            <a:extLst>
              <a:ext uri="{FF2B5EF4-FFF2-40B4-BE49-F238E27FC236}">
                <a16:creationId xmlns:a16="http://schemas.microsoft.com/office/drawing/2014/main" id="{02C8F481-DE3C-8C4B-B81A-12BD218571F6}"/>
              </a:ext>
            </a:extLst>
          </p:cNvPr>
          <p:cNvSpPr>
            <a:spLocks noGrp="1"/>
          </p:cNvSpPr>
          <p:nvPr>
            <p:ph type="ftr" sz="quarter" idx="17"/>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D01172D9-C10D-224D-99BD-8F93F0014515}"/>
              </a:ext>
            </a:extLst>
          </p:cNvPr>
          <p:cNvSpPr>
            <a:spLocks noGrp="1"/>
          </p:cNvSpPr>
          <p:nvPr>
            <p:ph type="sldNum" sz="quarter" idx="18"/>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64961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eaker Slide (3)">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BB36D69-6A75-4841-9E57-18AE80C3F05D}"/>
              </a:ext>
            </a:extLst>
          </p:cNvPr>
          <p:cNvGraphicFramePr>
            <a:graphicFrameLocks noChangeAspect="1"/>
          </p:cNvGraphicFramePr>
          <p:nvPr userDrawn="1">
            <p:custDataLst>
              <p:tags r:id="rId2"/>
            </p:custDataLst>
            <p:extLst>
              <p:ext uri="{D42A27DB-BD31-4B8C-83A1-F6EECF244321}">
                <p14:modId xmlns:p14="http://schemas.microsoft.com/office/powerpoint/2010/main" val="2065550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61"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3BB36D69-6A75-4841-9E57-18AE80C3F05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Picture Placeholder 12"/>
          <p:cNvSpPr>
            <a:spLocks noGrp="1"/>
          </p:cNvSpPr>
          <p:nvPr>
            <p:ph type="pic" sz="quarter" idx="11"/>
          </p:nvPr>
        </p:nvSpPr>
        <p:spPr>
          <a:xfrm>
            <a:off x="5279136" y="2114005"/>
            <a:ext cx="1633728" cy="1633728"/>
          </a:xfrm>
          <a:prstGeom prst="roundRect">
            <a:avLst>
              <a:gd name="adj" fmla="val 0"/>
            </a:avLst>
          </a:prstGeom>
          <a:solidFill>
            <a:schemeClr val="bg1"/>
          </a:solidFill>
          <a:ln w="25400">
            <a:noFill/>
          </a:ln>
        </p:spPr>
        <p:txBody>
          <a:bodyPr/>
          <a:lstStyle>
            <a:lvl1pPr rtl="0">
              <a:defRPr sz="1333"/>
            </a:lvl1pPr>
          </a:lstStyle>
          <a:p>
            <a:r>
              <a:rPr lang="en-US" dirty="0"/>
              <a:t>Click icon to add picture</a:t>
            </a:r>
          </a:p>
        </p:txBody>
      </p:sp>
      <p:sp>
        <p:nvSpPr>
          <p:cNvPr id="10" name="Picture Placeholder 12"/>
          <p:cNvSpPr>
            <a:spLocks noGrp="1"/>
          </p:cNvSpPr>
          <p:nvPr>
            <p:ph type="pic" sz="quarter" idx="12"/>
          </p:nvPr>
        </p:nvSpPr>
        <p:spPr>
          <a:xfrm>
            <a:off x="8357616" y="2147811"/>
            <a:ext cx="1633728" cy="1633728"/>
          </a:xfrm>
          <a:prstGeom prst="roundRect">
            <a:avLst>
              <a:gd name="adj" fmla="val 0"/>
            </a:avLst>
          </a:prstGeom>
          <a:solidFill>
            <a:schemeClr val="bg1"/>
          </a:solidFill>
          <a:ln w="25400">
            <a:noFill/>
          </a:ln>
        </p:spPr>
        <p:txBody>
          <a:bodyPr/>
          <a:lstStyle>
            <a:lvl1pPr rtl="0">
              <a:defRPr sz="1333"/>
            </a:lvl1pPr>
          </a:lstStyle>
          <a:p>
            <a:r>
              <a:rPr lang="en-US" dirty="0"/>
              <a:t>Click icon to add picture</a:t>
            </a:r>
          </a:p>
        </p:txBody>
      </p:sp>
      <p:sp>
        <p:nvSpPr>
          <p:cNvPr id="3" name="Text Placeholder 2">
            <a:extLst>
              <a:ext uri="{FF2B5EF4-FFF2-40B4-BE49-F238E27FC236}">
                <a16:creationId xmlns:a16="http://schemas.microsoft.com/office/drawing/2014/main" id="{DCB85BD6-1A03-1946-9B62-D5C7E43C47BF}"/>
              </a:ext>
            </a:extLst>
          </p:cNvPr>
          <p:cNvSpPr>
            <a:spLocks noGrp="1"/>
          </p:cNvSpPr>
          <p:nvPr>
            <p:ph type="body" sz="quarter" idx="15" hasCustomPrompt="1"/>
          </p:nvPr>
        </p:nvSpPr>
        <p:spPr>
          <a:xfrm>
            <a:off x="4851400" y="3959625"/>
            <a:ext cx="2489200" cy="1599243"/>
          </a:xfrm>
        </p:spPr>
        <p:txBody>
          <a:bodyPr/>
          <a:lstStyle>
            <a:lvl1pPr algn="ctr" rtl="0">
              <a:defRPr sz="2800">
                <a:solidFill>
                  <a:schemeClr val="accent1"/>
                </a:solidFill>
                <a:latin typeface="+mj-lt"/>
              </a:defRPr>
            </a:lvl1pPr>
            <a:lvl2pPr marL="0" indent="0" algn="ctr" rtl="0">
              <a:buNone/>
              <a:defRPr sz="2000">
                <a:latin typeface="+mj-lt"/>
              </a:defRPr>
            </a:lvl2pPr>
            <a:lvl3pPr marL="6350" indent="0" algn="ctr" rtl="0">
              <a:buNone/>
              <a:tabLst/>
              <a:defRPr sz="1600"/>
            </a:lvl3pPr>
          </a:lstStyle>
          <a:p>
            <a:pPr lvl="0"/>
            <a:r>
              <a:rPr lang="en-US" dirty="0"/>
              <a:t>Name</a:t>
            </a:r>
          </a:p>
          <a:p>
            <a:pPr lvl="1"/>
            <a:r>
              <a:rPr lang="en-US" dirty="0"/>
              <a:t>Title</a:t>
            </a:r>
          </a:p>
          <a:p>
            <a:pPr lvl="2"/>
            <a:r>
              <a:rPr lang="en-US" dirty="0"/>
              <a:t>Brief bio copy</a:t>
            </a:r>
          </a:p>
        </p:txBody>
      </p:sp>
      <p:sp>
        <p:nvSpPr>
          <p:cNvPr id="12" name="Text Placeholder 2">
            <a:extLst>
              <a:ext uri="{FF2B5EF4-FFF2-40B4-BE49-F238E27FC236}">
                <a16:creationId xmlns:a16="http://schemas.microsoft.com/office/drawing/2014/main" id="{E1169706-2771-1342-BC54-D83D997E21A0}"/>
              </a:ext>
            </a:extLst>
          </p:cNvPr>
          <p:cNvSpPr>
            <a:spLocks noGrp="1"/>
          </p:cNvSpPr>
          <p:nvPr>
            <p:ph type="body" sz="quarter" idx="16" hasCustomPrompt="1"/>
          </p:nvPr>
        </p:nvSpPr>
        <p:spPr>
          <a:xfrm>
            <a:off x="7929880" y="3959625"/>
            <a:ext cx="2489200" cy="1599243"/>
          </a:xfrm>
        </p:spPr>
        <p:txBody>
          <a:bodyPr/>
          <a:lstStyle>
            <a:lvl1pPr algn="ctr" rtl="0">
              <a:defRPr sz="2800">
                <a:solidFill>
                  <a:schemeClr val="accent1"/>
                </a:solidFill>
                <a:latin typeface="+mj-lt"/>
              </a:defRPr>
            </a:lvl1pPr>
            <a:lvl2pPr marL="0" indent="0" algn="ctr" rtl="0">
              <a:buNone/>
              <a:defRPr sz="2000">
                <a:latin typeface="+mj-lt"/>
              </a:defRPr>
            </a:lvl2pPr>
            <a:lvl3pPr marL="6350" indent="0" algn="ctr" rtl="0">
              <a:buNone/>
              <a:tabLst/>
              <a:defRPr sz="1600"/>
            </a:lvl3pPr>
          </a:lstStyle>
          <a:p>
            <a:pPr lvl="0"/>
            <a:r>
              <a:rPr lang="en-US" dirty="0"/>
              <a:t>Name</a:t>
            </a:r>
          </a:p>
          <a:p>
            <a:pPr lvl="1"/>
            <a:r>
              <a:rPr lang="en-US" dirty="0"/>
              <a:t>Title</a:t>
            </a:r>
          </a:p>
          <a:p>
            <a:pPr lvl="2"/>
            <a:r>
              <a:rPr lang="en-US" dirty="0"/>
              <a:t>Brief bio copy</a:t>
            </a:r>
          </a:p>
        </p:txBody>
      </p:sp>
      <p:sp>
        <p:nvSpPr>
          <p:cNvPr id="2" name="Title 1">
            <a:extLst>
              <a:ext uri="{FF2B5EF4-FFF2-40B4-BE49-F238E27FC236}">
                <a16:creationId xmlns:a16="http://schemas.microsoft.com/office/drawing/2014/main" id="{ECEA140E-C3B9-7249-8B71-09A343E86A9A}"/>
              </a:ext>
            </a:extLst>
          </p:cNvPr>
          <p:cNvSpPr>
            <a:spLocks noGrp="1"/>
          </p:cNvSpPr>
          <p:nvPr>
            <p:ph type="title"/>
          </p:nvPr>
        </p:nvSpPr>
        <p:spPr/>
        <p:txBody>
          <a:bodyPr vert="horz"/>
          <a:lstStyle>
            <a:lvl1pPr rtl="0">
              <a:defRPr/>
            </a:lvl1pPr>
          </a:lstStyle>
          <a:p>
            <a:r>
              <a:rPr lang="en-US" dirty="0"/>
              <a:t>Click to edit Master title style</a:t>
            </a:r>
          </a:p>
        </p:txBody>
      </p:sp>
      <p:sp>
        <p:nvSpPr>
          <p:cNvPr id="6" name="Footer Placeholder 5">
            <a:extLst>
              <a:ext uri="{FF2B5EF4-FFF2-40B4-BE49-F238E27FC236}">
                <a16:creationId xmlns:a16="http://schemas.microsoft.com/office/drawing/2014/main" id="{02C8F481-DE3C-8C4B-B81A-12BD218571F6}"/>
              </a:ext>
            </a:extLst>
          </p:cNvPr>
          <p:cNvSpPr>
            <a:spLocks noGrp="1"/>
          </p:cNvSpPr>
          <p:nvPr>
            <p:ph type="ftr" sz="quarter" idx="17"/>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D01172D9-C10D-224D-99BD-8F93F0014515}"/>
              </a:ext>
            </a:extLst>
          </p:cNvPr>
          <p:cNvSpPr>
            <a:spLocks noGrp="1"/>
          </p:cNvSpPr>
          <p:nvPr>
            <p:ph type="sldNum" sz="quarter" idx="18"/>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9" name="Picture Placeholder 12">
            <a:extLst>
              <a:ext uri="{FF2B5EF4-FFF2-40B4-BE49-F238E27FC236}">
                <a16:creationId xmlns:a16="http://schemas.microsoft.com/office/drawing/2014/main" id="{56D570B6-EDA8-D549-8E95-F9AE4E934A03}"/>
              </a:ext>
            </a:extLst>
          </p:cNvPr>
          <p:cNvSpPr>
            <a:spLocks noGrp="1"/>
          </p:cNvSpPr>
          <p:nvPr>
            <p:ph type="pic" sz="quarter" idx="19"/>
          </p:nvPr>
        </p:nvSpPr>
        <p:spPr>
          <a:xfrm>
            <a:off x="2206752" y="2147811"/>
            <a:ext cx="1633728" cy="1633728"/>
          </a:xfrm>
          <a:prstGeom prst="roundRect">
            <a:avLst>
              <a:gd name="adj" fmla="val 0"/>
            </a:avLst>
          </a:prstGeom>
          <a:solidFill>
            <a:schemeClr val="bg1"/>
          </a:solidFill>
          <a:ln w="25400">
            <a:noFill/>
          </a:ln>
        </p:spPr>
        <p:txBody>
          <a:bodyPr/>
          <a:lstStyle>
            <a:lvl1pPr rtl="0">
              <a:defRPr sz="1333"/>
            </a:lvl1pPr>
          </a:lstStyle>
          <a:p>
            <a:r>
              <a:rPr lang="en-US" dirty="0"/>
              <a:t>Click icon to add picture</a:t>
            </a:r>
          </a:p>
        </p:txBody>
      </p:sp>
      <p:sp>
        <p:nvSpPr>
          <p:cNvPr id="16" name="Text Placeholder 2">
            <a:extLst>
              <a:ext uri="{FF2B5EF4-FFF2-40B4-BE49-F238E27FC236}">
                <a16:creationId xmlns:a16="http://schemas.microsoft.com/office/drawing/2014/main" id="{9E564787-CBDB-A747-8277-DB5B8577BE28}"/>
              </a:ext>
            </a:extLst>
          </p:cNvPr>
          <p:cNvSpPr>
            <a:spLocks noGrp="1"/>
          </p:cNvSpPr>
          <p:nvPr>
            <p:ph type="body" sz="quarter" idx="20" hasCustomPrompt="1"/>
          </p:nvPr>
        </p:nvSpPr>
        <p:spPr>
          <a:xfrm>
            <a:off x="1779016" y="3997163"/>
            <a:ext cx="2489200" cy="1599243"/>
          </a:xfrm>
        </p:spPr>
        <p:txBody>
          <a:bodyPr/>
          <a:lstStyle>
            <a:lvl1pPr algn="ctr" rtl="0">
              <a:defRPr sz="2800">
                <a:solidFill>
                  <a:schemeClr val="accent1"/>
                </a:solidFill>
                <a:latin typeface="+mj-lt"/>
              </a:defRPr>
            </a:lvl1pPr>
            <a:lvl2pPr marL="0" indent="0" algn="ctr" rtl="0">
              <a:buNone/>
              <a:defRPr sz="2000">
                <a:latin typeface="+mj-lt"/>
              </a:defRPr>
            </a:lvl2pPr>
            <a:lvl3pPr marL="6350" indent="0" algn="ctr" rtl="0">
              <a:buNone/>
              <a:tabLst/>
              <a:defRPr sz="1600"/>
            </a:lvl3pPr>
          </a:lstStyle>
          <a:p>
            <a:pPr lvl="0"/>
            <a:r>
              <a:rPr lang="en-US" dirty="0"/>
              <a:t>Name</a:t>
            </a:r>
          </a:p>
          <a:p>
            <a:pPr lvl="1"/>
            <a:r>
              <a:rPr lang="en-US" dirty="0"/>
              <a:t>Title</a:t>
            </a:r>
          </a:p>
          <a:p>
            <a:pPr lvl="2"/>
            <a:r>
              <a:rPr lang="en-US" dirty="0"/>
              <a:t>Brief bio copy</a:t>
            </a:r>
          </a:p>
        </p:txBody>
      </p:sp>
    </p:spTree>
    <p:extLst>
      <p:ext uri="{BB962C8B-B14F-4D97-AF65-F5344CB8AC3E}">
        <p14:creationId xmlns:p14="http://schemas.microsoft.com/office/powerpoint/2010/main" val="884819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ENTER TEX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1CE3630-169D-48B8-807E-5F535D549947}"/>
              </a:ext>
            </a:extLst>
          </p:cNvPr>
          <p:cNvGraphicFramePr>
            <a:graphicFrameLocks noChangeAspect="1"/>
          </p:cNvGraphicFramePr>
          <p:nvPr userDrawn="1">
            <p:custDataLst>
              <p:tags r:id="rId2"/>
            </p:custDataLst>
            <p:extLst>
              <p:ext uri="{D42A27DB-BD31-4B8C-83A1-F6EECF244321}">
                <p14:modId xmlns:p14="http://schemas.microsoft.com/office/powerpoint/2010/main" val="143008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85"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51CE3630-169D-48B8-807E-5F535D5499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3">
            <a:extLst>
              <a:ext uri="{FF2B5EF4-FFF2-40B4-BE49-F238E27FC236}">
                <a16:creationId xmlns:a16="http://schemas.microsoft.com/office/drawing/2014/main" id="{44254290-7DE3-6B44-8595-33F864E0761D}"/>
              </a:ext>
            </a:extLst>
          </p:cNvPr>
          <p:cNvSpPr>
            <a:spLocks noGrp="1"/>
          </p:cNvSpPr>
          <p:nvPr>
            <p:ph type="body" sz="quarter" idx="12"/>
          </p:nvPr>
        </p:nvSpPr>
        <p:spPr>
          <a:xfrm>
            <a:off x="609600" y="1524000"/>
            <a:ext cx="10972800" cy="4572000"/>
          </a:xfrm>
          <a:prstGeom prst="rect">
            <a:avLst/>
          </a:prstGeom>
        </p:spPr>
        <p:txBody>
          <a:bodyPr anchor="ctr"/>
          <a:lstStyle>
            <a:lvl1pPr marL="0" indent="0" algn="ctr" rtl="0">
              <a:lnSpc>
                <a:spcPct val="150000"/>
              </a:lnSpc>
              <a:buNone/>
              <a:defRPr sz="1867">
                <a:solidFill>
                  <a:schemeClr val="tx1"/>
                </a:solidFill>
              </a:defRPr>
            </a:lvl1pPr>
          </a:lstStyle>
          <a:p>
            <a:pPr lvl="0"/>
            <a:endParaRPr lang="en-US" dirty="0"/>
          </a:p>
        </p:txBody>
      </p:sp>
      <p:sp>
        <p:nvSpPr>
          <p:cNvPr id="2" name="Title 1">
            <a:extLst>
              <a:ext uri="{FF2B5EF4-FFF2-40B4-BE49-F238E27FC236}">
                <a16:creationId xmlns:a16="http://schemas.microsoft.com/office/drawing/2014/main" id="{6A5473DB-1F75-834F-927D-ADB5216B269C}"/>
              </a:ext>
            </a:extLst>
          </p:cNvPr>
          <p:cNvSpPr>
            <a:spLocks noGrp="1"/>
          </p:cNvSpPr>
          <p:nvPr>
            <p:ph type="title"/>
          </p:nvPr>
        </p:nvSpPr>
        <p:spPr/>
        <p:txBody>
          <a:bodyPr vert="horz"/>
          <a:lstStyle>
            <a:lvl1pPr rtl="0">
              <a:defRPr/>
            </a:lvl1pPr>
          </a:lstStyle>
          <a:p>
            <a:r>
              <a:rPr lang="en-US" dirty="0"/>
              <a:t>Click to edit Master title style</a:t>
            </a:r>
          </a:p>
        </p:txBody>
      </p:sp>
      <p:sp>
        <p:nvSpPr>
          <p:cNvPr id="3" name="Footer Placeholder 2">
            <a:extLst>
              <a:ext uri="{FF2B5EF4-FFF2-40B4-BE49-F238E27FC236}">
                <a16:creationId xmlns:a16="http://schemas.microsoft.com/office/drawing/2014/main" id="{E721156B-AB5C-174C-BC03-6DE638507868}"/>
              </a:ext>
            </a:extLst>
          </p:cNvPr>
          <p:cNvSpPr>
            <a:spLocks noGrp="1"/>
          </p:cNvSpPr>
          <p:nvPr>
            <p:ph type="ftr" sz="quarter" idx="13"/>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E82A76A7-610A-284F-8CBA-26689485FF52}"/>
              </a:ext>
            </a:extLst>
          </p:cNvPr>
          <p:cNvSpPr>
            <a:spLocks noGrp="1"/>
          </p:cNvSpPr>
          <p:nvPr>
            <p:ph type="sldNum" sz="quarter" idx="14"/>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537586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8A3D8C-4EBE-49D0-AE11-ABC1E34051E8}"/>
              </a:ext>
            </a:extLst>
          </p:cNvPr>
          <p:cNvGraphicFramePr>
            <a:graphicFrameLocks noChangeAspect="1"/>
          </p:cNvGraphicFramePr>
          <p:nvPr userDrawn="1">
            <p:custDataLst>
              <p:tags r:id="rId2"/>
            </p:custDataLst>
            <p:extLst>
              <p:ext uri="{D42A27DB-BD31-4B8C-83A1-F6EECF244321}">
                <p14:modId xmlns:p14="http://schemas.microsoft.com/office/powerpoint/2010/main" val="26448403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09"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598A3D8C-4EBE-49D0-AE11-ABC1E34051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3">
            <a:extLst>
              <a:ext uri="{FF2B5EF4-FFF2-40B4-BE49-F238E27FC236}">
                <a16:creationId xmlns:a16="http://schemas.microsoft.com/office/drawing/2014/main" id="{44254290-7DE3-6B44-8595-33F864E0761D}"/>
              </a:ext>
            </a:extLst>
          </p:cNvPr>
          <p:cNvSpPr>
            <a:spLocks noGrp="1"/>
          </p:cNvSpPr>
          <p:nvPr>
            <p:ph type="body" sz="quarter" idx="12"/>
          </p:nvPr>
        </p:nvSpPr>
        <p:spPr>
          <a:xfrm>
            <a:off x="609600" y="1828800"/>
            <a:ext cx="10972800" cy="3048000"/>
          </a:xfrm>
          <a:prstGeom prst="rect">
            <a:avLst/>
          </a:prstGeom>
        </p:spPr>
        <p:txBody>
          <a:bodyPr anchor="ctr"/>
          <a:lstStyle>
            <a:lvl1pPr marL="0" indent="0" algn="ctr" rtl="0">
              <a:lnSpc>
                <a:spcPct val="100000"/>
              </a:lnSpc>
              <a:buNone/>
              <a:defRPr sz="2400">
                <a:solidFill>
                  <a:schemeClr val="tx1"/>
                </a:solidFill>
              </a:defRPr>
            </a:lvl1pPr>
          </a:lstStyle>
          <a:p>
            <a:pPr lvl="0"/>
            <a:endParaRPr lang="en-US" dirty="0"/>
          </a:p>
        </p:txBody>
      </p:sp>
      <p:sp>
        <p:nvSpPr>
          <p:cNvPr id="2" name="Footer Placeholder 1">
            <a:extLst>
              <a:ext uri="{FF2B5EF4-FFF2-40B4-BE49-F238E27FC236}">
                <a16:creationId xmlns:a16="http://schemas.microsoft.com/office/drawing/2014/main" id="{8B700919-2443-744C-B5A2-02695A5E54EA}"/>
              </a:ext>
            </a:extLst>
          </p:cNvPr>
          <p:cNvSpPr>
            <a:spLocks noGrp="1"/>
          </p:cNvSpPr>
          <p:nvPr>
            <p:ph type="ftr" sz="quarter" idx="13"/>
          </p:nvPr>
        </p:nvSpPr>
        <p:spPr/>
        <p:txBody>
          <a:bodyPr/>
          <a:lstStyle>
            <a:lvl1pPr rtl="0">
              <a:defRPr/>
            </a:lvl1pPr>
          </a:lstStyle>
          <a:p>
            <a:endParaRPr lang="en-US" dirty="0"/>
          </a:p>
        </p:txBody>
      </p:sp>
      <p:sp>
        <p:nvSpPr>
          <p:cNvPr id="3" name="Slide Number Placeholder 2">
            <a:extLst>
              <a:ext uri="{FF2B5EF4-FFF2-40B4-BE49-F238E27FC236}">
                <a16:creationId xmlns:a16="http://schemas.microsoft.com/office/drawing/2014/main" id="{8A423E85-AE4F-9A4A-9A32-BC2475460C74}"/>
              </a:ext>
            </a:extLst>
          </p:cNvPr>
          <p:cNvSpPr>
            <a:spLocks noGrp="1"/>
          </p:cNvSpPr>
          <p:nvPr>
            <p:ph type="sldNum" sz="quarter" idx="14"/>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19562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F39FF88-AA74-4297-BD3C-57C0B13A1340}"/>
              </a:ext>
            </a:extLst>
          </p:cNvPr>
          <p:cNvGraphicFramePr>
            <a:graphicFrameLocks noChangeAspect="1"/>
          </p:cNvGraphicFramePr>
          <p:nvPr userDrawn="1">
            <p:custDataLst>
              <p:tags r:id="rId2"/>
            </p:custDataLst>
            <p:extLst>
              <p:ext uri="{D42A27DB-BD31-4B8C-83A1-F6EECF244321}">
                <p14:modId xmlns:p14="http://schemas.microsoft.com/office/powerpoint/2010/main" val="27117818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77"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7471AACD-E47F-4EFC-A99C-B08148F8AD72}"/>
              </a:ext>
            </a:extLst>
          </p:cNvPr>
          <p:cNvSpPr>
            <a:spLocks noGrp="1"/>
          </p:cNvSpPr>
          <p:nvPr>
            <p:ph type="title" hasCustomPrompt="1"/>
          </p:nvPr>
        </p:nvSpPr>
        <p:spPr/>
        <p:txBody>
          <a:bodyPr vert="horz"/>
          <a:lstStyle>
            <a:lvl1pPr rtl="0">
              <a:defRPr/>
            </a:lvl1pPr>
          </a:lstStyle>
          <a:p>
            <a:r>
              <a:rPr lang="en-US"/>
              <a:t>Haga clic para modificar el estilo de título del patrón</a:t>
            </a:r>
            <a:endParaRPr lang="en-US" dirty="0"/>
          </a:p>
        </p:txBody>
      </p:sp>
      <p:sp>
        <p:nvSpPr>
          <p:cNvPr id="3" name="Marcador de contenido 2">
            <a:extLst>
              <a:ext uri="{FF2B5EF4-FFF2-40B4-BE49-F238E27FC236}">
                <a16:creationId xmlns:a16="http://schemas.microsoft.com/office/drawing/2014/main" id="{8D07DCCB-7B43-4306-8AD1-A2DD96C29463}"/>
              </a:ext>
            </a:extLst>
          </p:cNvPr>
          <p:cNvSpPr>
            <a:spLocks noGrp="1"/>
          </p:cNvSpPr>
          <p:nvPr>
            <p:ph idx="1" hasCustomPrompt="1"/>
          </p:nvPr>
        </p:nvSpPr>
        <p:spPr/>
        <p:txBody>
          <a:bodyPr/>
          <a:lstStyle>
            <a:lvl1pPr rtl="0">
              <a:defRPr/>
            </a:lvl1pPr>
            <a:lvl2pPr rtl="0">
              <a:defRPr/>
            </a:lvl2pPr>
            <a:lvl3pPr rtl="0">
              <a:defRPr/>
            </a:lvl3pPr>
            <a:lvl4pPr rtl="0">
              <a:defRPr/>
            </a:lvl4pPr>
            <a:lvl5pPr rtl="0">
              <a:defRPr/>
            </a:lvl5p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endParaRPr lang="en-US" dirty="0"/>
          </a:p>
        </p:txBody>
      </p:sp>
      <p:sp>
        <p:nvSpPr>
          <p:cNvPr id="4" name="Marcador de fecha 3">
            <a:extLst>
              <a:ext uri="{FF2B5EF4-FFF2-40B4-BE49-F238E27FC236}">
                <a16:creationId xmlns:a16="http://schemas.microsoft.com/office/drawing/2014/main" id="{10C618F1-5732-49C4-9C79-68A4EAE8AAFB}"/>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5" name="Marcador de pie de página 4">
            <a:extLst>
              <a:ext uri="{FF2B5EF4-FFF2-40B4-BE49-F238E27FC236}">
                <a16:creationId xmlns:a16="http://schemas.microsoft.com/office/drawing/2014/main" id="{42CBF0BC-2CC5-4B3F-A535-33E951D45CA1}"/>
              </a:ext>
            </a:extLst>
          </p:cNvPr>
          <p:cNvSpPr>
            <a:spLocks noGrp="1"/>
          </p:cNvSpPr>
          <p:nvPr>
            <p:ph type="ftr" sz="quarter" idx="11"/>
          </p:nvPr>
        </p:nvSpPr>
        <p:spPr/>
        <p:txBody>
          <a:bodyPr/>
          <a:lstStyle>
            <a:lvl1pPr rtl="0">
              <a:defRPr/>
            </a:lvl1pPr>
          </a:lstStyle>
          <a:p>
            <a:endParaRPr lang="en-US" dirty="0"/>
          </a:p>
        </p:txBody>
      </p:sp>
      <p:sp>
        <p:nvSpPr>
          <p:cNvPr id="6" name="Marcador de número de diapositiva 5">
            <a:extLst>
              <a:ext uri="{FF2B5EF4-FFF2-40B4-BE49-F238E27FC236}">
                <a16:creationId xmlns:a16="http://schemas.microsoft.com/office/drawing/2014/main" id="{7CA54869-479A-4C77-AEE3-9CBEC89CF0EE}"/>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103625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KE A STATM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A316BBA-DDB0-454A-94D1-1E049F12EE4D}"/>
              </a:ext>
            </a:extLst>
          </p:cNvPr>
          <p:cNvGraphicFramePr>
            <a:graphicFrameLocks noChangeAspect="1"/>
          </p:cNvGraphicFramePr>
          <p:nvPr userDrawn="1">
            <p:custDataLst>
              <p:tags r:id="rId2"/>
            </p:custDataLst>
            <p:extLst>
              <p:ext uri="{D42A27DB-BD31-4B8C-83A1-F6EECF244321}">
                <p14:modId xmlns:p14="http://schemas.microsoft.com/office/powerpoint/2010/main" val="3532054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33"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CA316BBA-DDB0-454A-94D1-1E049F12EE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3">
            <a:extLst>
              <a:ext uri="{FF2B5EF4-FFF2-40B4-BE49-F238E27FC236}">
                <a16:creationId xmlns:a16="http://schemas.microsoft.com/office/drawing/2014/main" id="{44254290-7DE3-6B44-8595-33F864E0761D}"/>
              </a:ext>
            </a:extLst>
          </p:cNvPr>
          <p:cNvSpPr>
            <a:spLocks noGrp="1"/>
          </p:cNvSpPr>
          <p:nvPr>
            <p:ph type="body" sz="quarter" idx="12"/>
          </p:nvPr>
        </p:nvSpPr>
        <p:spPr>
          <a:xfrm>
            <a:off x="5255239" y="2095150"/>
            <a:ext cx="6327161" cy="2667701"/>
          </a:xfrm>
          <a:prstGeom prst="rect">
            <a:avLst/>
          </a:prstGeom>
        </p:spPr>
        <p:txBody>
          <a:bodyPr anchor="ctr"/>
          <a:lstStyle>
            <a:lvl1pPr marL="0" indent="0" algn="l" rtl="0">
              <a:lnSpc>
                <a:spcPct val="150000"/>
              </a:lnSpc>
              <a:buNone/>
              <a:defRPr sz="1867">
                <a:solidFill>
                  <a:schemeClr val="tx1"/>
                </a:solidFill>
              </a:defRPr>
            </a:lvl1pPr>
          </a:lstStyle>
          <a:p>
            <a:pPr lvl="0"/>
            <a:endParaRPr lang="en-US" dirty="0"/>
          </a:p>
        </p:txBody>
      </p:sp>
      <p:sp>
        <p:nvSpPr>
          <p:cNvPr id="3" name="Text Placeholder 2">
            <a:extLst>
              <a:ext uri="{FF2B5EF4-FFF2-40B4-BE49-F238E27FC236}">
                <a16:creationId xmlns:a16="http://schemas.microsoft.com/office/drawing/2014/main" id="{2E8D6957-8385-BA41-AC67-96E9BF1EE284}"/>
              </a:ext>
            </a:extLst>
          </p:cNvPr>
          <p:cNvSpPr>
            <a:spLocks noGrp="1"/>
          </p:cNvSpPr>
          <p:nvPr>
            <p:ph type="body" sz="quarter" idx="13"/>
          </p:nvPr>
        </p:nvSpPr>
        <p:spPr>
          <a:xfrm>
            <a:off x="609600" y="2095150"/>
            <a:ext cx="4267200" cy="2667701"/>
          </a:xfrm>
        </p:spPr>
        <p:txBody>
          <a:bodyPr anchor="ctr"/>
          <a:lstStyle>
            <a:lvl1pPr rtl="0">
              <a:defRPr sz="5334">
                <a:solidFill>
                  <a:schemeClr val="accent1"/>
                </a:solidFill>
                <a:latin typeface="+mj-lt"/>
              </a:defRPr>
            </a:lvl1pPr>
          </a:lstStyle>
          <a:p>
            <a:pPr lvl="0"/>
            <a:endParaRPr lang="en-US" dirty="0"/>
          </a:p>
        </p:txBody>
      </p:sp>
      <p:sp>
        <p:nvSpPr>
          <p:cNvPr id="2" name="Footer Placeholder 1">
            <a:extLst>
              <a:ext uri="{FF2B5EF4-FFF2-40B4-BE49-F238E27FC236}">
                <a16:creationId xmlns:a16="http://schemas.microsoft.com/office/drawing/2014/main" id="{9AAF57F6-3EB7-3F47-82FE-E4C95FB21682}"/>
              </a:ext>
            </a:extLst>
          </p:cNvPr>
          <p:cNvSpPr>
            <a:spLocks noGrp="1"/>
          </p:cNvSpPr>
          <p:nvPr>
            <p:ph type="ftr" sz="quarter" idx="14"/>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F2E93802-628D-014A-8342-91C92F75B630}"/>
              </a:ext>
            </a:extLst>
          </p:cNvPr>
          <p:cNvSpPr>
            <a:spLocks noGrp="1"/>
          </p:cNvSpPr>
          <p:nvPr>
            <p:ph type="sldNum" sz="quarter" idx="15"/>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3799696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FAULT SLIDE (two column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21D1AC-38E2-44CC-98F1-A91FC12A61A2}"/>
              </a:ext>
            </a:extLst>
          </p:cNvPr>
          <p:cNvGraphicFramePr>
            <a:graphicFrameLocks noChangeAspect="1"/>
          </p:cNvGraphicFramePr>
          <p:nvPr userDrawn="1">
            <p:custDataLst>
              <p:tags r:id="rId2"/>
            </p:custDataLst>
            <p:extLst>
              <p:ext uri="{D42A27DB-BD31-4B8C-83A1-F6EECF244321}">
                <p14:modId xmlns:p14="http://schemas.microsoft.com/office/powerpoint/2010/main" val="3420863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57"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BD21D1AC-38E2-44CC-98F1-A91FC12A61A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596AA191-D5FF-F74D-A50A-73A7CC11C8DA}"/>
              </a:ext>
            </a:extLst>
          </p:cNvPr>
          <p:cNvSpPr>
            <a:spLocks noGrp="1"/>
          </p:cNvSpPr>
          <p:nvPr>
            <p:ph type="ftr" sz="quarter" idx="13"/>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B64540F1-D8A0-FF46-B1EA-4E900B8607C0}"/>
              </a:ext>
            </a:extLst>
          </p:cNvPr>
          <p:cNvSpPr>
            <a:spLocks noGrp="1"/>
          </p:cNvSpPr>
          <p:nvPr>
            <p:ph type="sldNum" sz="quarter" idx="14"/>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10" name="Text Placeholder 9">
            <a:extLst>
              <a:ext uri="{FF2B5EF4-FFF2-40B4-BE49-F238E27FC236}">
                <a16:creationId xmlns:a16="http://schemas.microsoft.com/office/drawing/2014/main" id="{DB6F82DE-D60B-DC4F-BF67-13C1749FD2B2}"/>
              </a:ext>
            </a:extLst>
          </p:cNvPr>
          <p:cNvSpPr>
            <a:spLocks noGrp="1"/>
          </p:cNvSpPr>
          <p:nvPr>
            <p:ph type="body" sz="quarter" idx="16" hasCustomPrompt="1"/>
          </p:nvPr>
        </p:nvSpPr>
        <p:spPr>
          <a:xfrm>
            <a:off x="609600" y="1524000"/>
            <a:ext cx="5181600" cy="4510617"/>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3D2A7B6D-F215-164B-AB00-58091BC04357}"/>
              </a:ext>
            </a:extLst>
          </p:cNvPr>
          <p:cNvSpPr>
            <a:spLocks noGrp="1"/>
          </p:cNvSpPr>
          <p:nvPr>
            <p:ph type="body" sz="quarter" idx="17" hasCustomPrompt="1"/>
          </p:nvPr>
        </p:nvSpPr>
        <p:spPr>
          <a:xfrm>
            <a:off x="6404356" y="1524000"/>
            <a:ext cx="5178044" cy="4510617"/>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89202D9A-4AE7-D24A-B935-D891CC9DAAD3}"/>
              </a:ext>
            </a:extLst>
          </p:cNvPr>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23640029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FAULT SLIDE (three columns)">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2B0A436F-CC82-498A-9AAD-87C7C1C44132}"/>
              </a:ext>
            </a:extLst>
          </p:cNvPr>
          <p:cNvGraphicFramePr>
            <a:graphicFrameLocks noChangeAspect="1"/>
          </p:cNvGraphicFramePr>
          <p:nvPr userDrawn="1">
            <p:custDataLst>
              <p:tags r:id="rId2"/>
            </p:custDataLst>
            <p:extLst>
              <p:ext uri="{D42A27DB-BD31-4B8C-83A1-F6EECF244321}">
                <p14:modId xmlns:p14="http://schemas.microsoft.com/office/powerpoint/2010/main" val="26008005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81"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2B0A436F-CC82-498A-9AAD-87C7C1C4413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55F821F0-CD54-1445-8DDB-ACC764D55DBE}"/>
              </a:ext>
            </a:extLst>
          </p:cNvPr>
          <p:cNvSpPr>
            <a:spLocks noGrp="1"/>
          </p:cNvSpPr>
          <p:nvPr>
            <p:ph type="ftr" sz="quarter" idx="15"/>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4AB6A206-F521-BF45-9311-E95E6E8C51C8}"/>
              </a:ext>
            </a:extLst>
          </p:cNvPr>
          <p:cNvSpPr>
            <a:spLocks noGrp="1"/>
          </p:cNvSpPr>
          <p:nvPr>
            <p:ph type="sldNum" sz="quarter" idx="16"/>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3" name="Text Placeholder 2">
            <a:extLst>
              <a:ext uri="{FF2B5EF4-FFF2-40B4-BE49-F238E27FC236}">
                <a16:creationId xmlns:a16="http://schemas.microsoft.com/office/drawing/2014/main" id="{248DC3CF-062F-6D4A-B068-360B58638D85}"/>
              </a:ext>
            </a:extLst>
          </p:cNvPr>
          <p:cNvSpPr>
            <a:spLocks noGrp="1"/>
          </p:cNvSpPr>
          <p:nvPr>
            <p:ph type="body" sz="quarter" idx="17" hasCustomPrompt="1"/>
          </p:nvPr>
        </p:nvSpPr>
        <p:spPr>
          <a:xfrm>
            <a:off x="609600" y="1524000"/>
            <a:ext cx="3048000" cy="4572000"/>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a:extLst>
              <a:ext uri="{FF2B5EF4-FFF2-40B4-BE49-F238E27FC236}">
                <a16:creationId xmlns:a16="http://schemas.microsoft.com/office/drawing/2014/main" id="{B088EC3E-2BC0-6F4F-99A5-C254D1B5014E}"/>
              </a:ext>
            </a:extLst>
          </p:cNvPr>
          <p:cNvSpPr>
            <a:spLocks noGrp="1"/>
          </p:cNvSpPr>
          <p:nvPr>
            <p:ph type="body" sz="quarter" idx="18" hasCustomPrompt="1"/>
          </p:nvPr>
        </p:nvSpPr>
        <p:spPr>
          <a:xfrm>
            <a:off x="8534400" y="1524000"/>
            <a:ext cx="3048000" cy="4572000"/>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1E93646-16B9-0F4C-9B07-2AE355DE9C09}"/>
              </a:ext>
            </a:extLst>
          </p:cNvPr>
          <p:cNvSpPr>
            <a:spLocks noGrp="1"/>
          </p:cNvSpPr>
          <p:nvPr>
            <p:ph type="title"/>
          </p:nvPr>
        </p:nvSpPr>
        <p:spPr/>
        <p:txBody>
          <a:bodyPr vert="horz"/>
          <a:lstStyle>
            <a:lvl1pPr rtl="0">
              <a:defRPr/>
            </a:lvl1pPr>
          </a:lstStyle>
          <a:p>
            <a:r>
              <a:rPr lang="en-US" dirty="0"/>
              <a:t>Click to edit Master title style</a:t>
            </a:r>
          </a:p>
        </p:txBody>
      </p:sp>
      <p:sp>
        <p:nvSpPr>
          <p:cNvPr id="9" name="Text Placeholder 2">
            <a:extLst>
              <a:ext uri="{FF2B5EF4-FFF2-40B4-BE49-F238E27FC236}">
                <a16:creationId xmlns:a16="http://schemas.microsoft.com/office/drawing/2014/main" id="{593CA37B-759A-264A-954C-81B341DC92B6}"/>
              </a:ext>
            </a:extLst>
          </p:cNvPr>
          <p:cNvSpPr>
            <a:spLocks noGrp="1"/>
          </p:cNvSpPr>
          <p:nvPr>
            <p:ph type="body" sz="quarter" idx="19" hasCustomPrompt="1"/>
          </p:nvPr>
        </p:nvSpPr>
        <p:spPr>
          <a:xfrm>
            <a:off x="4573778" y="1523999"/>
            <a:ext cx="3048000" cy="4572000"/>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7619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FAULT SLIDE (six blocks)">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7A6409C-47E3-4E9F-940B-981175EF6E2A}"/>
              </a:ext>
            </a:extLst>
          </p:cNvPr>
          <p:cNvGraphicFramePr>
            <a:graphicFrameLocks noChangeAspect="1"/>
          </p:cNvGraphicFramePr>
          <p:nvPr userDrawn="1">
            <p:custDataLst>
              <p:tags r:id="rId2"/>
            </p:custDataLst>
            <p:extLst>
              <p:ext uri="{D42A27DB-BD31-4B8C-83A1-F6EECF244321}">
                <p14:modId xmlns:p14="http://schemas.microsoft.com/office/powerpoint/2010/main" val="40520697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05" name="think-cell Slide" r:id="rId4" imgW="395" imgH="396" progId="TCLayout.ActiveDocument.1">
                  <p:embed/>
                </p:oleObj>
              </mc:Choice>
              <mc:Fallback>
                <p:oleObj name="think-cell Slide" r:id="rId4" imgW="395" imgH="396" progId="TCLayout.ActiveDocument.1">
                  <p:embed/>
                  <p:pic>
                    <p:nvPicPr>
                      <p:cNvPr id="7" name="Object 6" hidden="1">
                        <a:extLst>
                          <a:ext uri="{FF2B5EF4-FFF2-40B4-BE49-F238E27FC236}">
                            <a16:creationId xmlns:a16="http://schemas.microsoft.com/office/drawing/2014/main" id="{87A6409C-47E3-4E9F-940B-981175EF6E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55F821F0-CD54-1445-8DDB-ACC764D55DBE}"/>
              </a:ext>
            </a:extLst>
          </p:cNvPr>
          <p:cNvSpPr>
            <a:spLocks noGrp="1"/>
          </p:cNvSpPr>
          <p:nvPr>
            <p:ph type="ftr" sz="quarter" idx="15"/>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4AB6A206-F521-BF45-9311-E95E6E8C51C8}"/>
              </a:ext>
            </a:extLst>
          </p:cNvPr>
          <p:cNvSpPr>
            <a:spLocks noGrp="1"/>
          </p:cNvSpPr>
          <p:nvPr>
            <p:ph type="sldNum" sz="quarter" idx="16"/>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3" name="Text Placeholder 2">
            <a:extLst>
              <a:ext uri="{FF2B5EF4-FFF2-40B4-BE49-F238E27FC236}">
                <a16:creationId xmlns:a16="http://schemas.microsoft.com/office/drawing/2014/main" id="{248DC3CF-062F-6D4A-B068-360B58638D85}"/>
              </a:ext>
            </a:extLst>
          </p:cNvPr>
          <p:cNvSpPr>
            <a:spLocks noGrp="1"/>
          </p:cNvSpPr>
          <p:nvPr>
            <p:ph type="body" sz="quarter" idx="17" hasCustomPrompt="1"/>
          </p:nvPr>
        </p:nvSpPr>
        <p:spPr>
          <a:xfrm>
            <a:off x="609600" y="1524000"/>
            <a:ext cx="3048000" cy="1700784"/>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10" name="Text Placeholder 2">
            <a:extLst>
              <a:ext uri="{FF2B5EF4-FFF2-40B4-BE49-F238E27FC236}">
                <a16:creationId xmlns:a16="http://schemas.microsoft.com/office/drawing/2014/main" id="{B088EC3E-2BC0-6F4F-99A5-C254D1B5014E}"/>
              </a:ext>
            </a:extLst>
          </p:cNvPr>
          <p:cNvSpPr>
            <a:spLocks noGrp="1"/>
          </p:cNvSpPr>
          <p:nvPr>
            <p:ph type="body" sz="quarter" idx="18" hasCustomPrompt="1"/>
          </p:nvPr>
        </p:nvSpPr>
        <p:spPr>
          <a:xfrm>
            <a:off x="8534400" y="1524000"/>
            <a:ext cx="3048000" cy="1701801"/>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12" name="Text Placeholder 2">
            <a:extLst>
              <a:ext uri="{FF2B5EF4-FFF2-40B4-BE49-F238E27FC236}">
                <a16:creationId xmlns:a16="http://schemas.microsoft.com/office/drawing/2014/main" id="{93C30871-9CE5-704E-918A-539E74CBFFA3}"/>
              </a:ext>
            </a:extLst>
          </p:cNvPr>
          <p:cNvSpPr>
            <a:spLocks noGrp="1"/>
          </p:cNvSpPr>
          <p:nvPr>
            <p:ph type="body" sz="quarter" idx="19" hasCustomPrompt="1"/>
          </p:nvPr>
        </p:nvSpPr>
        <p:spPr>
          <a:xfrm>
            <a:off x="4572000" y="1540468"/>
            <a:ext cx="3048000" cy="1701801"/>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8" name="Text Placeholder 2">
            <a:extLst>
              <a:ext uri="{FF2B5EF4-FFF2-40B4-BE49-F238E27FC236}">
                <a16:creationId xmlns:a16="http://schemas.microsoft.com/office/drawing/2014/main" id="{4092D13B-F05B-DB46-9F08-B097B3E0908C}"/>
              </a:ext>
            </a:extLst>
          </p:cNvPr>
          <p:cNvSpPr>
            <a:spLocks noGrp="1"/>
          </p:cNvSpPr>
          <p:nvPr>
            <p:ph type="body" sz="quarter" idx="20" hasCustomPrompt="1"/>
          </p:nvPr>
        </p:nvSpPr>
        <p:spPr>
          <a:xfrm>
            <a:off x="609600" y="3894435"/>
            <a:ext cx="3048000" cy="1701800"/>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9" name="Text Placeholder 2">
            <a:extLst>
              <a:ext uri="{FF2B5EF4-FFF2-40B4-BE49-F238E27FC236}">
                <a16:creationId xmlns:a16="http://schemas.microsoft.com/office/drawing/2014/main" id="{0F2ECC7E-EB13-D640-8266-A7D8A5D4A598}"/>
              </a:ext>
            </a:extLst>
          </p:cNvPr>
          <p:cNvSpPr>
            <a:spLocks noGrp="1"/>
          </p:cNvSpPr>
          <p:nvPr>
            <p:ph type="body" sz="quarter" idx="21" hasCustomPrompt="1"/>
          </p:nvPr>
        </p:nvSpPr>
        <p:spPr>
          <a:xfrm>
            <a:off x="4572000" y="3892741"/>
            <a:ext cx="3048000" cy="1701800"/>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13" name="Text Placeholder 2">
            <a:extLst>
              <a:ext uri="{FF2B5EF4-FFF2-40B4-BE49-F238E27FC236}">
                <a16:creationId xmlns:a16="http://schemas.microsoft.com/office/drawing/2014/main" id="{F22C77D9-380D-3D40-88C7-383D26FB957D}"/>
              </a:ext>
            </a:extLst>
          </p:cNvPr>
          <p:cNvSpPr>
            <a:spLocks noGrp="1"/>
          </p:cNvSpPr>
          <p:nvPr>
            <p:ph type="body" sz="quarter" idx="22" hasCustomPrompt="1"/>
          </p:nvPr>
        </p:nvSpPr>
        <p:spPr>
          <a:xfrm>
            <a:off x="8534400" y="3892741"/>
            <a:ext cx="3048000" cy="1701800"/>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2" name="Title 1">
            <a:extLst>
              <a:ext uri="{FF2B5EF4-FFF2-40B4-BE49-F238E27FC236}">
                <a16:creationId xmlns:a16="http://schemas.microsoft.com/office/drawing/2014/main" id="{27DE279D-A6D5-BF4C-8881-FB4D65FFD628}"/>
              </a:ext>
            </a:extLst>
          </p:cNvPr>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2260005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VERTIC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975520-18FA-4FA4-8554-8732F6933C92}"/>
              </a:ext>
            </a:extLst>
          </p:cNvPr>
          <p:cNvGraphicFramePr>
            <a:graphicFrameLocks noChangeAspect="1"/>
          </p:cNvGraphicFramePr>
          <p:nvPr userDrawn="1">
            <p:custDataLst>
              <p:tags r:id="rId2"/>
            </p:custDataLst>
            <p:extLst>
              <p:ext uri="{D42A27DB-BD31-4B8C-83A1-F6EECF244321}">
                <p14:modId xmlns:p14="http://schemas.microsoft.com/office/powerpoint/2010/main" val="28158947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29"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B3975520-18FA-4FA4-8554-8732F6933C9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14" name="Straight Connector 13">
            <a:extLst>
              <a:ext uri="{FF2B5EF4-FFF2-40B4-BE49-F238E27FC236}">
                <a16:creationId xmlns:a16="http://schemas.microsoft.com/office/drawing/2014/main" id="{1F7E0ACF-6143-D14D-86C2-51822807CE7D}"/>
              </a:ext>
            </a:extLst>
          </p:cNvPr>
          <p:cNvCxnSpPr/>
          <p:nvPr/>
        </p:nvCxnSpPr>
        <p:spPr>
          <a:xfrm>
            <a:off x="1921935" y="4864432"/>
            <a:ext cx="0" cy="1010469"/>
          </a:xfrm>
          <a:prstGeom prst="line">
            <a:avLst/>
          </a:prstGeom>
          <a:ln w="254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E84E72-6BCF-2C46-B999-9A22E52A42A1}"/>
              </a:ext>
            </a:extLst>
          </p:cNvPr>
          <p:cNvCxnSpPr/>
          <p:nvPr/>
        </p:nvCxnSpPr>
        <p:spPr>
          <a:xfrm>
            <a:off x="1918367" y="3189648"/>
            <a:ext cx="0" cy="1010469"/>
          </a:xfrm>
          <a:prstGeom prst="line">
            <a:avLst/>
          </a:prstGeom>
          <a:ln w="254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3CE69F91-1C2B-2B40-BBC7-62B4E4AA0BE4}"/>
              </a:ext>
            </a:extLst>
          </p:cNvPr>
          <p:cNvSpPr>
            <a:spLocks noGrp="1"/>
          </p:cNvSpPr>
          <p:nvPr>
            <p:ph type="pic" sz="quarter" idx="12"/>
          </p:nvPr>
        </p:nvSpPr>
        <p:spPr>
          <a:xfrm>
            <a:off x="609600" y="1536805"/>
            <a:ext cx="1168401" cy="1010469"/>
          </a:xfrm>
          <a:solidFill>
            <a:schemeClr val="bg1"/>
          </a:solidFill>
        </p:spPr>
        <p:txBody>
          <a:bodyPr/>
          <a:lstStyle/>
          <a:p>
            <a:endParaRPr lang="en-US" dirty="0"/>
          </a:p>
        </p:txBody>
      </p:sp>
      <p:sp>
        <p:nvSpPr>
          <p:cNvPr id="25" name="Picture Placeholder 2">
            <a:extLst>
              <a:ext uri="{FF2B5EF4-FFF2-40B4-BE49-F238E27FC236}">
                <a16:creationId xmlns:a16="http://schemas.microsoft.com/office/drawing/2014/main" id="{E126BDFA-0B7C-C04E-9B57-456717EB7F02}"/>
              </a:ext>
            </a:extLst>
          </p:cNvPr>
          <p:cNvSpPr>
            <a:spLocks noGrp="1"/>
          </p:cNvSpPr>
          <p:nvPr>
            <p:ph type="pic" sz="quarter" idx="13"/>
          </p:nvPr>
        </p:nvSpPr>
        <p:spPr>
          <a:xfrm>
            <a:off x="609600" y="3194216"/>
            <a:ext cx="1168401" cy="1010469"/>
          </a:xfrm>
          <a:solidFill>
            <a:schemeClr val="bg1"/>
          </a:solidFill>
        </p:spPr>
        <p:txBody>
          <a:bodyPr/>
          <a:lstStyle/>
          <a:p>
            <a:endParaRPr lang="en-US" dirty="0"/>
          </a:p>
        </p:txBody>
      </p:sp>
      <p:sp>
        <p:nvSpPr>
          <p:cNvPr id="26" name="Picture Placeholder 2">
            <a:extLst>
              <a:ext uri="{FF2B5EF4-FFF2-40B4-BE49-F238E27FC236}">
                <a16:creationId xmlns:a16="http://schemas.microsoft.com/office/drawing/2014/main" id="{E2008D3C-3301-F544-B898-B5FBF3B5B32E}"/>
              </a:ext>
            </a:extLst>
          </p:cNvPr>
          <p:cNvSpPr>
            <a:spLocks noGrp="1"/>
          </p:cNvSpPr>
          <p:nvPr>
            <p:ph type="pic" sz="quarter" idx="14"/>
          </p:nvPr>
        </p:nvSpPr>
        <p:spPr>
          <a:xfrm>
            <a:off x="609600" y="4864432"/>
            <a:ext cx="1168401" cy="1010469"/>
          </a:xfrm>
          <a:solidFill>
            <a:schemeClr val="bg1"/>
          </a:solidFill>
        </p:spPr>
        <p:txBody>
          <a:bodyPr/>
          <a:lstStyle/>
          <a:p>
            <a:endParaRPr lang="en-US" dirty="0"/>
          </a:p>
        </p:txBody>
      </p:sp>
      <p:sp>
        <p:nvSpPr>
          <p:cNvPr id="28" name="Text Placeholder 27">
            <a:extLst>
              <a:ext uri="{FF2B5EF4-FFF2-40B4-BE49-F238E27FC236}">
                <a16:creationId xmlns:a16="http://schemas.microsoft.com/office/drawing/2014/main" id="{5046A911-4395-A54C-B59C-C52ADEEAE35A}"/>
              </a:ext>
            </a:extLst>
          </p:cNvPr>
          <p:cNvSpPr>
            <a:spLocks noGrp="1"/>
          </p:cNvSpPr>
          <p:nvPr>
            <p:ph type="body" sz="quarter" idx="15" hasCustomPrompt="1"/>
          </p:nvPr>
        </p:nvSpPr>
        <p:spPr>
          <a:xfrm>
            <a:off x="2255161" y="3198661"/>
            <a:ext cx="9327239" cy="1010708"/>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cxnSp>
        <p:nvCxnSpPr>
          <p:cNvPr id="29" name="Straight Connector 28">
            <a:extLst>
              <a:ext uri="{FF2B5EF4-FFF2-40B4-BE49-F238E27FC236}">
                <a16:creationId xmlns:a16="http://schemas.microsoft.com/office/drawing/2014/main" id="{B5931466-2AC7-4345-A7BD-A09CAB4402C6}"/>
              </a:ext>
            </a:extLst>
          </p:cNvPr>
          <p:cNvCxnSpPr/>
          <p:nvPr userDrawn="1"/>
        </p:nvCxnSpPr>
        <p:spPr>
          <a:xfrm>
            <a:off x="1930400" y="1536805"/>
            <a:ext cx="0" cy="1010469"/>
          </a:xfrm>
          <a:prstGeom prst="line">
            <a:avLst/>
          </a:prstGeom>
          <a:ln w="254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27">
            <a:extLst>
              <a:ext uri="{FF2B5EF4-FFF2-40B4-BE49-F238E27FC236}">
                <a16:creationId xmlns:a16="http://schemas.microsoft.com/office/drawing/2014/main" id="{F2D01EC0-CF3D-884D-955B-D769EC9BE717}"/>
              </a:ext>
            </a:extLst>
          </p:cNvPr>
          <p:cNvSpPr>
            <a:spLocks noGrp="1"/>
          </p:cNvSpPr>
          <p:nvPr>
            <p:ph type="body" sz="quarter" idx="16" hasCustomPrompt="1"/>
          </p:nvPr>
        </p:nvSpPr>
        <p:spPr>
          <a:xfrm>
            <a:off x="2263808" y="1536805"/>
            <a:ext cx="9318593" cy="1010708"/>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31" name="Text Placeholder 27">
            <a:extLst>
              <a:ext uri="{FF2B5EF4-FFF2-40B4-BE49-F238E27FC236}">
                <a16:creationId xmlns:a16="http://schemas.microsoft.com/office/drawing/2014/main" id="{C29B03AD-D8C3-264C-A8DF-4C1A85127BAC}"/>
              </a:ext>
            </a:extLst>
          </p:cNvPr>
          <p:cNvSpPr>
            <a:spLocks noGrp="1"/>
          </p:cNvSpPr>
          <p:nvPr>
            <p:ph type="body" sz="quarter" idx="17" hasCustomPrompt="1"/>
          </p:nvPr>
        </p:nvSpPr>
        <p:spPr>
          <a:xfrm>
            <a:off x="2253173" y="4879433"/>
            <a:ext cx="9329227" cy="1010708"/>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2" name="Footer Placeholder 1">
            <a:extLst>
              <a:ext uri="{FF2B5EF4-FFF2-40B4-BE49-F238E27FC236}">
                <a16:creationId xmlns:a16="http://schemas.microsoft.com/office/drawing/2014/main" id="{EB2F2E63-1B3B-CE42-A0B2-DCC9F229E817}"/>
              </a:ext>
            </a:extLst>
          </p:cNvPr>
          <p:cNvSpPr>
            <a:spLocks noGrp="1"/>
          </p:cNvSpPr>
          <p:nvPr>
            <p:ph type="ftr" sz="quarter" idx="18"/>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E69C12C2-93C3-0842-B8EB-3C2C30078B75}"/>
              </a:ext>
            </a:extLst>
          </p:cNvPr>
          <p:cNvSpPr>
            <a:spLocks noGrp="1"/>
          </p:cNvSpPr>
          <p:nvPr>
            <p:ph type="sldNum" sz="quarter" idx="19"/>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7" name="Title 6">
            <a:extLst>
              <a:ext uri="{FF2B5EF4-FFF2-40B4-BE49-F238E27FC236}">
                <a16:creationId xmlns:a16="http://schemas.microsoft.com/office/drawing/2014/main" id="{E6233335-B7F9-384B-9453-CE82C9BDC8DA}"/>
              </a:ext>
            </a:extLst>
          </p:cNvPr>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4284231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W/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14C297F-0454-46E5-B56D-A9FD50CDDF16}"/>
              </a:ext>
            </a:extLst>
          </p:cNvPr>
          <p:cNvGraphicFramePr>
            <a:graphicFrameLocks noChangeAspect="1"/>
          </p:cNvGraphicFramePr>
          <p:nvPr userDrawn="1">
            <p:custDataLst>
              <p:tags r:id="rId2"/>
            </p:custDataLst>
            <p:extLst>
              <p:ext uri="{D42A27DB-BD31-4B8C-83A1-F6EECF244321}">
                <p14:modId xmlns:p14="http://schemas.microsoft.com/office/powerpoint/2010/main" val="723514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53"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F14C297F-0454-46E5-B56D-A9FD50CDDF1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5" name="Picture Placeholder 2">
            <a:extLst>
              <a:ext uri="{FF2B5EF4-FFF2-40B4-BE49-F238E27FC236}">
                <a16:creationId xmlns:a16="http://schemas.microsoft.com/office/drawing/2014/main" id="{E126BDFA-0B7C-C04E-9B57-456717EB7F02}"/>
              </a:ext>
            </a:extLst>
          </p:cNvPr>
          <p:cNvSpPr>
            <a:spLocks noGrp="1"/>
          </p:cNvSpPr>
          <p:nvPr>
            <p:ph type="pic" sz="quarter" idx="13"/>
          </p:nvPr>
        </p:nvSpPr>
        <p:spPr>
          <a:xfrm>
            <a:off x="609600" y="2770265"/>
            <a:ext cx="1645561" cy="1423132"/>
          </a:xfrm>
          <a:solidFill>
            <a:schemeClr val="bg1"/>
          </a:solidFill>
        </p:spPr>
        <p:txBody>
          <a:bodyPr/>
          <a:lstStyle/>
          <a:p>
            <a:endParaRPr lang="en-US" dirty="0"/>
          </a:p>
        </p:txBody>
      </p:sp>
      <p:sp>
        <p:nvSpPr>
          <p:cNvPr id="28" name="Text Placeholder 27">
            <a:extLst>
              <a:ext uri="{FF2B5EF4-FFF2-40B4-BE49-F238E27FC236}">
                <a16:creationId xmlns:a16="http://schemas.microsoft.com/office/drawing/2014/main" id="{5046A911-4395-A54C-B59C-C52ADEEAE35A}"/>
              </a:ext>
            </a:extLst>
          </p:cNvPr>
          <p:cNvSpPr>
            <a:spLocks noGrp="1"/>
          </p:cNvSpPr>
          <p:nvPr>
            <p:ph type="body" sz="quarter" idx="15" hasCustomPrompt="1"/>
          </p:nvPr>
        </p:nvSpPr>
        <p:spPr>
          <a:xfrm>
            <a:off x="2590801" y="2770265"/>
            <a:ext cx="8991599" cy="1423132"/>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2" name="Footer Placeholder 1">
            <a:extLst>
              <a:ext uri="{FF2B5EF4-FFF2-40B4-BE49-F238E27FC236}">
                <a16:creationId xmlns:a16="http://schemas.microsoft.com/office/drawing/2014/main" id="{06071BCB-A2E7-5547-81E6-C445ADF05469}"/>
              </a:ext>
            </a:extLst>
          </p:cNvPr>
          <p:cNvSpPr>
            <a:spLocks noGrp="1"/>
          </p:cNvSpPr>
          <p:nvPr>
            <p:ph type="ftr" sz="quarter" idx="16"/>
          </p:nvPr>
        </p:nvSpPr>
        <p:spPr/>
        <p:txBody>
          <a:bodyPr/>
          <a:lstStyle>
            <a:lvl1pPr rtl="0">
              <a:defRPr/>
            </a:lvl1pPr>
          </a:lstStyle>
          <a:p>
            <a:endParaRPr lang="en-US" dirty="0"/>
          </a:p>
        </p:txBody>
      </p:sp>
      <p:sp>
        <p:nvSpPr>
          <p:cNvPr id="3" name="Slide Number Placeholder 2">
            <a:extLst>
              <a:ext uri="{FF2B5EF4-FFF2-40B4-BE49-F238E27FC236}">
                <a16:creationId xmlns:a16="http://schemas.microsoft.com/office/drawing/2014/main" id="{0F263527-8F06-2A46-8880-B40F067DECB8}"/>
              </a:ext>
            </a:extLst>
          </p:cNvPr>
          <p:cNvSpPr>
            <a:spLocks noGrp="1"/>
          </p:cNvSpPr>
          <p:nvPr>
            <p:ph type="sldNum" sz="quarter" idx="17"/>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6" name="Title 5">
            <a:extLst>
              <a:ext uri="{FF2B5EF4-FFF2-40B4-BE49-F238E27FC236}">
                <a16:creationId xmlns:a16="http://schemas.microsoft.com/office/drawing/2014/main" id="{75262ABD-8F75-1C4F-A2F1-BC8E46DC2632}"/>
              </a:ext>
            </a:extLst>
          </p:cNvPr>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3299532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HORIZONT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478809E-CF9E-4A8E-83EE-2D1158575BA4}"/>
              </a:ext>
            </a:extLst>
          </p:cNvPr>
          <p:cNvGraphicFramePr>
            <a:graphicFrameLocks noChangeAspect="1"/>
          </p:cNvGraphicFramePr>
          <p:nvPr userDrawn="1">
            <p:custDataLst>
              <p:tags r:id="rId2"/>
            </p:custDataLst>
            <p:extLst>
              <p:ext uri="{D42A27DB-BD31-4B8C-83A1-F6EECF244321}">
                <p14:modId xmlns:p14="http://schemas.microsoft.com/office/powerpoint/2010/main" val="2567109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77"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4478809E-CF9E-4A8E-83EE-2D1158575BA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5" name="Picture Placeholder 2">
            <a:extLst>
              <a:ext uri="{FF2B5EF4-FFF2-40B4-BE49-F238E27FC236}">
                <a16:creationId xmlns:a16="http://schemas.microsoft.com/office/drawing/2014/main" id="{E126BDFA-0B7C-C04E-9B57-456717EB7F02}"/>
              </a:ext>
            </a:extLst>
          </p:cNvPr>
          <p:cNvSpPr>
            <a:spLocks noGrp="1"/>
          </p:cNvSpPr>
          <p:nvPr>
            <p:ph type="pic" sz="quarter" idx="13"/>
          </p:nvPr>
        </p:nvSpPr>
        <p:spPr>
          <a:xfrm>
            <a:off x="1826641" y="1935729"/>
            <a:ext cx="1378759" cy="1192393"/>
          </a:xfrm>
          <a:solidFill>
            <a:schemeClr val="bg1"/>
          </a:solidFill>
        </p:spPr>
        <p:txBody>
          <a:bodyPr/>
          <a:lstStyle/>
          <a:p>
            <a:endParaRPr lang="en-US" dirty="0"/>
          </a:p>
        </p:txBody>
      </p:sp>
      <p:sp>
        <p:nvSpPr>
          <p:cNvPr id="28" name="Text Placeholder 27">
            <a:extLst>
              <a:ext uri="{FF2B5EF4-FFF2-40B4-BE49-F238E27FC236}">
                <a16:creationId xmlns:a16="http://schemas.microsoft.com/office/drawing/2014/main" id="{5046A911-4395-A54C-B59C-C52ADEEAE35A}"/>
              </a:ext>
            </a:extLst>
          </p:cNvPr>
          <p:cNvSpPr>
            <a:spLocks noGrp="1"/>
          </p:cNvSpPr>
          <p:nvPr>
            <p:ph type="body" sz="quarter" idx="15" hasCustomPrompt="1"/>
          </p:nvPr>
        </p:nvSpPr>
        <p:spPr>
          <a:xfrm>
            <a:off x="1826641" y="3301339"/>
            <a:ext cx="3576496" cy="1905661"/>
          </a:xfrm>
        </p:spPr>
        <p:txBody>
          <a:bodyPr/>
          <a:lstStyle>
            <a:lvl1pPr rtl="0">
              <a:defRPr>
                <a:solidFill>
                  <a:schemeClr val="accent1"/>
                </a:solidFill>
                <a:latin typeface="+mj-lt"/>
              </a:defRPr>
            </a:lvl1pPr>
            <a:lvl2pPr marL="0" indent="0" rtl="0">
              <a:buNone/>
              <a:defRPr sz="1600"/>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24" name="Picture Placeholder 2">
            <a:extLst>
              <a:ext uri="{FF2B5EF4-FFF2-40B4-BE49-F238E27FC236}">
                <a16:creationId xmlns:a16="http://schemas.microsoft.com/office/drawing/2014/main" id="{780CF7B0-EA2B-434F-9B2A-993AB4726722}"/>
              </a:ext>
            </a:extLst>
          </p:cNvPr>
          <p:cNvSpPr>
            <a:spLocks noGrp="1"/>
          </p:cNvSpPr>
          <p:nvPr>
            <p:ph type="pic" sz="quarter" idx="16"/>
          </p:nvPr>
        </p:nvSpPr>
        <p:spPr>
          <a:xfrm>
            <a:off x="6431104" y="1935729"/>
            <a:ext cx="1378759" cy="1192393"/>
          </a:xfrm>
          <a:solidFill>
            <a:schemeClr val="bg1"/>
          </a:solidFill>
        </p:spPr>
        <p:txBody>
          <a:bodyPr/>
          <a:lstStyle/>
          <a:p>
            <a:endParaRPr lang="en-US" dirty="0"/>
          </a:p>
        </p:txBody>
      </p:sp>
      <p:cxnSp>
        <p:nvCxnSpPr>
          <p:cNvPr id="27" name="Straight Connector 26">
            <a:extLst>
              <a:ext uri="{FF2B5EF4-FFF2-40B4-BE49-F238E27FC236}">
                <a16:creationId xmlns:a16="http://schemas.microsoft.com/office/drawing/2014/main" id="{74E25944-4393-8543-AE8A-E5D9AF1323DF}"/>
              </a:ext>
            </a:extLst>
          </p:cNvPr>
          <p:cNvCxnSpPr>
            <a:cxnSpLocks/>
          </p:cNvCxnSpPr>
          <p:nvPr userDrawn="1"/>
        </p:nvCxnSpPr>
        <p:spPr>
          <a:xfrm>
            <a:off x="5740400" y="2055230"/>
            <a:ext cx="0" cy="3151770"/>
          </a:xfrm>
          <a:prstGeom prst="line">
            <a:avLst/>
          </a:prstGeom>
          <a:ln w="254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27">
            <a:extLst>
              <a:ext uri="{FF2B5EF4-FFF2-40B4-BE49-F238E27FC236}">
                <a16:creationId xmlns:a16="http://schemas.microsoft.com/office/drawing/2014/main" id="{CE7E8E85-19A6-BB4F-94D3-8658C0617C72}"/>
              </a:ext>
            </a:extLst>
          </p:cNvPr>
          <p:cNvSpPr>
            <a:spLocks noGrp="1"/>
          </p:cNvSpPr>
          <p:nvPr>
            <p:ph type="body" sz="quarter" idx="17" hasCustomPrompt="1"/>
          </p:nvPr>
        </p:nvSpPr>
        <p:spPr>
          <a:xfrm>
            <a:off x="6431104" y="3301339"/>
            <a:ext cx="3576496" cy="1905661"/>
          </a:xfrm>
        </p:spPr>
        <p:txBody>
          <a:bodyPr/>
          <a:lstStyle>
            <a:lvl1pPr rtl="0">
              <a:defRPr>
                <a:solidFill>
                  <a:schemeClr val="accent1"/>
                </a:solidFill>
                <a:latin typeface="+mj-lt"/>
              </a:defRPr>
            </a:lvl1pPr>
            <a:lvl2pPr marL="0" indent="0" rtl="0">
              <a:buNone/>
              <a:defRPr sz="1600"/>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70E95E8C-2A98-CC4D-A3F1-FC3C3372767D}"/>
              </a:ext>
            </a:extLst>
          </p:cNvPr>
          <p:cNvSpPr>
            <a:spLocks noGrp="1"/>
          </p:cNvSpPr>
          <p:nvPr>
            <p:ph type="title"/>
          </p:nvPr>
        </p:nvSpPr>
        <p:spPr/>
        <p:txBody>
          <a:bodyPr vert="horz"/>
          <a:lstStyle>
            <a:lvl1pPr rtl="0">
              <a:defRPr/>
            </a:lvl1pPr>
          </a:lstStyle>
          <a:p>
            <a:r>
              <a:rPr lang="en-US" dirty="0"/>
              <a:t>Click to edit Master title style</a:t>
            </a:r>
          </a:p>
        </p:txBody>
      </p:sp>
      <p:sp>
        <p:nvSpPr>
          <p:cNvPr id="3" name="Footer Placeholder 2">
            <a:extLst>
              <a:ext uri="{FF2B5EF4-FFF2-40B4-BE49-F238E27FC236}">
                <a16:creationId xmlns:a16="http://schemas.microsoft.com/office/drawing/2014/main" id="{0E089A2C-1DA2-4847-B1E4-A85645BA45AD}"/>
              </a:ext>
            </a:extLst>
          </p:cNvPr>
          <p:cNvSpPr>
            <a:spLocks noGrp="1"/>
          </p:cNvSpPr>
          <p:nvPr>
            <p:ph type="ftr" sz="quarter" idx="18"/>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7224378D-8474-5E4A-9E3A-E7C27253A0B7}"/>
              </a:ext>
            </a:extLst>
          </p:cNvPr>
          <p:cNvSpPr>
            <a:spLocks noGrp="1"/>
          </p:cNvSpPr>
          <p:nvPr>
            <p:ph type="sldNum" sz="quarter" idx="19"/>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615399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HORIZONT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DE9A64E-AED6-4BEF-8644-950266C69A56}"/>
              </a:ext>
            </a:extLst>
          </p:cNvPr>
          <p:cNvGraphicFramePr>
            <a:graphicFrameLocks noChangeAspect="1"/>
          </p:cNvGraphicFramePr>
          <p:nvPr userDrawn="1">
            <p:custDataLst>
              <p:tags r:id="rId2"/>
            </p:custDataLst>
            <p:extLst>
              <p:ext uri="{D42A27DB-BD31-4B8C-83A1-F6EECF244321}">
                <p14:modId xmlns:p14="http://schemas.microsoft.com/office/powerpoint/2010/main" val="10405315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01"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3DE9A64E-AED6-4BEF-8644-950266C69A5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8" name="Text Placeholder 27">
            <a:extLst>
              <a:ext uri="{FF2B5EF4-FFF2-40B4-BE49-F238E27FC236}">
                <a16:creationId xmlns:a16="http://schemas.microsoft.com/office/drawing/2014/main" id="{5046A911-4395-A54C-B59C-C52ADEEAE35A}"/>
              </a:ext>
            </a:extLst>
          </p:cNvPr>
          <p:cNvSpPr>
            <a:spLocks noGrp="1"/>
          </p:cNvSpPr>
          <p:nvPr>
            <p:ph type="body" sz="quarter" idx="15" hasCustomPrompt="1"/>
          </p:nvPr>
        </p:nvSpPr>
        <p:spPr>
          <a:xfrm>
            <a:off x="1049613" y="3486789"/>
            <a:ext cx="2733400" cy="1277392"/>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Edit Master text styles</a:t>
            </a:r>
          </a:p>
          <a:p>
            <a:pPr lvl="1"/>
            <a:r>
              <a:rPr lang="en-US" dirty="0"/>
              <a:t>Second level</a:t>
            </a:r>
          </a:p>
          <a:p>
            <a:pPr lvl="1"/>
            <a:endParaRPr lang="en-US" dirty="0"/>
          </a:p>
        </p:txBody>
      </p:sp>
      <p:sp>
        <p:nvSpPr>
          <p:cNvPr id="24" name="Picture Placeholder 2">
            <a:extLst>
              <a:ext uri="{FF2B5EF4-FFF2-40B4-BE49-F238E27FC236}">
                <a16:creationId xmlns:a16="http://schemas.microsoft.com/office/drawing/2014/main" id="{780CF7B0-EA2B-434F-9B2A-993AB4726722}"/>
              </a:ext>
            </a:extLst>
          </p:cNvPr>
          <p:cNvSpPr>
            <a:spLocks noGrp="1"/>
          </p:cNvSpPr>
          <p:nvPr>
            <p:ph type="pic" sz="quarter" idx="16"/>
          </p:nvPr>
        </p:nvSpPr>
        <p:spPr>
          <a:xfrm>
            <a:off x="5406621" y="2133920"/>
            <a:ext cx="1378759" cy="1192393"/>
          </a:xfrm>
          <a:solidFill>
            <a:schemeClr val="bg1"/>
          </a:solidFill>
        </p:spPr>
        <p:txBody>
          <a:bodyPr/>
          <a:lstStyle/>
          <a:p>
            <a:endParaRPr lang="en-US" dirty="0"/>
          </a:p>
        </p:txBody>
      </p:sp>
      <p:cxnSp>
        <p:nvCxnSpPr>
          <p:cNvPr id="10" name="Straight Connector 9">
            <a:extLst>
              <a:ext uri="{FF2B5EF4-FFF2-40B4-BE49-F238E27FC236}">
                <a16:creationId xmlns:a16="http://schemas.microsoft.com/office/drawing/2014/main" id="{56B34F5E-0220-E146-B13E-A1B31EEC62EA}"/>
              </a:ext>
            </a:extLst>
          </p:cNvPr>
          <p:cNvCxnSpPr/>
          <p:nvPr userDrawn="1"/>
        </p:nvCxnSpPr>
        <p:spPr>
          <a:xfrm>
            <a:off x="4267200" y="2583603"/>
            <a:ext cx="0" cy="2180578"/>
          </a:xfrm>
          <a:prstGeom prst="line">
            <a:avLst/>
          </a:prstGeom>
          <a:ln w="254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6F3059-5932-9748-B827-FFD1E51E05EE}"/>
              </a:ext>
            </a:extLst>
          </p:cNvPr>
          <p:cNvCxnSpPr/>
          <p:nvPr userDrawn="1"/>
        </p:nvCxnSpPr>
        <p:spPr>
          <a:xfrm>
            <a:off x="7975600" y="2583603"/>
            <a:ext cx="0" cy="2180578"/>
          </a:xfrm>
          <a:prstGeom prst="line">
            <a:avLst/>
          </a:prstGeom>
          <a:ln w="254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 Placeholder 27">
            <a:extLst>
              <a:ext uri="{FF2B5EF4-FFF2-40B4-BE49-F238E27FC236}">
                <a16:creationId xmlns:a16="http://schemas.microsoft.com/office/drawing/2014/main" id="{203923EF-F6FC-6D49-81C9-69B119D8953B}"/>
              </a:ext>
            </a:extLst>
          </p:cNvPr>
          <p:cNvSpPr>
            <a:spLocks noGrp="1"/>
          </p:cNvSpPr>
          <p:nvPr>
            <p:ph type="body" sz="quarter" idx="18" hasCustomPrompt="1"/>
          </p:nvPr>
        </p:nvSpPr>
        <p:spPr>
          <a:xfrm>
            <a:off x="4729300" y="3486789"/>
            <a:ext cx="2733400" cy="1277392"/>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Edit Master text styles</a:t>
            </a:r>
          </a:p>
          <a:p>
            <a:pPr lvl="1"/>
            <a:r>
              <a:rPr lang="en-US" dirty="0"/>
              <a:t>Second level</a:t>
            </a:r>
          </a:p>
          <a:p>
            <a:pPr lvl="1"/>
            <a:endParaRPr lang="en-US" dirty="0"/>
          </a:p>
        </p:txBody>
      </p:sp>
      <p:sp>
        <p:nvSpPr>
          <p:cNvPr id="29" name="Text Placeholder 27">
            <a:extLst>
              <a:ext uri="{FF2B5EF4-FFF2-40B4-BE49-F238E27FC236}">
                <a16:creationId xmlns:a16="http://schemas.microsoft.com/office/drawing/2014/main" id="{61687008-83E4-FF44-8294-812BBEB14F09}"/>
              </a:ext>
            </a:extLst>
          </p:cNvPr>
          <p:cNvSpPr>
            <a:spLocks noGrp="1"/>
          </p:cNvSpPr>
          <p:nvPr>
            <p:ph type="body" sz="quarter" idx="19" hasCustomPrompt="1"/>
          </p:nvPr>
        </p:nvSpPr>
        <p:spPr>
          <a:xfrm>
            <a:off x="8405949" y="3486789"/>
            <a:ext cx="2733400" cy="1277392"/>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Edit Master text styles</a:t>
            </a:r>
          </a:p>
          <a:p>
            <a:pPr lvl="1"/>
            <a:r>
              <a:rPr lang="en-US" dirty="0"/>
              <a:t>Second level</a:t>
            </a:r>
          </a:p>
          <a:p>
            <a:pPr lvl="1"/>
            <a:endParaRPr lang="en-US" dirty="0"/>
          </a:p>
        </p:txBody>
      </p:sp>
      <p:sp>
        <p:nvSpPr>
          <p:cNvPr id="30" name="Picture Placeholder 2">
            <a:extLst>
              <a:ext uri="{FF2B5EF4-FFF2-40B4-BE49-F238E27FC236}">
                <a16:creationId xmlns:a16="http://schemas.microsoft.com/office/drawing/2014/main" id="{F2048F1C-F2E1-6845-AE56-DA7D9FFCA308}"/>
              </a:ext>
            </a:extLst>
          </p:cNvPr>
          <p:cNvSpPr>
            <a:spLocks noGrp="1"/>
          </p:cNvSpPr>
          <p:nvPr>
            <p:ph type="pic" sz="quarter" idx="20"/>
          </p:nvPr>
        </p:nvSpPr>
        <p:spPr>
          <a:xfrm>
            <a:off x="1729971" y="2133920"/>
            <a:ext cx="1378759" cy="1192393"/>
          </a:xfrm>
          <a:solidFill>
            <a:schemeClr val="bg1"/>
          </a:solidFill>
        </p:spPr>
        <p:txBody>
          <a:bodyPr/>
          <a:lstStyle/>
          <a:p>
            <a:endParaRPr lang="en-US" dirty="0"/>
          </a:p>
        </p:txBody>
      </p:sp>
      <p:sp>
        <p:nvSpPr>
          <p:cNvPr id="31" name="Picture Placeholder 2">
            <a:extLst>
              <a:ext uri="{FF2B5EF4-FFF2-40B4-BE49-F238E27FC236}">
                <a16:creationId xmlns:a16="http://schemas.microsoft.com/office/drawing/2014/main" id="{98DE8E23-BA0F-5448-8D1C-9F6A46562DB6}"/>
              </a:ext>
            </a:extLst>
          </p:cNvPr>
          <p:cNvSpPr>
            <a:spLocks noGrp="1"/>
          </p:cNvSpPr>
          <p:nvPr>
            <p:ph type="pic" sz="quarter" idx="21"/>
          </p:nvPr>
        </p:nvSpPr>
        <p:spPr>
          <a:xfrm>
            <a:off x="9083270" y="2133920"/>
            <a:ext cx="1378759" cy="1192393"/>
          </a:xfrm>
          <a:solidFill>
            <a:schemeClr val="bg1"/>
          </a:solidFill>
        </p:spPr>
        <p:txBody>
          <a:bodyPr/>
          <a:lstStyle/>
          <a:p>
            <a:endParaRPr lang="en-US" dirty="0"/>
          </a:p>
        </p:txBody>
      </p:sp>
      <p:sp>
        <p:nvSpPr>
          <p:cNvPr id="2" name="Title 1">
            <a:extLst>
              <a:ext uri="{FF2B5EF4-FFF2-40B4-BE49-F238E27FC236}">
                <a16:creationId xmlns:a16="http://schemas.microsoft.com/office/drawing/2014/main" id="{702030C1-CF71-CF42-81D6-A2383495004F}"/>
              </a:ext>
            </a:extLst>
          </p:cNvPr>
          <p:cNvSpPr>
            <a:spLocks noGrp="1"/>
          </p:cNvSpPr>
          <p:nvPr>
            <p:ph type="title"/>
          </p:nvPr>
        </p:nvSpPr>
        <p:spPr/>
        <p:txBody>
          <a:bodyPr vert="horz"/>
          <a:lstStyle>
            <a:lvl1pPr rtl="0">
              <a:defRPr/>
            </a:lvl1pPr>
          </a:lstStyle>
          <a:p>
            <a:r>
              <a:rPr lang="en-US" dirty="0"/>
              <a:t>Click to edit Master title style</a:t>
            </a:r>
          </a:p>
        </p:txBody>
      </p:sp>
      <p:sp>
        <p:nvSpPr>
          <p:cNvPr id="3" name="Footer Placeholder 2">
            <a:extLst>
              <a:ext uri="{FF2B5EF4-FFF2-40B4-BE49-F238E27FC236}">
                <a16:creationId xmlns:a16="http://schemas.microsoft.com/office/drawing/2014/main" id="{08E03EF7-2D81-2C48-BE7E-3819F81F3BB4}"/>
              </a:ext>
            </a:extLst>
          </p:cNvPr>
          <p:cNvSpPr>
            <a:spLocks noGrp="1"/>
          </p:cNvSpPr>
          <p:nvPr>
            <p:ph type="ftr" sz="quarter" idx="22"/>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E5E0804A-E152-4D45-91B9-FD97DE57B99C}"/>
              </a:ext>
            </a:extLst>
          </p:cNvPr>
          <p:cNvSpPr>
            <a:spLocks noGrp="1"/>
          </p:cNvSpPr>
          <p:nvPr>
            <p:ph type="sldNum" sz="quarter" idx="23"/>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471888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DDCB5A-C2A8-40C5-8BC5-F1FCC46C97D6}"/>
              </a:ext>
            </a:extLst>
          </p:cNvPr>
          <p:cNvGraphicFramePr>
            <a:graphicFrameLocks noChangeAspect="1"/>
          </p:cNvGraphicFramePr>
          <p:nvPr userDrawn="1">
            <p:custDataLst>
              <p:tags r:id="rId2"/>
            </p:custDataLst>
            <p:extLst>
              <p:ext uri="{D42A27DB-BD31-4B8C-83A1-F6EECF244321}">
                <p14:modId xmlns:p14="http://schemas.microsoft.com/office/powerpoint/2010/main" val="1315006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25"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AADDCB5A-C2A8-40C5-8BC5-F1FCC46C97D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8" name="Text Placeholder 27">
            <a:extLst>
              <a:ext uri="{FF2B5EF4-FFF2-40B4-BE49-F238E27FC236}">
                <a16:creationId xmlns:a16="http://schemas.microsoft.com/office/drawing/2014/main" id="{5046A911-4395-A54C-B59C-C52ADEEAE35A}"/>
              </a:ext>
            </a:extLst>
          </p:cNvPr>
          <p:cNvSpPr>
            <a:spLocks noGrp="1"/>
          </p:cNvSpPr>
          <p:nvPr>
            <p:ph type="body" sz="quarter" idx="15" hasCustomPrompt="1"/>
          </p:nvPr>
        </p:nvSpPr>
        <p:spPr>
          <a:xfrm>
            <a:off x="1550055" y="3725002"/>
            <a:ext cx="2733400" cy="1277392"/>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Edit Master text styles</a:t>
            </a:r>
          </a:p>
          <a:p>
            <a:pPr lvl="1"/>
            <a:r>
              <a:rPr lang="en-US" dirty="0"/>
              <a:t>Second level</a:t>
            </a:r>
          </a:p>
          <a:p>
            <a:pPr lvl="1"/>
            <a:endParaRPr lang="en-US" dirty="0"/>
          </a:p>
        </p:txBody>
      </p:sp>
      <p:sp>
        <p:nvSpPr>
          <p:cNvPr id="24" name="Picture Placeholder 2">
            <a:extLst>
              <a:ext uri="{FF2B5EF4-FFF2-40B4-BE49-F238E27FC236}">
                <a16:creationId xmlns:a16="http://schemas.microsoft.com/office/drawing/2014/main" id="{780CF7B0-EA2B-434F-9B2A-993AB4726722}"/>
              </a:ext>
            </a:extLst>
          </p:cNvPr>
          <p:cNvSpPr>
            <a:spLocks noGrp="1"/>
          </p:cNvSpPr>
          <p:nvPr>
            <p:ph type="pic" sz="quarter" idx="16"/>
          </p:nvPr>
        </p:nvSpPr>
        <p:spPr>
          <a:xfrm>
            <a:off x="5452521" y="1905000"/>
            <a:ext cx="1378759" cy="1192393"/>
          </a:xfrm>
          <a:solidFill>
            <a:schemeClr val="bg1"/>
          </a:solidFill>
        </p:spPr>
        <p:txBody>
          <a:bodyPr/>
          <a:lstStyle/>
          <a:p>
            <a:endParaRPr lang="en-US" dirty="0"/>
          </a:p>
        </p:txBody>
      </p:sp>
      <p:sp>
        <p:nvSpPr>
          <p:cNvPr id="26" name="Text Placeholder 27">
            <a:extLst>
              <a:ext uri="{FF2B5EF4-FFF2-40B4-BE49-F238E27FC236}">
                <a16:creationId xmlns:a16="http://schemas.microsoft.com/office/drawing/2014/main" id="{203923EF-F6FC-6D49-81C9-69B119D8953B}"/>
              </a:ext>
            </a:extLst>
          </p:cNvPr>
          <p:cNvSpPr>
            <a:spLocks noGrp="1"/>
          </p:cNvSpPr>
          <p:nvPr>
            <p:ph type="body" sz="quarter" idx="18" hasCustomPrompt="1"/>
          </p:nvPr>
        </p:nvSpPr>
        <p:spPr>
          <a:xfrm>
            <a:off x="4769505" y="3725002"/>
            <a:ext cx="2733400" cy="1277392"/>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Edit Master text styles</a:t>
            </a:r>
          </a:p>
          <a:p>
            <a:pPr lvl="1"/>
            <a:r>
              <a:rPr lang="en-US" dirty="0"/>
              <a:t>Second level</a:t>
            </a:r>
          </a:p>
          <a:p>
            <a:pPr lvl="1"/>
            <a:endParaRPr lang="en-US" dirty="0"/>
          </a:p>
        </p:txBody>
      </p:sp>
      <p:sp>
        <p:nvSpPr>
          <p:cNvPr id="29" name="Text Placeholder 27">
            <a:extLst>
              <a:ext uri="{FF2B5EF4-FFF2-40B4-BE49-F238E27FC236}">
                <a16:creationId xmlns:a16="http://schemas.microsoft.com/office/drawing/2014/main" id="{61687008-83E4-FF44-8294-812BBEB14F09}"/>
              </a:ext>
            </a:extLst>
          </p:cNvPr>
          <p:cNvSpPr>
            <a:spLocks noGrp="1"/>
          </p:cNvSpPr>
          <p:nvPr>
            <p:ph type="body" sz="quarter" idx="19" hasCustomPrompt="1"/>
          </p:nvPr>
        </p:nvSpPr>
        <p:spPr>
          <a:xfrm>
            <a:off x="8080764" y="3725002"/>
            <a:ext cx="2733400" cy="1277392"/>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Edit Master text styles</a:t>
            </a:r>
          </a:p>
          <a:p>
            <a:pPr lvl="1"/>
            <a:r>
              <a:rPr lang="en-US" dirty="0"/>
              <a:t>Second level</a:t>
            </a:r>
          </a:p>
          <a:p>
            <a:pPr lvl="1"/>
            <a:endParaRPr lang="en-US" dirty="0"/>
          </a:p>
        </p:txBody>
      </p:sp>
      <p:sp>
        <p:nvSpPr>
          <p:cNvPr id="30" name="Picture Placeholder 2">
            <a:extLst>
              <a:ext uri="{FF2B5EF4-FFF2-40B4-BE49-F238E27FC236}">
                <a16:creationId xmlns:a16="http://schemas.microsoft.com/office/drawing/2014/main" id="{F2048F1C-F2E1-6845-AE56-DA7D9FFCA308}"/>
              </a:ext>
            </a:extLst>
          </p:cNvPr>
          <p:cNvSpPr>
            <a:spLocks noGrp="1"/>
          </p:cNvSpPr>
          <p:nvPr>
            <p:ph type="pic" sz="quarter" idx="20"/>
          </p:nvPr>
        </p:nvSpPr>
        <p:spPr>
          <a:xfrm>
            <a:off x="2227377" y="1909132"/>
            <a:ext cx="1378759" cy="1192393"/>
          </a:xfrm>
          <a:solidFill>
            <a:schemeClr val="bg1"/>
          </a:solidFill>
        </p:spPr>
        <p:txBody>
          <a:bodyPr/>
          <a:lstStyle/>
          <a:p>
            <a:endParaRPr lang="en-US" dirty="0"/>
          </a:p>
        </p:txBody>
      </p:sp>
      <p:sp>
        <p:nvSpPr>
          <p:cNvPr id="31" name="Picture Placeholder 2">
            <a:extLst>
              <a:ext uri="{FF2B5EF4-FFF2-40B4-BE49-F238E27FC236}">
                <a16:creationId xmlns:a16="http://schemas.microsoft.com/office/drawing/2014/main" id="{98DE8E23-BA0F-5448-8D1C-9F6A46562DB6}"/>
              </a:ext>
            </a:extLst>
          </p:cNvPr>
          <p:cNvSpPr>
            <a:spLocks noGrp="1"/>
          </p:cNvSpPr>
          <p:nvPr>
            <p:ph type="pic" sz="quarter" idx="21"/>
          </p:nvPr>
        </p:nvSpPr>
        <p:spPr>
          <a:xfrm>
            <a:off x="8677665" y="1905000"/>
            <a:ext cx="1378759" cy="1192393"/>
          </a:xfrm>
          <a:solidFill>
            <a:schemeClr val="bg1"/>
          </a:solidFill>
        </p:spPr>
        <p:txBody>
          <a:bodyPr/>
          <a:lstStyle/>
          <a:p>
            <a:endParaRPr lang="en-US" dirty="0"/>
          </a:p>
        </p:txBody>
      </p:sp>
      <p:grpSp>
        <p:nvGrpSpPr>
          <p:cNvPr id="16" name="Group 15">
            <a:extLst>
              <a:ext uri="{FF2B5EF4-FFF2-40B4-BE49-F238E27FC236}">
                <a16:creationId xmlns:a16="http://schemas.microsoft.com/office/drawing/2014/main" id="{9AD2D191-EDA7-1A4F-BC1F-B289335EAF29}"/>
              </a:ext>
            </a:extLst>
          </p:cNvPr>
          <p:cNvGrpSpPr/>
          <p:nvPr userDrawn="1"/>
        </p:nvGrpSpPr>
        <p:grpSpPr>
          <a:xfrm>
            <a:off x="2764355" y="3234711"/>
            <a:ext cx="6743700" cy="304800"/>
            <a:chOff x="4086225" y="4271760"/>
            <a:chExt cx="10115550" cy="457200"/>
          </a:xfrm>
        </p:grpSpPr>
        <p:sp>
          <p:nvSpPr>
            <p:cNvPr id="17" name="Oval 16">
              <a:extLst>
                <a:ext uri="{FF2B5EF4-FFF2-40B4-BE49-F238E27FC236}">
                  <a16:creationId xmlns:a16="http://schemas.microsoft.com/office/drawing/2014/main" id="{689CA033-C14E-E046-82ED-9B1ABA20139E}"/>
                </a:ext>
              </a:extLst>
            </p:cNvPr>
            <p:cNvSpPr/>
            <p:nvPr/>
          </p:nvSpPr>
          <p:spPr>
            <a:xfrm>
              <a:off x="8915400" y="427176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sz="1867" dirty="0">
                <a:solidFill>
                  <a:schemeClr val="bg1"/>
                </a:solidFill>
              </a:endParaRPr>
            </a:p>
          </p:txBody>
        </p:sp>
        <p:sp>
          <p:nvSpPr>
            <p:cNvPr id="18" name="Oval 17">
              <a:extLst>
                <a:ext uri="{FF2B5EF4-FFF2-40B4-BE49-F238E27FC236}">
                  <a16:creationId xmlns:a16="http://schemas.microsoft.com/office/drawing/2014/main" id="{67B7F9A3-1104-1A40-86E7-FF058DF8E1A2}"/>
                </a:ext>
              </a:extLst>
            </p:cNvPr>
            <p:cNvSpPr/>
            <p:nvPr/>
          </p:nvSpPr>
          <p:spPr>
            <a:xfrm>
              <a:off x="4086225" y="427176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sz="1867" dirty="0">
                <a:solidFill>
                  <a:schemeClr val="bg1"/>
                </a:solidFill>
              </a:endParaRPr>
            </a:p>
          </p:txBody>
        </p:sp>
        <p:sp>
          <p:nvSpPr>
            <p:cNvPr id="19" name="Oval 18">
              <a:extLst>
                <a:ext uri="{FF2B5EF4-FFF2-40B4-BE49-F238E27FC236}">
                  <a16:creationId xmlns:a16="http://schemas.microsoft.com/office/drawing/2014/main" id="{E7585444-8DF9-C94E-986A-9F23A1EDF10C}"/>
                </a:ext>
              </a:extLst>
            </p:cNvPr>
            <p:cNvSpPr/>
            <p:nvPr/>
          </p:nvSpPr>
          <p:spPr>
            <a:xfrm>
              <a:off x="13744575" y="427176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US" sz="1867" dirty="0">
                <a:solidFill>
                  <a:schemeClr val="bg1"/>
                </a:solidFill>
              </a:endParaRPr>
            </a:p>
          </p:txBody>
        </p:sp>
        <p:cxnSp>
          <p:nvCxnSpPr>
            <p:cNvPr id="20" name="Straight Connector 19">
              <a:extLst>
                <a:ext uri="{FF2B5EF4-FFF2-40B4-BE49-F238E27FC236}">
                  <a16:creationId xmlns:a16="http://schemas.microsoft.com/office/drawing/2014/main" id="{2DAF98BE-1566-3D4E-AFAD-AE93499F8DC1}"/>
                </a:ext>
              </a:extLst>
            </p:cNvPr>
            <p:cNvCxnSpPr>
              <a:stCxn id="18" idx="6"/>
              <a:endCxn id="17" idx="2"/>
            </p:cNvCxnSpPr>
            <p:nvPr/>
          </p:nvCxnSpPr>
          <p:spPr>
            <a:xfrm>
              <a:off x="4543425" y="4500360"/>
              <a:ext cx="4371975" cy="0"/>
            </a:xfrm>
            <a:prstGeom prst="line">
              <a:avLst/>
            </a:prstGeom>
            <a:ln w="254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1AE7B15-F414-2144-A795-2AB5872CC2C5}"/>
                </a:ext>
              </a:extLst>
            </p:cNvPr>
            <p:cNvCxnSpPr>
              <a:stCxn id="17" idx="6"/>
              <a:endCxn id="19" idx="2"/>
            </p:cNvCxnSpPr>
            <p:nvPr/>
          </p:nvCxnSpPr>
          <p:spPr>
            <a:xfrm>
              <a:off x="9372600" y="4500360"/>
              <a:ext cx="4371975" cy="0"/>
            </a:xfrm>
            <a:prstGeom prst="line">
              <a:avLst/>
            </a:prstGeom>
            <a:ln w="254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D8D2BA7-B1F7-D941-865F-9AF39586692B}"/>
              </a:ext>
            </a:extLst>
          </p:cNvPr>
          <p:cNvSpPr>
            <a:spLocks noGrp="1"/>
          </p:cNvSpPr>
          <p:nvPr>
            <p:ph type="title"/>
          </p:nvPr>
        </p:nvSpPr>
        <p:spPr/>
        <p:txBody>
          <a:bodyPr vert="horz"/>
          <a:lstStyle>
            <a:lvl1pPr rtl="0">
              <a:defRPr/>
            </a:lvl1pPr>
          </a:lstStyle>
          <a:p>
            <a:r>
              <a:rPr lang="en-US" dirty="0"/>
              <a:t>Click to edit Master title style</a:t>
            </a:r>
          </a:p>
        </p:txBody>
      </p:sp>
      <p:sp>
        <p:nvSpPr>
          <p:cNvPr id="3" name="Footer Placeholder 2">
            <a:extLst>
              <a:ext uri="{FF2B5EF4-FFF2-40B4-BE49-F238E27FC236}">
                <a16:creationId xmlns:a16="http://schemas.microsoft.com/office/drawing/2014/main" id="{DF260B5C-BCEC-7445-9A4A-AEDCB8B69A60}"/>
              </a:ext>
            </a:extLst>
          </p:cNvPr>
          <p:cNvSpPr>
            <a:spLocks noGrp="1"/>
          </p:cNvSpPr>
          <p:nvPr>
            <p:ph type="ftr" sz="quarter" idx="22"/>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1DD005D8-C143-F541-A580-2FEC5454D916}"/>
              </a:ext>
            </a:extLst>
          </p:cNvPr>
          <p:cNvSpPr>
            <a:spLocks noGrp="1"/>
          </p:cNvSpPr>
          <p:nvPr>
            <p:ph type="sldNum" sz="quarter" idx="23"/>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7345154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ATA ON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E08E252-EA8C-4A09-B812-6D4E107B5664}"/>
              </a:ext>
            </a:extLst>
          </p:cNvPr>
          <p:cNvGraphicFramePr>
            <a:graphicFrameLocks noChangeAspect="1"/>
          </p:cNvGraphicFramePr>
          <p:nvPr userDrawn="1">
            <p:custDataLst>
              <p:tags r:id="rId2"/>
            </p:custDataLst>
            <p:extLst>
              <p:ext uri="{D42A27DB-BD31-4B8C-83A1-F6EECF244321}">
                <p14:modId xmlns:p14="http://schemas.microsoft.com/office/powerpoint/2010/main" val="308961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49" name="think-cell Slide" r:id="rId4" imgW="395" imgH="396" progId="TCLayout.ActiveDocument.1">
                  <p:embed/>
                </p:oleObj>
              </mc:Choice>
              <mc:Fallback>
                <p:oleObj name="think-cell Slide" r:id="rId4" imgW="395" imgH="396" progId="TCLayout.ActiveDocument.1">
                  <p:embed/>
                  <p:pic>
                    <p:nvPicPr>
                      <p:cNvPr id="8" name="Object 7" hidden="1">
                        <a:extLst>
                          <a:ext uri="{FF2B5EF4-FFF2-40B4-BE49-F238E27FC236}">
                            <a16:creationId xmlns:a16="http://schemas.microsoft.com/office/drawing/2014/main" id="{BE08E252-EA8C-4A09-B812-6D4E107B566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3">
            <a:extLst>
              <a:ext uri="{FF2B5EF4-FFF2-40B4-BE49-F238E27FC236}">
                <a16:creationId xmlns:a16="http://schemas.microsoft.com/office/drawing/2014/main" id="{44254290-7DE3-6B44-8595-33F864E0761D}"/>
              </a:ext>
            </a:extLst>
          </p:cNvPr>
          <p:cNvSpPr>
            <a:spLocks noGrp="1"/>
          </p:cNvSpPr>
          <p:nvPr>
            <p:ph type="body" sz="quarter" idx="12"/>
          </p:nvPr>
        </p:nvSpPr>
        <p:spPr>
          <a:xfrm>
            <a:off x="5255239" y="2095150"/>
            <a:ext cx="6327161" cy="2667701"/>
          </a:xfrm>
          <a:prstGeom prst="rect">
            <a:avLst/>
          </a:prstGeom>
        </p:spPr>
        <p:txBody>
          <a:bodyPr anchor="ctr"/>
          <a:lstStyle>
            <a:lvl1pPr marL="0" indent="0" algn="l" rtl="0">
              <a:lnSpc>
                <a:spcPct val="100000"/>
              </a:lnSpc>
              <a:buNone/>
              <a:defRPr sz="4800">
                <a:solidFill>
                  <a:schemeClr val="tx1"/>
                </a:solidFill>
              </a:defRPr>
            </a:lvl1pPr>
          </a:lstStyle>
          <a:p>
            <a:pPr lvl="0"/>
            <a:endParaRPr lang="en-US" dirty="0"/>
          </a:p>
        </p:txBody>
      </p:sp>
      <p:sp>
        <p:nvSpPr>
          <p:cNvPr id="3" name="Text Placeholder 2">
            <a:extLst>
              <a:ext uri="{FF2B5EF4-FFF2-40B4-BE49-F238E27FC236}">
                <a16:creationId xmlns:a16="http://schemas.microsoft.com/office/drawing/2014/main" id="{2E8D6957-8385-BA41-AC67-96E9BF1EE284}"/>
              </a:ext>
            </a:extLst>
          </p:cNvPr>
          <p:cNvSpPr>
            <a:spLocks noGrp="1"/>
          </p:cNvSpPr>
          <p:nvPr>
            <p:ph type="body" sz="quarter" idx="13" hasCustomPrompt="1"/>
          </p:nvPr>
        </p:nvSpPr>
        <p:spPr>
          <a:xfrm>
            <a:off x="609600" y="2095150"/>
            <a:ext cx="4267200" cy="2667701"/>
          </a:xfrm>
        </p:spPr>
        <p:txBody>
          <a:bodyPr anchor="ctr"/>
          <a:lstStyle>
            <a:lvl1pPr algn="ctr" rtl="0">
              <a:defRPr sz="11067" b="1">
                <a:solidFill>
                  <a:schemeClr val="accent1"/>
                </a:solidFill>
                <a:latin typeface="+mj-lt"/>
              </a:defRPr>
            </a:lvl1pPr>
          </a:lstStyle>
          <a:p>
            <a:pPr lvl="0"/>
            <a:r>
              <a:rPr lang="en-US" dirty="0"/>
              <a:t>00%</a:t>
            </a:r>
          </a:p>
        </p:txBody>
      </p:sp>
      <p:sp>
        <p:nvSpPr>
          <p:cNvPr id="2" name="Footer Placeholder 1">
            <a:extLst>
              <a:ext uri="{FF2B5EF4-FFF2-40B4-BE49-F238E27FC236}">
                <a16:creationId xmlns:a16="http://schemas.microsoft.com/office/drawing/2014/main" id="{8E711F14-B5B2-3041-8B5C-B27630BF80CF}"/>
              </a:ext>
            </a:extLst>
          </p:cNvPr>
          <p:cNvSpPr>
            <a:spLocks noGrp="1"/>
          </p:cNvSpPr>
          <p:nvPr>
            <p:ph type="ftr" sz="quarter" idx="14"/>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5F76ABBC-3139-584D-9469-11ECCE91FFB3}"/>
              </a:ext>
            </a:extLst>
          </p:cNvPr>
          <p:cNvSpPr>
            <a:spLocks noGrp="1"/>
          </p:cNvSpPr>
          <p:nvPr>
            <p:ph type="sldNum" sz="quarter" idx="15"/>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4" name="Title 3">
            <a:extLst>
              <a:ext uri="{FF2B5EF4-FFF2-40B4-BE49-F238E27FC236}">
                <a16:creationId xmlns:a16="http://schemas.microsoft.com/office/drawing/2014/main" id="{AD9DB4DE-FDE9-EE44-862E-5A9C36031A15}"/>
              </a:ext>
            </a:extLst>
          </p:cNvPr>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7553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AD610BB5-14A3-4D16-8123-662062410B9A}"/>
              </a:ext>
            </a:extLst>
          </p:cNvPr>
          <p:cNvGraphicFramePr>
            <a:graphicFrameLocks noChangeAspect="1"/>
          </p:cNvGraphicFramePr>
          <p:nvPr userDrawn="1">
            <p:custDataLst>
              <p:tags r:id="rId2"/>
            </p:custDataLst>
            <p:extLst>
              <p:ext uri="{D42A27DB-BD31-4B8C-83A1-F6EECF244321}">
                <p14:modId xmlns:p14="http://schemas.microsoft.com/office/powerpoint/2010/main" val="17460995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01"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0C7BC47C-DBAE-4EAB-A8F4-9619F9B14A4A}"/>
              </a:ext>
            </a:extLst>
          </p:cNvPr>
          <p:cNvSpPr>
            <a:spLocks noGrp="1"/>
          </p:cNvSpPr>
          <p:nvPr>
            <p:ph type="title" hasCustomPrompt="1"/>
          </p:nvPr>
        </p:nvSpPr>
        <p:spPr>
          <a:xfrm>
            <a:off x="831850" y="1709738"/>
            <a:ext cx="10515600" cy="2852737"/>
          </a:xfrm>
        </p:spPr>
        <p:txBody>
          <a:bodyPr vert="horz" anchor="b"/>
          <a:lstStyle>
            <a:lvl1pPr rtl="0">
              <a:defRPr sz="6000"/>
            </a:lvl1pPr>
          </a:lstStyle>
          <a:p>
            <a:r>
              <a:rPr lang="en-US"/>
              <a:t>Haga clic para modificar el estilo de título del patrón</a:t>
            </a:r>
            <a:endParaRPr lang="en-US" dirty="0"/>
          </a:p>
        </p:txBody>
      </p:sp>
      <p:sp>
        <p:nvSpPr>
          <p:cNvPr id="3" name="Marcador de texto 2">
            <a:extLst>
              <a:ext uri="{FF2B5EF4-FFF2-40B4-BE49-F238E27FC236}">
                <a16:creationId xmlns:a16="http://schemas.microsoft.com/office/drawing/2014/main" id="{E225BF72-888B-46D3-B445-14D8D93D6435}"/>
              </a:ext>
            </a:extLst>
          </p:cNvPr>
          <p:cNvSpPr>
            <a:spLocks noGrp="1"/>
          </p:cNvSpPr>
          <p:nvPr>
            <p:ph type="body" idx="1" hasCustomPrompt="1"/>
          </p:nvPr>
        </p:nvSpPr>
        <p:spPr>
          <a:xfrm>
            <a:off x="831850" y="4589463"/>
            <a:ext cx="10515600" cy="1500187"/>
          </a:xfrm>
        </p:spPr>
        <p:txBody>
          <a:bodyPr/>
          <a:lstStyle>
            <a:lvl1pPr marL="0" indent="0" rtl="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Haga clic para modificar los estilos de texto del patrón</a:t>
            </a:r>
            <a:endParaRPr lang="en-US" dirty="0"/>
          </a:p>
        </p:txBody>
      </p:sp>
      <p:sp>
        <p:nvSpPr>
          <p:cNvPr id="4" name="Marcador de fecha 3">
            <a:extLst>
              <a:ext uri="{FF2B5EF4-FFF2-40B4-BE49-F238E27FC236}">
                <a16:creationId xmlns:a16="http://schemas.microsoft.com/office/drawing/2014/main" id="{02D918AE-D624-4696-913D-C3049D8E14B3}"/>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5" name="Marcador de pie de página 4">
            <a:extLst>
              <a:ext uri="{FF2B5EF4-FFF2-40B4-BE49-F238E27FC236}">
                <a16:creationId xmlns:a16="http://schemas.microsoft.com/office/drawing/2014/main" id="{7D8D9F2C-0C17-4918-9ECC-361B12A16DA4}"/>
              </a:ext>
            </a:extLst>
          </p:cNvPr>
          <p:cNvSpPr>
            <a:spLocks noGrp="1"/>
          </p:cNvSpPr>
          <p:nvPr>
            <p:ph type="ftr" sz="quarter" idx="11"/>
          </p:nvPr>
        </p:nvSpPr>
        <p:spPr/>
        <p:txBody>
          <a:bodyPr/>
          <a:lstStyle>
            <a:lvl1pPr rtl="0">
              <a:defRPr/>
            </a:lvl1pPr>
          </a:lstStyle>
          <a:p>
            <a:endParaRPr lang="en-US" dirty="0"/>
          </a:p>
        </p:txBody>
      </p:sp>
      <p:sp>
        <p:nvSpPr>
          <p:cNvPr id="6" name="Marcador de número de diapositiva 5">
            <a:extLst>
              <a:ext uri="{FF2B5EF4-FFF2-40B4-BE49-F238E27FC236}">
                <a16:creationId xmlns:a16="http://schemas.microsoft.com/office/drawing/2014/main" id="{D0EDE98C-7DBF-48B4-8D54-EDD9771655BE}"/>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1256001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TA TWO">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F3EE0349-E590-424A-9FBA-29B5F4776B36}"/>
              </a:ext>
            </a:extLst>
          </p:cNvPr>
          <p:cNvGraphicFramePr>
            <a:graphicFrameLocks noChangeAspect="1"/>
          </p:cNvGraphicFramePr>
          <p:nvPr userDrawn="1">
            <p:custDataLst>
              <p:tags r:id="rId2"/>
            </p:custDataLst>
            <p:extLst>
              <p:ext uri="{D42A27DB-BD31-4B8C-83A1-F6EECF244321}">
                <p14:modId xmlns:p14="http://schemas.microsoft.com/office/powerpoint/2010/main" val="36263728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73" name="think-cell Slide" r:id="rId4" imgW="395" imgH="396" progId="TCLayout.ActiveDocument.1">
                  <p:embed/>
                </p:oleObj>
              </mc:Choice>
              <mc:Fallback>
                <p:oleObj name="think-cell Slide" r:id="rId4" imgW="395" imgH="396" progId="TCLayout.ActiveDocument.1">
                  <p:embed/>
                  <p:pic>
                    <p:nvPicPr>
                      <p:cNvPr id="9" name="Object 8" hidden="1">
                        <a:extLst>
                          <a:ext uri="{FF2B5EF4-FFF2-40B4-BE49-F238E27FC236}">
                            <a16:creationId xmlns:a16="http://schemas.microsoft.com/office/drawing/2014/main" id="{F3EE0349-E590-424A-9FBA-29B5F4776B3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3">
            <a:extLst>
              <a:ext uri="{FF2B5EF4-FFF2-40B4-BE49-F238E27FC236}">
                <a16:creationId xmlns:a16="http://schemas.microsoft.com/office/drawing/2014/main" id="{44254290-7DE3-6B44-8595-33F864E0761D}"/>
              </a:ext>
            </a:extLst>
          </p:cNvPr>
          <p:cNvSpPr>
            <a:spLocks noGrp="1"/>
          </p:cNvSpPr>
          <p:nvPr>
            <p:ph type="body" sz="quarter" idx="12"/>
          </p:nvPr>
        </p:nvSpPr>
        <p:spPr>
          <a:xfrm>
            <a:off x="5130800" y="1841500"/>
            <a:ext cx="6451600" cy="1168400"/>
          </a:xfrm>
          <a:prstGeom prst="rect">
            <a:avLst/>
          </a:prstGeom>
        </p:spPr>
        <p:txBody>
          <a:bodyPr anchor="ctr"/>
          <a:lstStyle>
            <a:lvl1pPr marL="0" indent="0" algn="l" rtl="0">
              <a:lnSpc>
                <a:spcPct val="100000"/>
              </a:lnSpc>
              <a:buNone/>
              <a:defRPr sz="2933">
                <a:solidFill>
                  <a:schemeClr val="tx1"/>
                </a:solidFill>
              </a:defRPr>
            </a:lvl1pPr>
          </a:lstStyle>
          <a:p>
            <a:pPr lvl="0"/>
            <a:endParaRPr lang="en-US" dirty="0"/>
          </a:p>
        </p:txBody>
      </p:sp>
      <p:sp>
        <p:nvSpPr>
          <p:cNvPr id="3" name="Text Placeholder 2">
            <a:extLst>
              <a:ext uri="{FF2B5EF4-FFF2-40B4-BE49-F238E27FC236}">
                <a16:creationId xmlns:a16="http://schemas.microsoft.com/office/drawing/2014/main" id="{2E8D6957-8385-BA41-AC67-96E9BF1EE284}"/>
              </a:ext>
            </a:extLst>
          </p:cNvPr>
          <p:cNvSpPr>
            <a:spLocks noGrp="1"/>
          </p:cNvSpPr>
          <p:nvPr>
            <p:ph type="body" sz="quarter" idx="13" hasCustomPrompt="1"/>
          </p:nvPr>
        </p:nvSpPr>
        <p:spPr>
          <a:xfrm>
            <a:off x="609600" y="1841500"/>
            <a:ext cx="3708400" cy="1168400"/>
          </a:xfrm>
        </p:spPr>
        <p:txBody>
          <a:bodyPr anchor="ctr"/>
          <a:lstStyle>
            <a:lvl1pPr algn="r" rtl="0">
              <a:defRPr sz="6400" b="1">
                <a:solidFill>
                  <a:schemeClr val="accent1"/>
                </a:solidFill>
                <a:latin typeface="+mj-lt"/>
              </a:defRPr>
            </a:lvl1pPr>
          </a:lstStyle>
          <a:p>
            <a:pPr lvl="0"/>
            <a:r>
              <a:rPr lang="en-US" dirty="0"/>
              <a:t>00%</a:t>
            </a:r>
          </a:p>
        </p:txBody>
      </p:sp>
      <p:cxnSp>
        <p:nvCxnSpPr>
          <p:cNvPr id="8" name="Straight Connector 7">
            <a:extLst>
              <a:ext uri="{FF2B5EF4-FFF2-40B4-BE49-F238E27FC236}">
                <a16:creationId xmlns:a16="http://schemas.microsoft.com/office/drawing/2014/main" id="{33969DCB-4232-0143-8615-239FE22DC0C8}"/>
              </a:ext>
            </a:extLst>
          </p:cNvPr>
          <p:cNvCxnSpPr/>
          <p:nvPr userDrawn="1"/>
        </p:nvCxnSpPr>
        <p:spPr>
          <a:xfrm>
            <a:off x="4673600" y="3848100"/>
            <a:ext cx="0" cy="1168400"/>
          </a:xfrm>
          <a:prstGeom prst="line">
            <a:avLst/>
          </a:prstGeom>
          <a:ln w="254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034FFC-B08A-4749-B12F-394D3C4CCEBB}"/>
              </a:ext>
            </a:extLst>
          </p:cNvPr>
          <p:cNvCxnSpPr/>
          <p:nvPr userDrawn="1"/>
        </p:nvCxnSpPr>
        <p:spPr>
          <a:xfrm>
            <a:off x="4673600" y="1841500"/>
            <a:ext cx="0" cy="1168400"/>
          </a:xfrm>
          <a:prstGeom prst="line">
            <a:avLst/>
          </a:prstGeom>
          <a:ln w="254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2">
            <a:extLst>
              <a:ext uri="{FF2B5EF4-FFF2-40B4-BE49-F238E27FC236}">
                <a16:creationId xmlns:a16="http://schemas.microsoft.com/office/drawing/2014/main" id="{438D2998-A776-3D49-80B7-2C974A4F8630}"/>
              </a:ext>
            </a:extLst>
          </p:cNvPr>
          <p:cNvSpPr>
            <a:spLocks noGrp="1"/>
          </p:cNvSpPr>
          <p:nvPr>
            <p:ph type="body" sz="quarter" idx="14" hasCustomPrompt="1"/>
          </p:nvPr>
        </p:nvSpPr>
        <p:spPr>
          <a:xfrm>
            <a:off x="609600" y="3849928"/>
            <a:ext cx="3708400" cy="1168400"/>
          </a:xfrm>
        </p:spPr>
        <p:txBody>
          <a:bodyPr anchor="ctr"/>
          <a:lstStyle>
            <a:lvl1pPr algn="r" rtl="0">
              <a:defRPr sz="6400" b="1">
                <a:solidFill>
                  <a:schemeClr val="accent1"/>
                </a:solidFill>
                <a:latin typeface="+mj-lt"/>
              </a:defRPr>
            </a:lvl1pPr>
          </a:lstStyle>
          <a:p>
            <a:pPr lvl="0"/>
            <a:r>
              <a:rPr lang="en-US" dirty="0"/>
              <a:t>00%</a:t>
            </a:r>
          </a:p>
        </p:txBody>
      </p:sp>
      <p:sp>
        <p:nvSpPr>
          <p:cNvPr id="15" name="Text Placeholder 3">
            <a:extLst>
              <a:ext uri="{FF2B5EF4-FFF2-40B4-BE49-F238E27FC236}">
                <a16:creationId xmlns:a16="http://schemas.microsoft.com/office/drawing/2014/main" id="{6BE14881-CE3B-A941-B45C-92918736AAF2}"/>
              </a:ext>
            </a:extLst>
          </p:cNvPr>
          <p:cNvSpPr>
            <a:spLocks noGrp="1"/>
          </p:cNvSpPr>
          <p:nvPr>
            <p:ph type="body" sz="quarter" idx="15"/>
          </p:nvPr>
        </p:nvSpPr>
        <p:spPr>
          <a:xfrm>
            <a:off x="5130800" y="3848100"/>
            <a:ext cx="6451600" cy="1168400"/>
          </a:xfrm>
          <a:prstGeom prst="rect">
            <a:avLst/>
          </a:prstGeom>
        </p:spPr>
        <p:txBody>
          <a:bodyPr anchor="ctr"/>
          <a:lstStyle>
            <a:lvl1pPr marL="0" indent="0" algn="l" rtl="0">
              <a:lnSpc>
                <a:spcPct val="100000"/>
              </a:lnSpc>
              <a:buNone/>
              <a:defRPr sz="2933">
                <a:solidFill>
                  <a:schemeClr val="tx1"/>
                </a:solidFill>
              </a:defRPr>
            </a:lvl1pPr>
          </a:lstStyle>
          <a:p>
            <a:pPr lvl="0"/>
            <a:endParaRPr lang="en-US" dirty="0"/>
          </a:p>
        </p:txBody>
      </p:sp>
      <p:sp>
        <p:nvSpPr>
          <p:cNvPr id="2" name="Footer Placeholder 1">
            <a:extLst>
              <a:ext uri="{FF2B5EF4-FFF2-40B4-BE49-F238E27FC236}">
                <a16:creationId xmlns:a16="http://schemas.microsoft.com/office/drawing/2014/main" id="{0A8C9B38-5D16-7C4F-88BA-4FF50AEA25C1}"/>
              </a:ext>
            </a:extLst>
          </p:cNvPr>
          <p:cNvSpPr>
            <a:spLocks noGrp="1"/>
          </p:cNvSpPr>
          <p:nvPr>
            <p:ph type="ftr" sz="quarter" idx="16"/>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6A8D8E51-1272-D34C-A0D9-007837EBA8A9}"/>
              </a:ext>
            </a:extLst>
          </p:cNvPr>
          <p:cNvSpPr>
            <a:spLocks noGrp="1"/>
          </p:cNvSpPr>
          <p:nvPr>
            <p:ph type="sldNum" sz="quarter" idx="17"/>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4" name="Title 3">
            <a:extLst>
              <a:ext uri="{FF2B5EF4-FFF2-40B4-BE49-F238E27FC236}">
                <a16:creationId xmlns:a16="http://schemas.microsoft.com/office/drawing/2014/main" id="{7AFD9856-48AF-CA47-A18C-EB7A6D42A653}"/>
              </a:ext>
            </a:extLst>
          </p:cNvPr>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24920071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ATA CHART ON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956DC52-A19A-4695-B7FA-1A80FF705D47}"/>
              </a:ext>
            </a:extLst>
          </p:cNvPr>
          <p:cNvGraphicFramePr>
            <a:graphicFrameLocks noChangeAspect="1"/>
          </p:cNvGraphicFramePr>
          <p:nvPr userDrawn="1">
            <p:custDataLst>
              <p:tags r:id="rId2"/>
            </p:custDataLst>
            <p:extLst>
              <p:ext uri="{D42A27DB-BD31-4B8C-83A1-F6EECF244321}">
                <p14:modId xmlns:p14="http://schemas.microsoft.com/office/powerpoint/2010/main" val="2810490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97"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4956DC52-A19A-4695-B7FA-1A80FF705D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3">
            <a:extLst>
              <a:ext uri="{FF2B5EF4-FFF2-40B4-BE49-F238E27FC236}">
                <a16:creationId xmlns:a16="http://schemas.microsoft.com/office/drawing/2014/main" id="{44254290-7DE3-6B44-8595-33F864E0761D}"/>
              </a:ext>
            </a:extLst>
          </p:cNvPr>
          <p:cNvSpPr>
            <a:spLocks noGrp="1"/>
          </p:cNvSpPr>
          <p:nvPr>
            <p:ph type="body" sz="quarter" idx="12"/>
          </p:nvPr>
        </p:nvSpPr>
        <p:spPr>
          <a:xfrm>
            <a:off x="5260884" y="1898164"/>
            <a:ext cx="6321516" cy="3556000"/>
          </a:xfrm>
          <a:prstGeom prst="rect">
            <a:avLst/>
          </a:prstGeom>
        </p:spPr>
        <p:txBody>
          <a:bodyPr anchor="ctr"/>
          <a:lstStyle>
            <a:lvl1pPr marL="0" indent="0" algn="l" rtl="0">
              <a:lnSpc>
                <a:spcPct val="150000"/>
              </a:lnSpc>
              <a:buNone/>
              <a:defRPr sz="1867">
                <a:solidFill>
                  <a:schemeClr val="tx1"/>
                </a:solidFill>
              </a:defRPr>
            </a:lvl1pPr>
          </a:lstStyle>
          <a:p>
            <a:pPr lvl="0"/>
            <a:endParaRPr lang="en-US" dirty="0"/>
          </a:p>
        </p:txBody>
      </p:sp>
      <p:sp>
        <p:nvSpPr>
          <p:cNvPr id="2" name="Title 1">
            <a:extLst>
              <a:ext uri="{FF2B5EF4-FFF2-40B4-BE49-F238E27FC236}">
                <a16:creationId xmlns:a16="http://schemas.microsoft.com/office/drawing/2014/main" id="{C3081686-9B4E-2F4F-8D10-69023E75F9DD}"/>
              </a:ext>
            </a:extLst>
          </p:cNvPr>
          <p:cNvSpPr>
            <a:spLocks noGrp="1"/>
          </p:cNvSpPr>
          <p:nvPr>
            <p:ph type="title"/>
          </p:nvPr>
        </p:nvSpPr>
        <p:spPr/>
        <p:txBody>
          <a:bodyPr vert="horz"/>
          <a:lstStyle>
            <a:lvl1pPr rtl="0">
              <a:defRPr/>
            </a:lvl1pPr>
          </a:lstStyle>
          <a:p>
            <a:r>
              <a:rPr lang="en-US" dirty="0"/>
              <a:t>Click to edit Master title style</a:t>
            </a:r>
          </a:p>
        </p:txBody>
      </p:sp>
      <p:sp>
        <p:nvSpPr>
          <p:cNvPr id="20" name="Chart Placeholder 19">
            <a:extLst>
              <a:ext uri="{FF2B5EF4-FFF2-40B4-BE49-F238E27FC236}">
                <a16:creationId xmlns:a16="http://schemas.microsoft.com/office/drawing/2014/main" id="{DB6197CF-C3DD-594E-BB1B-7B07D7495D0C}"/>
              </a:ext>
            </a:extLst>
          </p:cNvPr>
          <p:cNvSpPr>
            <a:spLocks noGrp="1"/>
          </p:cNvSpPr>
          <p:nvPr>
            <p:ph type="chart" sz="quarter" idx="13"/>
          </p:nvPr>
        </p:nvSpPr>
        <p:spPr>
          <a:xfrm>
            <a:off x="609600" y="1898164"/>
            <a:ext cx="4114800" cy="3556000"/>
          </a:xfrm>
        </p:spPr>
        <p:txBody>
          <a:bodyPr/>
          <a:lstStyle/>
          <a:p>
            <a:endParaRPr lang="en-US"/>
          </a:p>
        </p:txBody>
      </p:sp>
      <p:sp>
        <p:nvSpPr>
          <p:cNvPr id="3" name="Footer Placeholder 2">
            <a:extLst>
              <a:ext uri="{FF2B5EF4-FFF2-40B4-BE49-F238E27FC236}">
                <a16:creationId xmlns:a16="http://schemas.microsoft.com/office/drawing/2014/main" id="{25E19DD3-FF95-2D4C-8DD2-452EFE74ACAE}"/>
              </a:ext>
            </a:extLst>
          </p:cNvPr>
          <p:cNvSpPr>
            <a:spLocks noGrp="1"/>
          </p:cNvSpPr>
          <p:nvPr>
            <p:ph type="ftr" sz="quarter" idx="14"/>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5BEC92AC-3BB2-0643-954A-0D62DA3CAFB8}"/>
              </a:ext>
            </a:extLst>
          </p:cNvPr>
          <p:cNvSpPr>
            <a:spLocks noGrp="1"/>
          </p:cNvSpPr>
          <p:nvPr>
            <p:ph type="sldNum" sz="quarter" idx="15"/>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4077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ATA CHART FOUR ">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9CE4B81-9172-4FF8-A441-10819407B8BB}"/>
              </a:ext>
            </a:extLst>
          </p:cNvPr>
          <p:cNvGraphicFramePr>
            <a:graphicFrameLocks noChangeAspect="1"/>
          </p:cNvGraphicFramePr>
          <p:nvPr userDrawn="1">
            <p:custDataLst>
              <p:tags r:id="rId2"/>
            </p:custDataLst>
            <p:extLst>
              <p:ext uri="{D42A27DB-BD31-4B8C-83A1-F6EECF244321}">
                <p14:modId xmlns:p14="http://schemas.microsoft.com/office/powerpoint/2010/main" val="19578380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921"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C9CE4B81-9172-4FF8-A441-10819407B8B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3081686-9B4E-2F4F-8D10-69023E75F9DD}"/>
              </a:ext>
            </a:extLst>
          </p:cNvPr>
          <p:cNvSpPr>
            <a:spLocks noGrp="1"/>
          </p:cNvSpPr>
          <p:nvPr>
            <p:ph type="title"/>
          </p:nvPr>
        </p:nvSpPr>
        <p:spPr/>
        <p:txBody>
          <a:bodyPr vert="horz"/>
          <a:lstStyle>
            <a:lvl1pPr rtl="0">
              <a:defRPr/>
            </a:lvl1pPr>
          </a:lstStyle>
          <a:p>
            <a:r>
              <a:rPr lang="en-US" dirty="0"/>
              <a:t>Click to edit Master title style</a:t>
            </a:r>
          </a:p>
        </p:txBody>
      </p:sp>
      <p:sp>
        <p:nvSpPr>
          <p:cNvPr id="36" name="Text Placeholder 27">
            <a:extLst>
              <a:ext uri="{FF2B5EF4-FFF2-40B4-BE49-F238E27FC236}">
                <a16:creationId xmlns:a16="http://schemas.microsoft.com/office/drawing/2014/main" id="{B3168FB4-4C17-9E48-A067-381F505CFCC9}"/>
              </a:ext>
            </a:extLst>
          </p:cNvPr>
          <p:cNvSpPr>
            <a:spLocks noGrp="1"/>
          </p:cNvSpPr>
          <p:nvPr>
            <p:ph type="body" sz="quarter" idx="15" hasCustomPrompt="1"/>
          </p:nvPr>
        </p:nvSpPr>
        <p:spPr>
          <a:xfrm>
            <a:off x="2360544" y="1912713"/>
            <a:ext cx="3584448" cy="1537804"/>
          </a:xfrm>
        </p:spPr>
        <p:txBody>
          <a:bodyPr/>
          <a:lstStyle>
            <a:lvl1pPr rtl="0">
              <a:defRPr>
                <a:solidFill>
                  <a:schemeClr val="accent1"/>
                </a:solidFill>
                <a:latin typeface="+mj-lt"/>
              </a:defRPr>
            </a:lvl1pPr>
            <a:lvl2pPr marL="0" indent="0" rtl="0">
              <a:buNone/>
              <a:defRPr sz="1600"/>
            </a:lvl2pPr>
            <a:lvl3pPr>
              <a:defRPr/>
            </a:lvl3pPr>
            <a:lvl4pPr>
              <a:defRPr/>
            </a:lvl4pPr>
            <a:lvl5pPr>
              <a:defRPr/>
            </a:lvl5pPr>
          </a:lstStyle>
          <a:p>
            <a:pPr lvl="0"/>
            <a:r>
              <a:rPr lang="en-US" dirty="0"/>
              <a:t>Edit Master text styles</a:t>
            </a:r>
          </a:p>
          <a:p>
            <a:pPr lvl="1"/>
            <a:r>
              <a:rPr lang="en-US" dirty="0"/>
              <a:t>Second level</a:t>
            </a:r>
          </a:p>
        </p:txBody>
      </p:sp>
      <p:sp>
        <p:nvSpPr>
          <p:cNvPr id="37" name="Text Placeholder 27">
            <a:extLst>
              <a:ext uri="{FF2B5EF4-FFF2-40B4-BE49-F238E27FC236}">
                <a16:creationId xmlns:a16="http://schemas.microsoft.com/office/drawing/2014/main" id="{6F9F0542-1195-264E-89B8-E164B58C5A5C}"/>
              </a:ext>
            </a:extLst>
          </p:cNvPr>
          <p:cNvSpPr>
            <a:spLocks noGrp="1"/>
          </p:cNvSpPr>
          <p:nvPr>
            <p:ph type="body" sz="quarter" idx="16" hasCustomPrompt="1"/>
          </p:nvPr>
        </p:nvSpPr>
        <p:spPr>
          <a:xfrm>
            <a:off x="2360544" y="3944713"/>
            <a:ext cx="3584448" cy="1537804"/>
          </a:xfrm>
        </p:spPr>
        <p:txBody>
          <a:bodyPr/>
          <a:lstStyle>
            <a:lvl1pPr rtl="0">
              <a:defRPr>
                <a:solidFill>
                  <a:schemeClr val="accent1"/>
                </a:solidFill>
                <a:latin typeface="+mj-lt"/>
              </a:defRPr>
            </a:lvl1pPr>
            <a:lvl2pPr marL="0" indent="0" rtl="0">
              <a:buNone/>
              <a:defRPr sz="1600"/>
            </a:lvl2pPr>
            <a:lvl3pPr>
              <a:defRPr/>
            </a:lvl3pPr>
            <a:lvl4pPr>
              <a:defRPr/>
            </a:lvl4pPr>
            <a:lvl5pPr>
              <a:defRPr/>
            </a:lvl5pPr>
          </a:lstStyle>
          <a:p>
            <a:pPr lvl="0"/>
            <a:r>
              <a:rPr lang="en-US" dirty="0"/>
              <a:t>Edit Master text styles</a:t>
            </a:r>
          </a:p>
          <a:p>
            <a:pPr lvl="1"/>
            <a:r>
              <a:rPr lang="en-US" dirty="0"/>
              <a:t>Second level</a:t>
            </a:r>
          </a:p>
        </p:txBody>
      </p:sp>
      <p:sp>
        <p:nvSpPr>
          <p:cNvPr id="38" name="Text Placeholder 27">
            <a:extLst>
              <a:ext uri="{FF2B5EF4-FFF2-40B4-BE49-F238E27FC236}">
                <a16:creationId xmlns:a16="http://schemas.microsoft.com/office/drawing/2014/main" id="{B2F4BAC6-C8D5-E543-80C4-089186357BB7}"/>
              </a:ext>
            </a:extLst>
          </p:cNvPr>
          <p:cNvSpPr>
            <a:spLocks noGrp="1"/>
          </p:cNvSpPr>
          <p:nvPr>
            <p:ph type="body" sz="quarter" idx="17" hasCustomPrompt="1"/>
          </p:nvPr>
        </p:nvSpPr>
        <p:spPr>
          <a:xfrm>
            <a:off x="7996873" y="1912713"/>
            <a:ext cx="3584448" cy="1537804"/>
          </a:xfrm>
        </p:spPr>
        <p:txBody>
          <a:bodyPr/>
          <a:lstStyle>
            <a:lvl1pPr rtl="0">
              <a:defRPr>
                <a:solidFill>
                  <a:schemeClr val="accent1"/>
                </a:solidFill>
                <a:latin typeface="+mj-lt"/>
              </a:defRPr>
            </a:lvl1pPr>
            <a:lvl2pPr marL="0" indent="0" rtl="0">
              <a:buNone/>
              <a:defRPr sz="1600"/>
            </a:lvl2pPr>
            <a:lvl3pPr>
              <a:defRPr/>
            </a:lvl3pPr>
            <a:lvl4pPr>
              <a:defRPr/>
            </a:lvl4pPr>
            <a:lvl5pPr>
              <a:defRPr/>
            </a:lvl5pPr>
          </a:lstStyle>
          <a:p>
            <a:pPr lvl="0"/>
            <a:r>
              <a:rPr lang="en-US" dirty="0"/>
              <a:t>Edit Master text styles</a:t>
            </a:r>
          </a:p>
          <a:p>
            <a:pPr lvl="1"/>
            <a:r>
              <a:rPr lang="en-US" dirty="0"/>
              <a:t>Second level</a:t>
            </a:r>
          </a:p>
        </p:txBody>
      </p:sp>
      <p:sp>
        <p:nvSpPr>
          <p:cNvPr id="39" name="Text Placeholder 27">
            <a:extLst>
              <a:ext uri="{FF2B5EF4-FFF2-40B4-BE49-F238E27FC236}">
                <a16:creationId xmlns:a16="http://schemas.microsoft.com/office/drawing/2014/main" id="{6D03709F-C398-0646-A61C-23669DD686E0}"/>
              </a:ext>
            </a:extLst>
          </p:cNvPr>
          <p:cNvSpPr>
            <a:spLocks noGrp="1"/>
          </p:cNvSpPr>
          <p:nvPr>
            <p:ph type="body" sz="quarter" idx="18" hasCustomPrompt="1"/>
          </p:nvPr>
        </p:nvSpPr>
        <p:spPr>
          <a:xfrm>
            <a:off x="7996873" y="3944713"/>
            <a:ext cx="3584448" cy="1537804"/>
          </a:xfrm>
        </p:spPr>
        <p:txBody>
          <a:bodyPr/>
          <a:lstStyle>
            <a:lvl1pPr rtl="0">
              <a:defRPr>
                <a:solidFill>
                  <a:schemeClr val="accent1"/>
                </a:solidFill>
                <a:latin typeface="+mj-lt"/>
              </a:defRPr>
            </a:lvl1pPr>
            <a:lvl2pPr marL="0" indent="0" rtl="0">
              <a:buNone/>
              <a:defRPr sz="1600"/>
            </a:lvl2pPr>
            <a:lvl3pPr>
              <a:defRPr/>
            </a:lvl3pPr>
            <a:lvl4pPr>
              <a:defRPr/>
            </a:lvl4pPr>
            <a:lvl5pPr>
              <a:defRPr/>
            </a:lvl5pPr>
          </a:lstStyle>
          <a:p>
            <a:pPr lvl="0"/>
            <a:r>
              <a:rPr lang="en-US" dirty="0"/>
              <a:t>Edit Master text styles</a:t>
            </a:r>
          </a:p>
          <a:p>
            <a:pPr lvl="1"/>
            <a:r>
              <a:rPr lang="en-US" dirty="0"/>
              <a:t>Second level</a:t>
            </a:r>
          </a:p>
        </p:txBody>
      </p:sp>
      <p:sp>
        <p:nvSpPr>
          <p:cNvPr id="41" name="Chart Placeholder 39">
            <a:extLst>
              <a:ext uri="{FF2B5EF4-FFF2-40B4-BE49-F238E27FC236}">
                <a16:creationId xmlns:a16="http://schemas.microsoft.com/office/drawing/2014/main" id="{37FD8234-26A8-B64E-B9F7-6E950095F728}"/>
              </a:ext>
            </a:extLst>
          </p:cNvPr>
          <p:cNvSpPr>
            <a:spLocks noGrp="1"/>
          </p:cNvSpPr>
          <p:nvPr>
            <p:ph type="chart" sz="quarter" idx="20"/>
          </p:nvPr>
        </p:nvSpPr>
        <p:spPr>
          <a:xfrm>
            <a:off x="6299200" y="1910119"/>
            <a:ext cx="1574800" cy="1540398"/>
          </a:xfrm>
        </p:spPr>
        <p:txBody>
          <a:bodyPr/>
          <a:lstStyle/>
          <a:p>
            <a:endParaRPr lang="en-US"/>
          </a:p>
        </p:txBody>
      </p:sp>
      <p:sp>
        <p:nvSpPr>
          <p:cNvPr id="42" name="Chart Placeholder 39">
            <a:extLst>
              <a:ext uri="{FF2B5EF4-FFF2-40B4-BE49-F238E27FC236}">
                <a16:creationId xmlns:a16="http://schemas.microsoft.com/office/drawing/2014/main" id="{82573EE2-7E5D-6848-9B84-3BBB1016ACFB}"/>
              </a:ext>
            </a:extLst>
          </p:cNvPr>
          <p:cNvSpPr>
            <a:spLocks noGrp="1"/>
          </p:cNvSpPr>
          <p:nvPr>
            <p:ph type="chart" sz="quarter" idx="21"/>
          </p:nvPr>
        </p:nvSpPr>
        <p:spPr>
          <a:xfrm>
            <a:off x="6299200" y="3944714"/>
            <a:ext cx="1574800" cy="1540398"/>
          </a:xfrm>
        </p:spPr>
        <p:txBody>
          <a:bodyPr/>
          <a:lstStyle/>
          <a:p>
            <a:endParaRPr lang="en-US"/>
          </a:p>
        </p:txBody>
      </p:sp>
      <p:sp>
        <p:nvSpPr>
          <p:cNvPr id="43" name="Chart Placeholder 39">
            <a:extLst>
              <a:ext uri="{FF2B5EF4-FFF2-40B4-BE49-F238E27FC236}">
                <a16:creationId xmlns:a16="http://schemas.microsoft.com/office/drawing/2014/main" id="{C4F2232A-0FD0-F541-B229-744A8344FD0B}"/>
              </a:ext>
            </a:extLst>
          </p:cNvPr>
          <p:cNvSpPr>
            <a:spLocks noGrp="1"/>
          </p:cNvSpPr>
          <p:nvPr>
            <p:ph type="chart" sz="quarter" idx="22"/>
          </p:nvPr>
        </p:nvSpPr>
        <p:spPr>
          <a:xfrm>
            <a:off x="604196" y="3942120"/>
            <a:ext cx="1574800" cy="1540398"/>
          </a:xfrm>
        </p:spPr>
        <p:txBody>
          <a:bodyPr/>
          <a:lstStyle/>
          <a:p>
            <a:endParaRPr lang="en-US"/>
          </a:p>
        </p:txBody>
      </p:sp>
      <p:sp>
        <p:nvSpPr>
          <p:cNvPr id="44" name="Chart Placeholder 39">
            <a:extLst>
              <a:ext uri="{FF2B5EF4-FFF2-40B4-BE49-F238E27FC236}">
                <a16:creationId xmlns:a16="http://schemas.microsoft.com/office/drawing/2014/main" id="{EE41E718-1070-B34A-82FC-ECB080E3CE82}"/>
              </a:ext>
            </a:extLst>
          </p:cNvPr>
          <p:cNvSpPr>
            <a:spLocks noGrp="1"/>
          </p:cNvSpPr>
          <p:nvPr>
            <p:ph type="chart" sz="quarter" idx="19"/>
          </p:nvPr>
        </p:nvSpPr>
        <p:spPr>
          <a:xfrm>
            <a:off x="604196" y="1910119"/>
            <a:ext cx="1574800" cy="1540398"/>
          </a:xfrm>
        </p:spPr>
        <p:txBody>
          <a:bodyPr/>
          <a:lstStyle/>
          <a:p>
            <a:endParaRPr lang="en-US"/>
          </a:p>
        </p:txBody>
      </p:sp>
      <p:sp>
        <p:nvSpPr>
          <p:cNvPr id="3" name="Footer Placeholder 2">
            <a:extLst>
              <a:ext uri="{FF2B5EF4-FFF2-40B4-BE49-F238E27FC236}">
                <a16:creationId xmlns:a16="http://schemas.microsoft.com/office/drawing/2014/main" id="{EF0D5C33-2B02-0D4E-882C-3D745762EE7D}"/>
              </a:ext>
            </a:extLst>
          </p:cNvPr>
          <p:cNvSpPr>
            <a:spLocks noGrp="1"/>
          </p:cNvSpPr>
          <p:nvPr>
            <p:ph type="ftr" sz="quarter" idx="23"/>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ADABAEA5-84D2-3448-BDB9-DD6228892D25}"/>
              </a:ext>
            </a:extLst>
          </p:cNvPr>
          <p:cNvSpPr>
            <a:spLocks noGrp="1"/>
          </p:cNvSpPr>
          <p:nvPr>
            <p:ph type="sldNum" sz="quarter" idx="24"/>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43525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ATA CHART FOUR V2">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0061742-5DF8-4BD1-B051-7031B6638476}"/>
              </a:ext>
            </a:extLst>
          </p:cNvPr>
          <p:cNvGraphicFramePr>
            <a:graphicFrameLocks noChangeAspect="1"/>
          </p:cNvGraphicFramePr>
          <p:nvPr userDrawn="1">
            <p:custDataLst>
              <p:tags r:id="rId2"/>
            </p:custDataLst>
            <p:extLst>
              <p:ext uri="{D42A27DB-BD31-4B8C-83A1-F6EECF244321}">
                <p14:modId xmlns:p14="http://schemas.microsoft.com/office/powerpoint/2010/main" val="38093559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945"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40061742-5DF8-4BD1-B051-7031B663847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3081686-9B4E-2F4F-8D10-69023E75F9DD}"/>
              </a:ext>
            </a:extLst>
          </p:cNvPr>
          <p:cNvSpPr>
            <a:spLocks noGrp="1"/>
          </p:cNvSpPr>
          <p:nvPr>
            <p:ph type="title"/>
          </p:nvPr>
        </p:nvSpPr>
        <p:spPr/>
        <p:txBody>
          <a:bodyPr vert="horz"/>
          <a:lstStyle>
            <a:lvl1pPr rtl="0">
              <a:defRPr/>
            </a:lvl1pPr>
          </a:lstStyle>
          <a:p>
            <a:r>
              <a:rPr lang="en-US" dirty="0"/>
              <a:t>Click to edit Master title style</a:t>
            </a:r>
          </a:p>
        </p:txBody>
      </p:sp>
      <p:sp>
        <p:nvSpPr>
          <p:cNvPr id="36" name="Text Placeholder 27">
            <a:extLst>
              <a:ext uri="{FF2B5EF4-FFF2-40B4-BE49-F238E27FC236}">
                <a16:creationId xmlns:a16="http://schemas.microsoft.com/office/drawing/2014/main" id="{B3168FB4-4C17-9E48-A067-381F505CFCC9}"/>
              </a:ext>
            </a:extLst>
          </p:cNvPr>
          <p:cNvSpPr>
            <a:spLocks noGrp="1"/>
          </p:cNvSpPr>
          <p:nvPr>
            <p:ph type="body" sz="quarter" idx="15" hasCustomPrompt="1"/>
          </p:nvPr>
        </p:nvSpPr>
        <p:spPr>
          <a:xfrm>
            <a:off x="601485" y="4093313"/>
            <a:ext cx="2481950" cy="1537804"/>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Headline</a:t>
            </a:r>
          </a:p>
          <a:p>
            <a:pPr lvl="1"/>
            <a:r>
              <a:rPr lang="en-US" dirty="0"/>
              <a:t>Second level</a:t>
            </a:r>
          </a:p>
        </p:txBody>
      </p:sp>
      <p:sp>
        <p:nvSpPr>
          <p:cNvPr id="43" name="Chart Placeholder 39">
            <a:extLst>
              <a:ext uri="{FF2B5EF4-FFF2-40B4-BE49-F238E27FC236}">
                <a16:creationId xmlns:a16="http://schemas.microsoft.com/office/drawing/2014/main" id="{C4F2232A-0FD0-F541-B229-744A8344FD0B}"/>
              </a:ext>
            </a:extLst>
          </p:cNvPr>
          <p:cNvSpPr>
            <a:spLocks noGrp="1"/>
          </p:cNvSpPr>
          <p:nvPr>
            <p:ph type="chart" sz="quarter" idx="22"/>
          </p:nvPr>
        </p:nvSpPr>
        <p:spPr>
          <a:xfrm>
            <a:off x="609601" y="1554480"/>
            <a:ext cx="2460663" cy="2406909"/>
          </a:xfrm>
        </p:spPr>
        <p:txBody>
          <a:bodyPr/>
          <a:lstStyle/>
          <a:p>
            <a:endParaRPr lang="en-US"/>
          </a:p>
        </p:txBody>
      </p:sp>
      <p:sp>
        <p:nvSpPr>
          <p:cNvPr id="51" name="Text Placeholder 27">
            <a:extLst>
              <a:ext uri="{FF2B5EF4-FFF2-40B4-BE49-F238E27FC236}">
                <a16:creationId xmlns:a16="http://schemas.microsoft.com/office/drawing/2014/main" id="{46FDA947-73DB-7644-BCD3-7A4FF602AAC4}"/>
              </a:ext>
            </a:extLst>
          </p:cNvPr>
          <p:cNvSpPr>
            <a:spLocks noGrp="1"/>
          </p:cNvSpPr>
          <p:nvPr>
            <p:ph type="body" sz="quarter" idx="23" hasCustomPrompt="1"/>
          </p:nvPr>
        </p:nvSpPr>
        <p:spPr>
          <a:xfrm>
            <a:off x="3417934" y="4106894"/>
            <a:ext cx="2481950" cy="1537804"/>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Headline</a:t>
            </a:r>
          </a:p>
          <a:p>
            <a:pPr lvl="1"/>
            <a:r>
              <a:rPr lang="en-US" dirty="0"/>
              <a:t>Second level</a:t>
            </a:r>
          </a:p>
        </p:txBody>
      </p:sp>
      <p:sp>
        <p:nvSpPr>
          <p:cNvPr id="52" name="Text Placeholder 27">
            <a:extLst>
              <a:ext uri="{FF2B5EF4-FFF2-40B4-BE49-F238E27FC236}">
                <a16:creationId xmlns:a16="http://schemas.microsoft.com/office/drawing/2014/main" id="{EA28099A-641E-2C45-8167-DEB1C96EEB5E}"/>
              </a:ext>
            </a:extLst>
          </p:cNvPr>
          <p:cNvSpPr>
            <a:spLocks noGrp="1"/>
          </p:cNvSpPr>
          <p:nvPr>
            <p:ph type="body" sz="quarter" idx="24" hasCustomPrompt="1"/>
          </p:nvPr>
        </p:nvSpPr>
        <p:spPr>
          <a:xfrm>
            <a:off x="6270830" y="4106894"/>
            <a:ext cx="2481950" cy="1537804"/>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Headline</a:t>
            </a:r>
          </a:p>
          <a:p>
            <a:pPr lvl="1"/>
            <a:r>
              <a:rPr lang="en-US" dirty="0"/>
              <a:t>Second level</a:t>
            </a:r>
          </a:p>
        </p:txBody>
      </p:sp>
      <p:sp>
        <p:nvSpPr>
          <p:cNvPr id="53" name="Text Placeholder 27">
            <a:extLst>
              <a:ext uri="{FF2B5EF4-FFF2-40B4-BE49-F238E27FC236}">
                <a16:creationId xmlns:a16="http://schemas.microsoft.com/office/drawing/2014/main" id="{05767FB1-259F-CD4C-8930-A32EC867572F}"/>
              </a:ext>
            </a:extLst>
          </p:cNvPr>
          <p:cNvSpPr>
            <a:spLocks noGrp="1"/>
          </p:cNvSpPr>
          <p:nvPr>
            <p:ph type="body" sz="quarter" idx="25" hasCustomPrompt="1"/>
          </p:nvPr>
        </p:nvSpPr>
        <p:spPr>
          <a:xfrm>
            <a:off x="9100450" y="4093313"/>
            <a:ext cx="2481950" cy="1537804"/>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Headline</a:t>
            </a:r>
          </a:p>
          <a:p>
            <a:pPr lvl="1"/>
            <a:r>
              <a:rPr lang="en-US" dirty="0"/>
              <a:t>Second level</a:t>
            </a:r>
          </a:p>
        </p:txBody>
      </p:sp>
      <p:sp>
        <p:nvSpPr>
          <p:cNvPr id="54" name="Chart Placeholder 39">
            <a:extLst>
              <a:ext uri="{FF2B5EF4-FFF2-40B4-BE49-F238E27FC236}">
                <a16:creationId xmlns:a16="http://schemas.microsoft.com/office/drawing/2014/main" id="{76AAADEF-685C-1A49-90B6-A1C9039486A8}"/>
              </a:ext>
            </a:extLst>
          </p:cNvPr>
          <p:cNvSpPr>
            <a:spLocks noGrp="1"/>
          </p:cNvSpPr>
          <p:nvPr>
            <p:ph type="chart" sz="quarter" idx="26"/>
          </p:nvPr>
        </p:nvSpPr>
        <p:spPr>
          <a:xfrm>
            <a:off x="3435171" y="1537581"/>
            <a:ext cx="2460663" cy="2406909"/>
          </a:xfrm>
        </p:spPr>
        <p:txBody>
          <a:bodyPr/>
          <a:lstStyle/>
          <a:p>
            <a:endParaRPr lang="en-US"/>
          </a:p>
        </p:txBody>
      </p:sp>
      <p:sp>
        <p:nvSpPr>
          <p:cNvPr id="56" name="Chart Placeholder 39">
            <a:extLst>
              <a:ext uri="{FF2B5EF4-FFF2-40B4-BE49-F238E27FC236}">
                <a16:creationId xmlns:a16="http://schemas.microsoft.com/office/drawing/2014/main" id="{86D064D9-8D41-4E4B-A98D-E19109B08A4E}"/>
              </a:ext>
            </a:extLst>
          </p:cNvPr>
          <p:cNvSpPr>
            <a:spLocks noGrp="1"/>
          </p:cNvSpPr>
          <p:nvPr>
            <p:ph type="chart" sz="quarter" idx="28"/>
          </p:nvPr>
        </p:nvSpPr>
        <p:spPr>
          <a:xfrm>
            <a:off x="9121737" y="1549616"/>
            <a:ext cx="2460663" cy="2406909"/>
          </a:xfrm>
        </p:spPr>
        <p:txBody>
          <a:bodyPr/>
          <a:lstStyle/>
          <a:p>
            <a:endParaRPr lang="en-US"/>
          </a:p>
        </p:txBody>
      </p:sp>
      <p:sp>
        <p:nvSpPr>
          <p:cNvPr id="57" name="Chart Placeholder 39">
            <a:extLst>
              <a:ext uri="{FF2B5EF4-FFF2-40B4-BE49-F238E27FC236}">
                <a16:creationId xmlns:a16="http://schemas.microsoft.com/office/drawing/2014/main" id="{6ACD5DE6-FB20-694D-A132-4450B8519169}"/>
              </a:ext>
            </a:extLst>
          </p:cNvPr>
          <p:cNvSpPr>
            <a:spLocks noGrp="1"/>
          </p:cNvSpPr>
          <p:nvPr>
            <p:ph type="chart" sz="quarter" idx="29"/>
          </p:nvPr>
        </p:nvSpPr>
        <p:spPr>
          <a:xfrm>
            <a:off x="6270831" y="1537581"/>
            <a:ext cx="2460663" cy="2406909"/>
          </a:xfrm>
        </p:spPr>
        <p:txBody>
          <a:bodyPr/>
          <a:lstStyle/>
          <a:p>
            <a:endParaRPr lang="en-US"/>
          </a:p>
        </p:txBody>
      </p:sp>
      <p:sp>
        <p:nvSpPr>
          <p:cNvPr id="3" name="Footer Placeholder 2">
            <a:extLst>
              <a:ext uri="{FF2B5EF4-FFF2-40B4-BE49-F238E27FC236}">
                <a16:creationId xmlns:a16="http://schemas.microsoft.com/office/drawing/2014/main" id="{E67E54C8-3345-D64C-B43E-6495BF71CFB5}"/>
              </a:ext>
            </a:extLst>
          </p:cNvPr>
          <p:cNvSpPr>
            <a:spLocks noGrp="1"/>
          </p:cNvSpPr>
          <p:nvPr>
            <p:ph type="ftr" sz="quarter" idx="30"/>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C928913D-505F-A143-B3D7-488C293423B3}"/>
              </a:ext>
            </a:extLst>
          </p:cNvPr>
          <p:cNvSpPr>
            <a:spLocks noGrp="1"/>
          </p:cNvSpPr>
          <p:nvPr>
            <p:ph type="sldNum" sz="quarter" idx="31"/>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5332905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FAULT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76FE7E-4033-4BD4-B5AF-1089C4E0E1F1}"/>
              </a:ext>
            </a:extLst>
          </p:cNvPr>
          <p:cNvGraphicFramePr>
            <a:graphicFrameLocks noChangeAspect="1"/>
          </p:cNvGraphicFramePr>
          <p:nvPr userDrawn="1">
            <p:custDataLst>
              <p:tags r:id="rId2"/>
            </p:custDataLst>
            <p:extLst>
              <p:ext uri="{D42A27DB-BD31-4B8C-83A1-F6EECF244321}">
                <p14:modId xmlns:p14="http://schemas.microsoft.com/office/powerpoint/2010/main" val="1245495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69"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7B76FE7E-4033-4BD4-B5AF-1089C4E0E1F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Picture Placeholder 2"/>
          <p:cNvSpPr>
            <a:spLocks noGrp="1"/>
          </p:cNvSpPr>
          <p:nvPr>
            <p:ph type="pic" sz="quarter" idx="11"/>
          </p:nvPr>
        </p:nvSpPr>
        <p:spPr>
          <a:xfrm>
            <a:off x="609600" y="1524000"/>
            <a:ext cx="5181600" cy="4511040"/>
          </a:xfrm>
          <a:prstGeom prst="rect">
            <a:avLst/>
          </a:prstGeom>
          <a:solidFill>
            <a:schemeClr val="bg1"/>
          </a:solidFill>
        </p:spPr>
        <p:txBody>
          <a:bodyPr/>
          <a:lstStyle/>
          <a:p>
            <a:endParaRPr lang="uk-UA"/>
          </a:p>
        </p:txBody>
      </p:sp>
      <p:sp>
        <p:nvSpPr>
          <p:cNvPr id="4" name="Title 3">
            <a:extLst>
              <a:ext uri="{FF2B5EF4-FFF2-40B4-BE49-F238E27FC236}">
                <a16:creationId xmlns:a16="http://schemas.microsoft.com/office/drawing/2014/main" id="{FC499347-2961-B042-8DFB-9FBFDED1DA7E}"/>
              </a:ext>
            </a:extLst>
          </p:cNvPr>
          <p:cNvSpPr>
            <a:spLocks noGrp="1"/>
          </p:cNvSpPr>
          <p:nvPr>
            <p:ph type="title"/>
          </p:nvPr>
        </p:nvSpPr>
        <p:spPr/>
        <p:txBody>
          <a:bodyPr vert="horz"/>
          <a:lstStyle>
            <a:lvl1pPr rtl="0">
              <a:defRPr/>
            </a:lvl1pPr>
          </a:lstStyle>
          <a:p>
            <a:r>
              <a:rPr lang="en-US" dirty="0"/>
              <a:t>Click to edit Master title style</a:t>
            </a:r>
          </a:p>
        </p:txBody>
      </p:sp>
      <p:sp>
        <p:nvSpPr>
          <p:cNvPr id="6" name="Footer Placeholder 5">
            <a:extLst>
              <a:ext uri="{FF2B5EF4-FFF2-40B4-BE49-F238E27FC236}">
                <a16:creationId xmlns:a16="http://schemas.microsoft.com/office/drawing/2014/main" id="{1933BDE5-BCBE-6442-A806-F42EB5B66B23}"/>
              </a:ext>
            </a:extLst>
          </p:cNvPr>
          <p:cNvSpPr>
            <a:spLocks noGrp="1"/>
          </p:cNvSpPr>
          <p:nvPr>
            <p:ph type="ftr" sz="quarter" idx="12"/>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83E2D4EB-10DF-CC4E-8A61-AE5076FC1108}"/>
              </a:ext>
            </a:extLst>
          </p:cNvPr>
          <p:cNvSpPr>
            <a:spLocks noGrp="1"/>
          </p:cNvSpPr>
          <p:nvPr>
            <p:ph type="sldNum" sz="quarter" idx="13"/>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8" name="Text Placeholder 9">
            <a:extLst>
              <a:ext uri="{FF2B5EF4-FFF2-40B4-BE49-F238E27FC236}">
                <a16:creationId xmlns:a16="http://schemas.microsoft.com/office/drawing/2014/main" id="{E0D427AA-A04C-0E4D-B280-C0A833942F97}"/>
              </a:ext>
            </a:extLst>
          </p:cNvPr>
          <p:cNvSpPr>
            <a:spLocks noGrp="1"/>
          </p:cNvSpPr>
          <p:nvPr>
            <p:ph type="body" sz="quarter" idx="17" hasCustomPrompt="1"/>
          </p:nvPr>
        </p:nvSpPr>
        <p:spPr>
          <a:xfrm>
            <a:off x="6404356" y="1524000"/>
            <a:ext cx="5178044" cy="4510617"/>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4514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FAULT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325F880-C5BB-4199-B9CD-B0462946E365}"/>
              </a:ext>
            </a:extLst>
          </p:cNvPr>
          <p:cNvGraphicFramePr>
            <a:graphicFrameLocks noChangeAspect="1"/>
          </p:cNvGraphicFramePr>
          <p:nvPr userDrawn="1">
            <p:custDataLst>
              <p:tags r:id="rId2"/>
            </p:custDataLst>
            <p:extLst>
              <p:ext uri="{D42A27DB-BD31-4B8C-83A1-F6EECF244321}">
                <p14:modId xmlns:p14="http://schemas.microsoft.com/office/powerpoint/2010/main" val="29282845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93"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5325F880-C5BB-4199-B9CD-B0462946E36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FC499347-2961-B042-8DFB-9FBFDED1DA7E}"/>
              </a:ext>
            </a:extLst>
          </p:cNvPr>
          <p:cNvSpPr>
            <a:spLocks noGrp="1"/>
          </p:cNvSpPr>
          <p:nvPr>
            <p:ph type="title"/>
          </p:nvPr>
        </p:nvSpPr>
        <p:spPr/>
        <p:txBody>
          <a:bodyPr vert="horz"/>
          <a:lstStyle>
            <a:lvl1pPr rtl="0">
              <a:defRPr/>
            </a:lvl1pPr>
          </a:lstStyle>
          <a:p>
            <a:r>
              <a:rPr lang="en-US" dirty="0"/>
              <a:t>Click to edit Master title style</a:t>
            </a:r>
          </a:p>
        </p:txBody>
      </p:sp>
      <p:sp>
        <p:nvSpPr>
          <p:cNvPr id="6" name="Footer Placeholder 5">
            <a:extLst>
              <a:ext uri="{FF2B5EF4-FFF2-40B4-BE49-F238E27FC236}">
                <a16:creationId xmlns:a16="http://schemas.microsoft.com/office/drawing/2014/main" id="{1933BDE5-BCBE-6442-A806-F42EB5B66B23}"/>
              </a:ext>
            </a:extLst>
          </p:cNvPr>
          <p:cNvSpPr>
            <a:spLocks noGrp="1"/>
          </p:cNvSpPr>
          <p:nvPr>
            <p:ph type="ftr" sz="quarter" idx="12"/>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83E2D4EB-10DF-CC4E-8A61-AE5076FC1108}"/>
              </a:ext>
            </a:extLst>
          </p:cNvPr>
          <p:cNvSpPr>
            <a:spLocks noGrp="1"/>
          </p:cNvSpPr>
          <p:nvPr>
            <p:ph type="sldNum" sz="quarter" idx="13"/>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8" name="Picture Placeholder 2">
            <a:extLst>
              <a:ext uri="{FF2B5EF4-FFF2-40B4-BE49-F238E27FC236}">
                <a16:creationId xmlns:a16="http://schemas.microsoft.com/office/drawing/2014/main" id="{6FE2167D-CF80-2046-88F0-219004E18291}"/>
              </a:ext>
            </a:extLst>
          </p:cNvPr>
          <p:cNvSpPr>
            <a:spLocks noGrp="1"/>
          </p:cNvSpPr>
          <p:nvPr>
            <p:ph type="pic" sz="quarter" idx="11"/>
          </p:nvPr>
        </p:nvSpPr>
        <p:spPr>
          <a:xfrm>
            <a:off x="6404356" y="1524000"/>
            <a:ext cx="5178044" cy="4511040"/>
          </a:xfrm>
          <a:prstGeom prst="rect">
            <a:avLst/>
          </a:prstGeom>
          <a:solidFill>
            <a:schemeClr val="bg1"/>
          </a:solidFill>
        </p:spPr>
        <p:txBody>
          <a:bodyPr/>
          <a:lstStyle/>
          <a:p>
            <a:endParaRPr lang="uk-UA"/>
          </a:p>
        </p:txBody>
      </p:sp>
      <p:sp>
        <p:nvSpPr>
          <p:cNvPr id="9" name="Text Placeholder 9">
            <a:extLst>
              <a:ext uri="{FF2B5EF4-FFF2-40B4-BE49-F238E27FC236}">
                <a16:creationId xmlns:a16="http://schemas.microsoft.com/office/drawing/2014/main" id="{0374D6B0-3683-0F43-BCBE-FA68AC462773}"/>
              </a:ext>
            </a:extLst>
          </p:cNvPr>
          <p:cNvSpPr>
            <a:spLocks noGrp="1"/>
          </p:cNvSpPr>
          <p:nvPr>
            <p:ph type="body" sz="quarter" idx="16" hasCustomPrompt="1"/>
          </p:nvPr>
        </p:nvSpPr>
        <p:spPr>
          <a:xfrm>
            <a:off x="609600" y="1524000"/>
            <a:ext cx="5181600" cy="4510617"/>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61092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 7">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37914B-3F7A-4B12-9BE1-D4DEC1042CCE}"/>
              </a:ext>
            </a:extLst>
          </p:cNvPr>
          <p:cNvGraphicFramePr>
            <a:graphicFrameLocks noChangeAspect="1"/>
          </p:cNvGraphicFramePr>
          <p:nvPr userDrawn="1">
            <p:custDataLst>
              <p:tags r:id="rId2"/>
            </p:custDataLst>
            <p:extLst>
              <p:ext uri="{D42A27DB-BD31-4B8C-83A1-F6EECF244321}">
                <p14:modId xmlns:p14="http://schemas.microsoft.com/office/powerpoint/2010/main" val="10909730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17"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BC37914B-3F7A-4B12-9BE1-D4DEC1042CC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Picture Placeholder 2"/>
          <p:cNvSpPr>
            <a:spLocks noGrp="1"/>
          </p:cNvSpPr>
          <p:nvPr>
            <p:ph type="pic" sz="quarter" idx="11"/>
          </p:nvPr>
        </p:nvSpPr>
        <p:spPr>
          <a:xfrm>
            <a:off x="4267200" y="1600200"/>
            <a:ext cx="3657600" cy="3657600"/>
          </a:xfrm>
          <a:prstGeom prst="ellipse">
            <a:avLst/>
          </a:prstGeom>
          <a:solidFill>
            <a:schemeClr val="bg1"/>
          </a:solidFill>
          <a:ln w="38100">
            <a:solidFill>
              <a:schemeClr val="accent1"/>
            </a:solidFill>
          </a:ln>
          <a:effectLst/>
        </p:spPr>
        <p:txBody>
          <a:bodyPr/>
          <a:lstStyle/>
          <a:p>
            <a:endParaRPr lang="uk-UA"/>
          </a:p>
        </p:txBody>
      </p:sp>
      <p:sp>
        <p:nvSpPr>
          <p:cNvPr id="4" name="Title 3">
            <a:extLst>
              <a:ext uri="{FF2B5EF4-FFF2-40B4-BE49-F238E27FC236}">
                <a16:creationId xmlns:a16="http://schemas.microsoft.com/office/drawing/2014/main" id="{F8EE5500-97BA-F340-AE00-2B049A37C629}"/>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357C7703-99EA-1244-8477-7AD255900114}"/>
              </a:ext>
            </a:extLst>
          </p:cNvPr>
          <p:cNvSpPr>
            <a:spLocks noGrp="1"/>
          </p:cNvSpPr>
          <p:nvPr>
            <p:ph type="ftr" sz="quarter" idx="12"/>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E57D9C28-D0FA-8B4C-B78D-B97DF7C2D12A}"/>
              </a:ext>
            </a:extLst>
          </p:cNvPr>
          <p:cNvSpPr>
            <a:spLocks noGrp="1"/>
          </p:cNvSpPr>
          <p:nvPr>
            <p:ph type="sldNum" sz="quarter" idx="13"/>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9835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250" fill="hold"/>
                                        <p:tgtEl>
                                          <p:spTgt spid="21"/>
                                        </p:tgtEl>
                                        <p:attrNameLst>
                                          <p:attrName>ppt_w</p:attrName>
                                        </p:attrNameLst>
                                      </p:cBhvr>
                                      <p:tavLst>
                                        <p:tav tm="0">
                                          <p:val>
                                            <p:fltVal val="0"/>
                                          </p:val>
                                        </p:tav>
                                        <p:tav tm="100000">
                                          <p:val>
                                            <p:strVal val="#ppt_w"/>
                                          </p:val>
                                        </p:tav>
                                      </p:tavLst>
                                    </p:anim>
                                    <p:anim calcmode="lin" valueType="num">
                                      <p:cBhvr>
                                        <p:cTn id="8" dur="1250" fill="hold"/>
                                        <p:tgtEl>
                                          <p:spTgt spid="21"/>
                                        </p:tgtEl>
                                        <p:attrNameLst>
                                          <p:attrName>ppt_h</p:attrName>
                                        </p:attrNameLst>
                                      </p:cBhvr>
                                      <p:tavLst>
                                        <p:tav tm="0">
                                          <p:val>
                                            <p:fltVal val="0"/>
                                          </p:val>
                                        </p:tav>
                                        <p:tav tm="100000">
                                          <p:val>
                                            <p:strVal val="#ppt_h"/>
                                          </p:val>
                                        </p:tav>
                                      </p:tavLst>
                                    </p:anim>
                                    <p:anim calcmode="lin" valueType="num">
                                      <p:cBhvr>
                                        <p:cTn id="9" dur="1250" fill="hold"/>
                                        <p:tgtEl>
                                          <p:spTgt spid="21"/>
                                        </p:tgtEl>
                                        <p:attrNameLst>
                                          <p:attrName>style.rotation</p:attrName>
                                        </p:attrNameLst>
                                      </p:cBhvr>
                                      <p:tavLst>
                                        <p:tav tm="0">
                                          <p:val>
                                            <p:fltVal val="360"/>
                                          </p:val>
                                        </p:tav>
                                        <p:tav tm="100000">
                                          <p:val>
                                            <p:fltVal val="0"/>
                                          </p:val>
                                        </p:tav>
                                      </p:tavLst>
                                    </p:anim>
                                    <p:animEffect transition="in" filter="fade">
                                      <p:cBhvr>
                                        <p:cTn id="10" dur="1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slide 21">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A40C014-8202-40E3-8B7C-3785301B1B2C}"/>
              </a:ext>
            </a:extLst>
          </p:cNvPr>
          <p:cNvGraphicFramePr>
            <a:graphicFrameLocks noChangeAspect="1"/>
          </p:cNvGraphicFramePr>
          <p:nvPr userDrawn="1">
            <p:custDataLst>
              <p:tags r:id="rId2"/>
            </p:custDataLst>
            <p:extLst>
              <p:ext uri="{D42A27DB-BD31-4B8C-83A1-F6EECF244321}">
                <p14:modId xmlns:p14="http://schemas.microsoft.com/office/powerpoint/2010/main" val="4055368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041"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9A40C014-8202-40E3-8B7C-3785301B1B2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Picture Placeholder 2"/>
          <p:cNvSpPr>
            <a:spLocks noGrp="1"/>
          </p:cNvSpPr>
          <p:nvPr>
            <p:ph type="pic" sz="quarter" idx="11"/>
          </p:nvPr>
        </p:nvSpPr>
        <p:spPr>
          <a:xfrm>
            <a:off x="1219200" y="1737360"/>
            <a:ext cx="3657600" cy="3657600"/>
          </a:xfrm>
          <a:prstGeom prst="ellipse">
            <a:avLst/>
          </a:prstGeom>
          <a:solidFill>
            <a:schemeClr val="bg1"/>
          </a:solidFill>
          <a:ln w="38100">
            <a:solidFill>
              <a:schemeClr val="accent1"/>
            </a:solidFill>
          </a:ln>
          <a:effectLst/>
        </p:spPr>
        <p:txBody>
          <a:bodyPr/>
          <a:lstStyle/>
          <a:p>
            <a:endParaRPr lang="uk-UA"/>
          </a:p>
        </p:txBody>
      </p:sp>
      <p:sp>
        <p:nvSpPr>
          <p:cNvPr id="4" name="Title 3">
            <a:extLst>
              <a:ext uri="{FF2B5EF4-FFF2-40B4-BE49-F238E27FC236}">
                <a16:creationId xmlns:a16="http://schemas.microsoft.com/office/drawing/2014/main" id="{9022DC01-1ED3-B444-96B4-AA2794D5F0F6}"/>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E04B3720-5238-964C-9417-627995674A56}"/>
              </a:ext>
            </a:extLst>
          </p:cNvPr>
          <p:cNvSpPr>
            <a:spLocks noGrp="1"/>
          </p:cNvSpPr>
          <p:nvPr>
            <p:ph type="ftr" sz="quarter" idx="12"/>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C68469DF-5BA8-1744-874C-2D7D50795560}"/>
              </a:ext>
            </a:extLst>
          </p:cNvPr>
          <p:cNvSpPr>
            <a:spLocks noGrp="1"/>
          </p:cNvSpPr>
          <p:nvPr>
            <p:ph type="sldNum" sz="quarter" idx="13"/>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7" name="Text Placeholder 9">
            <a:extLst>
              <a:ext uri="{FF2B5EF4-FFF2-40B4-BE49-F238E27FC236}">
                <a16:creationId xmlns:a16="http://schemas.microsoft.com/office/drawing/2014/main" id="{377D3E52-D199-5444-A33D-1F486E2A31E6}"/>
              </a:ext>
            </a:extLst>
          </p:cNvPr>
          <p:cNvSpPr>
            <a:spLocks noGrp="1"/>
          </p:cNvSpPr>
          <p:nvPr>
            <p:ph type="body" sz="quarter" idx="17" hasCustomPrompt="1"/>
          </p:nvPr>
        </p:nvSpPr>
        <p:spPr>
          <a:xfrm>
            <a:off x="5638800" y="1524000"/>
            <a:ext cx="5943600" cy="4510617"/>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187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anim calcmode="lin" valueType="num">
                                      <p:cBhvr>
                                        <p:cTn id="8" dur="1250" fill="hold"/>
                                        <p:tgtEl>
                                          <p:spTgt spid="21"/>
                                        </p:tgtEl>
                                        <p:attrNameLst>
                                          <p:attrName>ppt_x</p:attrName>
                                        </p:attrNameLst>
                                      </p:cBhvr>
                                      <p:tavLst>
                                        <p:tav tm="0">
                                          <p:val>
                                            <p:strVal val="#ppt_x"/>
                                          </p:val>
                                        </p:tav>
                                        <p:tav tm="100000">
                                          <p:val>
                                            <p:strVal val="#ppt_x"/>
                                          </p:val>
                                        </p:tav>
                                      </p:tavLst>
                                    </p:anim>
                                    <p:anim calcmode="lin" valueType="num">
                                      <p:cBhvr>
                                        <p:cTn id="9" dur="1125" decel="100000" fill="hold"/>
                                        <p:tgtEl>
                                          <p:spTgt spid="21"/>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slide 2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40646F3-CC14-475B-BE27-74F3EDC17F31}"/>
              </a:ext>
            </a:extLst>
          </p:cNvPr>
          <p:cNvGraphicFramePr>
            <a:graphicFrameLocks noChangeAspect="1"/>
          </p:cNvGraphicFramePr>
          <p:nvPr userDrawn="1">
            <p:custDataLst>
              <p:tags r:id="rId2"/>
            </p:custDataLst>
            <p:extLst>
              <p:ext uri="{D42A27DB-BD31-4B8C-83A1-F6EECF244321}">
                <p14:modId xmlns:p14="http://schemas.microsoft.com/office/powerpoint/2010/main" val="21584915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65"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B40646F3-CC14-475B-BE27-74F3EDC17F3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Picture Placeholder 2"/>
          <p:cNvSpPr>
            <a:spLocks noGrp="1"/>
          </p:cNvSpPr>
          <p:nvPr>
            <p:ph type="pic" sz="quarter" idx="11"/>
          </p:nvPr>
        </p:nvSpPr>
        <p:spPr>
          <a:xfrm>
            <a:off x="7315200" y="1737360"/>
            <a:ext cx="3657600" cy="3657600"/>
          </a:xfrm>
          <a:prstGeom prst="ellipse">
            <a:avLst/>
          </a:prstGeom>
          <a:solidFill>
            <a:schemeClr val="bg1"/>
          </a:solidFill>
          <a:ln w="38100">
            <a:solidFill>
              <a:schemeClr val="accent1"/>
            </a:solidFill>
          </a:ln>
          <a:effectLst/>
        </p:spPr>
        <p:txBody>
          <a:bodyPr/>
          <a:lstStyle/>
          <a:p>
            <a:endParaRPr lang="uk-UA"/>
          </a:p>
        </p:txBody>
      </p:sp>
      <p:sp>
        <p:nvSpPr>
          <p:cNvPr id="4" name="Title 3">
            <a:extLst>
              <a:ext uri="{FF2B5EF4-FFF2-40B4-BE49-F238E27FC236}">
                <a16:creationId xmlns:a16="http://schemas.microsoft.com/office/drawing/2014/main" id="{7B5D38F9-F365-BF40-8DA4-C59D5DD74492}"/>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269C31DC-0889-D943-8B44-6E6D44A51F09}"/>
              </a:ext>
            </a:extLst>
          </p:cNvPr>
          <p:cNvSpPr>
            <a:spLocks noGrp="1"/>
          </p:cNvSpPr>
          <p:nvPr>
            <p:ph type="ftr" sz="quarter" idx="12"/>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870E2E05-8AD2-3E42-9E6D-68496FDE73DA}"/>
              </a:ext>
            </a:extLst>
          </p:cNvPr>
          <p:cNvSpPr>
            <a:spLocks noGrp="1"/>
          </p:cNvSpPr>
          <p:nvPr>
            <p:ph type="sldNum" sz="quarter" idx="13"/>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7" name="Text Placeholder 9">
            <a:extLst>
              <a:ext uri="{FF2B5EF4-FFF2-40B4-BE49-F238E27FC236}">
                <a16:creationId xmlns:a16="http://schemas.microsoft.com/office/drawing/2014/main" id="{7B2396F3-F4EA-F24F-A3DB-BE0B13B1C80A}"/>
              </a:ext>
            </a:extLst>
          </p:cNvPr>
          <p:cNvSpPr>
            <a:spLocks noGrp="1"/>
          </p:cNvSpPr>
          <p:nvPr>
            <p:ph type="body" sz="quarter" idx="16" hasCustomPrompt="1"/>
          </p:nvPr>
        </p:nvSpPr>
        <p:spPr>
          <a:xfrm>
            <a:off x="609600" y="1524000"/>
            <a:ext cx="6169152" cy="4510617"/>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340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anim calcmode="lin" valueType="num">
                                      <p:cBhvr>
                                        <p:cTn id="8" dur="1250" fill="hold"/>
                                        <p:tgtEl>
                                          <p:spTgt spid="21"/>
                                        </p:tgtEl>
                                        <p:attrNameLst>
                                          <p:attrName>ppt_x</p:attrName>
                                        </p:attrNameLst>
                                      </p:cBhvr>
                                      <p:tavLst>
                                        <p:tav tm="0">
                                          <p:val>
                                            <p:strVal val="#ppt_x"/>
                                          </p:val>
                                        </p:tav>
                                        <p:tav tm="100000">
                                          <p:val>
                                            <p:strVal val="#ppt_x"/>
                                          </p:val>
                                        </p:tav>
                                      </p:tavLst>
                                    </p:anim>
                                    <p:anim calcmode="lin" valueType="num">
                                      <p:cBhvr>
                                        <p:cTn id="9" dur="1125" decel="100000" fill="hold"/>
                                        <p:tgtEl>
                                          <p:spTgt spid="21"/>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slide 12">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C62EA23-920E-49CC-9B6E-4EB0D8485942}"/>
              </a:ext>
            </a:extLst>
          </p:cNvPr>
          <p:cNvGraphicFramePr>
            <a:graphicFrameLocks noChangeAspect="1"/>
          </p:cNvGraphicFramePr>
          <p:nvPr userDrawn="1">
            <p:custDataLst>
              <p:tags r:id="rId2"/>
            </p:custDataLst>
            <p:extLst>
              <p:ext uri="{D42A27DB-BD31-4B8C-83A1-F6EECF244321}">
                <p14:modId xmlns:p14="http://schemas.microsoft.com/office/powerpoint/2010/main" val="3589225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89"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0C62EA23-920E-49CC-9B6E-4EB0D848594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Picture Placeholder 2"/>
          <p:cNvSpPr>
            <a:spLocks noGrp="1"/>
          </p:cNvSpPr>
          <p:nvPr>
            <p:ph type="pic" sz="quarter" idx="11"/>
          </p:nvPr>
        </p:nvSpPr>
        <p:spPr>
          <a:xfrm>
            <a:off x="5501809" y="1551432"/>
            <a:ext cx="1219200" cy="1219200"/>
          </a:xfrm>
          <a:prstGeom prst="ellipse">
            <a:avLst/>
          </a:prstGeom>
          <a:solidFill>
            <a:schemeClr val="bg1"/>
          </a:solidFill>
          <a:ln w="38100">
            <a:solidFill>
              <a:schemeClr val="bg1"/>
            </a:solidFill>
          </a:ln>
          <a:effectLst/>
        </p:spPr>
        <p:txBody>
          <a:bodyPr/>
          <a:lstStyle>
            <a:lvl1pPr>
              <a:defRPr sz="1333"/>
            </a:lvl1pPr>
          </a:lstStyle>
          <a:p>
            <a:endParaRPr lang="uk-UA"/>
          </a:p>
        </p:txBody>
      </p:sp>
      <p:sp>
        <p:nvSpPr>
          <p:cNvPr id="3" name="Picture Placeholder 2"/>
          <p:cNvSpPr>
            <a:spLocks noGrp="1"/>
          </p:cNvSpPr>
          <p:nvPr>
            <p:ph type="pic" sz="quarter" idx="12"/>
          </p:nvPr>
        </p:nvSpPr>
        <p:spPr>
          <a:xfrm>
            <a:off x="5501809" y="3186684"/>
            <a:ext cx="1219200" cy="1219200"/>
          </a:xfrm>
          <a:prstGeom prst="ellipse">
            <a:avLst/>
          </a:prstGeom>
          <a:solidFill>
            <a:schemeClr val="bg1"/>
          </a:solidFill>
          <a:ln w="38100">
            <a:solidFill>
              <a:schemeClr val="bg1"/>
            </a:solidFill>
          </a:ln>
          <a:effectLst/>
        </p:spPr>
        <p:txBody>
          <a:bodyPr/>
          <a:lstStyle>
            <a:lvl1pPr>
              <a:defRPr sz="1333"/>
            </a:lvl1pPr>
          </a:lstStyle>
          <a:p>
            <a:endParaRPr lang="uk-UA"/>
          </a:p>
        </p:txBody>
      </p:sp>
      <p:sp>
        <p:nvSpPr>
          <p:cNvPr id="4" name="Picture Placeholder 2"/>
          <p:cNvSpPr>
            <a:spLocks noGrp="1"/>
          </p:cNvSpPr>
          <p:nvPr>
            <p:ph type="pic" sz="quarter" idx="13"/>
          </p:nvPr>
        </p:nvSpPr>
        <p:spPr>
          <a:xfrm>
            <a:off x="5501809" y="4818888"/>
            <a:ext cx="1219200" cy="1219200"/>
          </a:xfrm>
          <a:prstGeom prst="ellipse">
            <a:avLst/>
          </a:prstGeom>
          <a:solidFill>
            <a:schemeClr val="bg1"/>
          </a:solidFill>
          <a:ln w="38100">
            <a:solidFill>
              <a:schemeClr val="bg1"/>
            </a:solidFill>
          </a:ln>
          <a:effectLst/>
        </p:spPr>
        <p:txBody>
          <a:bodyPr/>
          <a:lstStyle>
            <a:lvl1pPr>
              <a:defRPr sz="1333"/>
            </a:lvl1pPr>
          </a:lstStyle>
          <a:p>
            <a:endParaRPr lang="uk-UA"/>
          </a:p>
        </p:txBody>
      </p:sp>
      <p:sp>
        <p:nvSpPr>
          <p:cNvPr id="6" name="Title 5">
            <a:extLst>
              <a:ext uri="{FF2B5EF4-FFF2-40B4-BE49-F238E27FC236}">
                <a16:creationId xmlns:a16="http://schemas.microsoft.com/office/drawing/2014/main" id="{913CB4A5-4179-1D4C-B72B-9CCC46090C55}"/>
              </a:ext>
            </a:extLst>
          </p:cNvPr>
          <p:cNvSpPr>
            <a:spLocks noGrp="1"/>
          </p:cNvSpPr>
          <p:nvPr>
            <p:ph type="title"/>
          </p:nvPr>
        </p:nvSpPr>
        <p:spPr/>
        <p:txBody>
          <a:bodyPr vert="horz"/>
          <a:lstStyle>
            <a:lvl1pPr rtl="0">
              <a:defRPr/>
            </a:lvl1pPr>
          </a:lstStyle>
          <a:p>
            <a:r>
              <a:rPr lang="en-US" dirty="0"/>
              <a:t>Click to edit Master title style</a:t>
            </a:r>
          </a:p>
        </p:txBody>
      </p:sp>
      <p:sp>
        <p:nvSpPr>
          <p:cNvPr id="7" name="Footer Placeholder 6">
            <a:extLst>
              <a:ext uri="{FF2B5EF4-FFF2-40B4-BE49-F238E27FC236}">
                <a16:creationId xmlns:a16="http://schemas.microsoft.com/office/drawing/2014/main" id="{C6F0DE27-78DC-254C-B80F-851383F899D3}"/>
              </a:ext>
            </a:extLst>
          </p:cNvPr>
          <p:cNvSpPr>
            <a:spLocks noGrp="1"/>
          </p:cNvSpPr>
          <p:nvPr>
            <p:ph type="ftr" sz="quarter" idx="14"/>
          </p:nvPr>
        </p:nvSpPr>
        <p:spPr/>
        <p:txBody>
          <a:bodyPr/>
          <a:lstStyle>
            <a:lvl1pPr rtl="0">
              <a:defRPr/>
            </a:lvl1pPr>
          </a:lstStyle>
          <a:p>
            <a:endParaRPr lang="en-US" dirty="0"/>
          </a:p>
        </p:txBody>
      </p:sp>
      <p:sp>
        <p:nvSpPr>
          <p:cNvPr id="8" name="Slide Number Placeholder 7">
            <a:extLst>
              <a:ext uri="{FF2B5EF4-FFF2-40B4-BE49-F238E27FC236}">
                <a16:creationId xmlns:a16="http://schemas.microsoft.com/office/drawing/2014/main" id="{DFDEB9AC-3EA7-F543-A1E1-9C46B1D48BF0}"/>
              </a:ext>
            </a:extLst>
          </p:cNvPr>
          <p:cNvSpPr>
            <a:spLocks noGrp="1"/>
          </p:cNvSpPr>
          <p:nvPr>
            <p:ph type="sldNum" sz="quarter" idx="15"/>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9" name="Text Placeholder 3">
            <a:extLst>
              <a:ext uri="{FF2B5EF4-FFF2-40B4-BE49-F238E27FC236}">
                <a16:creationId xmlns:a16="http://schemas.microsoft.com/office/drawing/2014/main" id="{817F0B3F-D03E-5547-9D43-6CC633C0773A}"/>
              </a:ext>
            </a:extLst>
          </p:cNvPr>
          <p:cNvSpPr>
            <a:spLocks noGrp="1"/>
          </p:cNvSpPr>
          <p:nvPr>
            <p:ph type="body" sz="quarter" idx="16"/>
          </p:nvPr>
        </p:nvSpPr>
        <p:spPr>
          <a:xfrm>
            <a:off x="6908800" y="3174492"/>
            <a:ext cx="4673600" cy="1219200"/>
          </a:xfrm>
          <a:prstGeom prst="rect">
            <a:avLst/>
          </a:prstGeom>
        </p:spPr>
        <p:txBody>
          <a:bodyPr anchor="ctr"/>
          <a:lstStyle>
            <a:lvl1pPr marL="0" indent="0" algn="l" rtl="0">
              <a:lnSpc>
                <a:spcPct val="150000"/>
              </a:lnSpc>
              <a:buNone/>
              <a:defRPr sz="1867">
                <a:solidFill>
                  <a:schemeClr val="tx1"/>
                </a:solidFill>
              </a:defRPr>
            </a:lvl1pPr>
          </a:lstStyle>
          <a:p>
            <a:pPr lvl="0"/>
            <a:endParaRPr lang="en-US" dirty="0"/>
          </a:p>
        </p:txBody>
      </p:sp>
      <p:sp>
        <p:nvSpPr>
          <p:cNvPr id="10" name="Text Placeholder 3">
            <a:extLst>
              <a:ext uri="{FF2B5EF4-FFF2-40B4-BE49-F238E27FC236}">
                <a16:creationId xmlns:a16="http://schemas.microsoft.com/office/drawing/2014/main" id="{988A789E-6A21-A741-A73C-1A027B5E45FF}"/>
              </a:ext>
            </a:extLst>
          </p:cNvPr>
          <p:cNvSpPr>
            <a:spLocks noGrp="1"/>
          </p:cNvSpPr>
          <p:nvPr>
            <p:ph type="body" sz="quarter" idx="17"/>
          </p:nvPr>
        </p:nvSpPr>
        <p:spPr>
          <a:xfrm>
            <a:off x="6921770" y="1527048"/>
            <a:ext cx="4660630" cy="1219200"/>
          </a:xfrm>
          <a:prstGeom prst="rect">
            <a:avLst/>
          </a:prstGeom>
        </p:spPr>
        <p:txBody>
          <a:bodyPr anchor="ctr"/>
          <a:lstStyle>
            <a:lvl1pPr marL="0" indent="0" algn="l" rtl="0">
              <a:lnSpc>
                <a:spcPct val="150000"/>
              </a:lnSpc>
              <a:buNone/>
              <a:defRPr sz="1867">
                <a:solidFill>
                  <a:schemeClr val="tx1"/>
                </a:solidFill>
              </a:defRPr>
            </a:lvl1pPr>
          </a:lstStyle>
          <a:p>
            <a:pPr lvl="0"/>
            <a:endParaRPr lang="en-US" dirty="0"/>
          </a:p>
        </p:txBody>
      </p:sp>
      <p:sp>
        <p:nvSpPr>
          <p:cNvPr id="11" name="Text Placeholder 3">
            <a:extLst>
              <a:ext uri="{FF2B5EF4-FFF2-40B4-BE49-F238E27FC236}">
                <a16:creationId xmlns:a16="http://schemas.microsoft.com/office/drawing/2014/main" id="{6396CA7F-67EC-4044-A142-E5C4663040AC}"/>
              </a:ext>
            </a:extLst>
          </p:cNvPr>
          <p:cNvSpPr>
            <a:spLocks noGrp="1"/>
          </p:cNvSpPr>
          <p:nvPr>
            <p:ph type="body" sz="quarter" idx="18"/>
          </p:nvPr>
        </p:nvSpPr>
        <p:spPr>
          <a:xfrm>
            <a:off x="6929120" y="4821936"/>
            <a:ext cx="4653280" cy="1219200"/>
          </a:xfrm>
          <a:prstGeom prst="rect">
            <a:avLst/>
          </a:prstGeom>
        </p:spPr>
        <p:txBody>
          <a:bodyPr anchor="ctr"/>
          <a:lstStyle>
            <a:lvl1pPr marL="0" indent="0" algn="l" rtl="0">
              <a:lnSpc>
                <a:spcPct val="150000"/>
              </a:lnSpc>
              <a:buNone/>
              <a:defRPr sz="1867">
                <a:solidFill>
                  <a:schemeClr val="tx1"/>
                </a:solidFill>
              </a:defRPr>
            </a:lvl1pPr>
          </a:lstStyle>
          <a:p>
            <a:pPr lvl="0"/>
            <a:endParaRPr lang="en-US" dirty="0"/>
          </a:p>
        </p:txBody>
      </p:sp>
      <p:sp>
        <p:nvSpPr>
          <p:cNvPr id="12" name="Text Placeholder 3">
            <a:extLst>
              <a:ext uri="{FF2B5EF4-FFF2-40B4-BE49-F238E27FC236}">
                <a16:creationId xmlns:a16="http://schemas.microsoft.com/office/drawing/2014/main" id="{92F96F51-D3AE-6149-A969-9630B1832CDE}"/>
              </a:ext>
            </a:extLst>
          </p:cNvPr>
          <p:cNvSpPr>
            <a:spLocks noGrp="1"/>
          </p:cNvSpPr>
          <p:nvPr>
            <p:ph type="body" sz="quarter" idx="19"/>
          </p:nvPr>
        </p:nvSpPr>
        <p:spPr>
          <a:xfrm>
            <a:off x="609600" y="1530096"/>
            <a:ext cx="4682801" cy="1219200"/>
          </a:xfrm>
          <a:prstGeom prst="rect">
            <a:avLst/>
          </a:prstGeom>
        </p:spPr>
        <p:txBody>
          <a:bodyPr anchor="ctr"/>
          <a:lstStyle>
            <a:lvl1pPr marL="0" indent="0" algn="r" rtl="0">
              <a:lnSpc>
                <a:spcPct val="150000"/>
              </a:lnSpc>
              <a:buNone/>
              <a:defRPr sz="1867">
                <a:solidFill>
                  <a:schemeClr val="tx1"/>
                </a:solidFill>
              </a:defRPr>
            </a:lvl1pPr>
          </a:lstStyle>
          <a:p>
            <a:pPr lvl="0"/>
            <a:endParaRPr lang="en-US" dirty="0"/>
          </a:p>
        </p:txBody>
      </p:sp>
      <p:sp>
        <p:nvSpPr>
          <p:cNvPr id="13" name="Text Placeholder 3">
            <a:extLst>
              <a:ext uri="{FF2B5EF4-FFF2-40B4-BE49-F238E27FC236}">
                <a16:creationId xmlns:a16="http://schemas.microsoft.com/office/drawing/2014/main" id="{27A4432F-40C2-2642-86A3-45D48B507CC8}"/>
              </a:ext>
            </a:extLst>
          </p:cNvPr>
          <p:cNvSpPr>
            <a:spLocks noGrp="1"/>
          </p:cNvSpPr>
          <p:nvPr>
            <p:ph type="body" sz="quarter" idx="20"/>
          </p:nvPr>
        </p:nvSpPr>
        <p:spPr>
          <a:xfrm>
            <a:off x="609600" y="3174492"/>
            <a:ext cx="4682801" cy="1219200"/>
          </a:xfrm>
          <a:prstGeom prst="rect">
            <a:avLst/>
          </a:prstGeom>
        </p:spPr>
        <p:txBody>
          <a:bodyPr anchor="ctr"/>
          <a:lstStyle>
            <a:lvl1pPr marL="0" indent="0" algn="r" rtl="0">
              <a:lnSpc>
                <a:spcPct val="150000"/>
              </a:lnSpc>
              <a:buNone/>
              <a:defRPr sz="1867">
                <a:solidFill>
                  <a:schemeClr val="tx1"/>
                </a:solidFill>
              </a:defRPr>
            </a:lvl1pPr>
          </a:lstStyle>
          <a:p>
            <a:pPr lvl="0"/>
            <a:endParaRPr lang="en-US" dirty="0"/>
          </a:p>
        </p:txBody>
      </p:sp>
      <p:sp>
        <p:nvSpPr>
          <p:cNvPr id="14" name="Text Placeholder 3">
            <a:extLst>
              <a:ext uri="{FF2B5EF4-FFF2-40B4-BE49-F238E27FC236}">
                <a16:creationId xmlns:a16="http://schemas.microsoft.com/office/drawing/2014/main" id="{E9664E16-9452-3D4A-9E0B-44A0E3BC4522}"/>
              </a:ext>
            </a:extLst>
          </p:cNvPr>
          <p:cNvSpPr>
            <a:spLocks noGrp="1"/>
          </p:cNvSpPr>
          <p:nvPr>
            <p:ph type="body" sz="quarter" idx="21"/>
          </p:nvPr>
        </p:nvSpPr>
        <p:spPr>
          <a:xfrm>
            <a:off x="609601" y="4818888"/>
            <a:ext cx="4682800" cy="1219200"/>
          </a:xfrm>
          <a:prstGeom prst="rect">
            <a:avLst/>
          </a:prstGeom>
        </p:spPr>
        <p:txBody>
          <a:bodyPr anchor="ctr"/>
          <a:lstStyle>
            <a:lvl1pPr marL="0" indent="0" algn="r" rtl="0">
              <a:lnSpc>
                <a:spcPct val="150000"/>
              </a:lnSpc>
              <a:buNone/>
              <a:defRPr sz="1867">
                <a:solidFill>
                  <a:schemeClr val="tx1"/>
                </a:solidFill>
              </a:defRPr>
            </a:lvl1pPr>
          </a:lstStyle>
          <a:p>
            <a:pPr lvl="0"/>
            <a:endParaRPr lang="en-US" dirty="0"/>
          </a:p>
        </p:txBody>
      </p:sp>
    </p:spTree>
    <p:extLst>
      <p:ext uri="{BB962C8B-B14F-4D97-AF65-F5344CB8AC3E}">
        <p14:creationId xmlns:p14="http://schemas.microsoft.com/office/powerpoint/2010/main" val="328292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3BD0EAB-9AB6-416E-A8B8-F78A8532F984}"/>
              </a:ext>
            </a:extLst>
          </p:cNvPr>
          <p:cNvGraphicFramePr>
            <a:graphicFrameLocks noChangeAspect="1"/>
          </p:cNvGraphicFramePr>
          <p:nvPr userDrawn="1">
            <p:custDataLst>
              <p:tags r:id="rId2"/>
            </p:custDataLst>
            <p:extLst>
              <p:ext uri="{D42A27DB-BD31-4B8C-83A1-F6EECF244321}">
                <p14:modId xmlns:p14="http://schemas.microsoft.com/office/powerpoint/2010/main" val="29506127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25"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BE047D59-AAA0-42C8-BDC3-F18ED18C91F2}"/>
              </a:ext>
            </a:extLst>
          </p:cNvPr>
          <p:cNvSpPr>
            <a:spLocks noGrp="1"/>
          </p:cNvSpPr>
          <p:nvPr>
            <p:ph type="title" hasCustomPrompt="1"/>
          </p:nvPr>
        </p:nvSpPr>
        <p:spPr/>
        <p:txBody>
          <a:bodyPr vert="horz"/>
          <a:lstStyle>
            <a:lvl1pPr rtl="0">
              <a:defRPr/>
            </a:lvl1pPr>
          </a:lstStyle>
          <a:p>
            <a:r>
              <a:rPr lang="en-US"/>
              <a:t>Haga clic para modificar el estilo de título del patrón</a:t>
            </a:r>
            <a:endParaRPr lang="en-US" dirty="0"/>
          </a:p>
        </p:txBody>
      </p:sp>
      <p:sp>
        <p:nvSpPr>
          <p:cNvPr id="3" name="Marcador de contenido 2">
            <a:extLst>
              <a:ext uri="{FF2B5EF4-FFF2-40B4-BE49-F238E27FC236}">
                <a16:creationId xmlns:a16="http://schemas.microsoft.com/office/drawing/2014/main" id="{93C4C272-C03B-4C36-BE19-E5D97BDB3814}"/>
              </a:ext>
            </a:extLst>
          </p:cNvPr>
          <p:cNvSpPr>
            <a:spLocks noGrp="1"/>
          </p:cNvSpPr>
          <p:nvPr>
            <p:ph sz="half" idx="1" hasCustomPrompt="1"/>
          </p:nvPr>
        </p:nvSpPr>
        <p:spPr>
          <a:xfrm>
            <a:off x="838200" y="1825625"/>
            <a:ext cx="5181600" cy="4351338"/>
          </a:xfrm>
        </p:spPr>
        <p:txBody>
          <a:bodyPr/>
          <a:lstStyle>
            <a:lvl1pPr rtl="0">
              <a:defRPr/>
            </a:lvl1pPr>
            <a:lvl2pPr rtl="0">
              <a:defRPr/>
            </a:lvl2pPr>
            <a:lvl3pPr rtl="0">
              <a:defRPr/>
            </a:lvl3pPr>
            <a:lvl4pPr rtl="0">
              <a:defRPr/>
            </a:lvl4pPr>
            <a:lvl5pPr rtl="0">
              <a:defRPr/>
            </a:lvl5p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endParaRPr lang="en-US" dirty="0"/>
          </a:p>
        </p:txBody>
      </p:sp>
      <p:sp>
        <p:nvSpPr>
          <p:cNvPr id="4" name="Marcador de contenido 3">
            <a:extLst>
              <a:ext uri="{FF2B5EF4-FFF2-40B4-BE49-F238E27FC236}">
                <a16:creationId xmlns:a16="http://schemas.microsoft.com/office/drawing/2014/main" id="{FB591D2C-A471-4105-85DE-DD55B0FF4F38}"/>
              </a:ext>
            </a:extLst>
          </p:cNvPr>
          <p:cNvSpPr>
            <a:spLocks noGrp="1"/>
          </p:cNvSpPr>
          <p:nvPr>
            <p:ph sz="half" idx="2" hasCustomPrompt="1"/>
          </p:nvPr>
        </p:nvSpPr>
        <p:spPr>
          <a:xfrm>
            <a:off x="6172200" y="1825625"/>
            <a:ext cx="5181600" cy="4351338"/>
          </a:xfrm>
        </p:spPr>
        <p:txBody>
          <a:bodyPr/>
          <a:lstStyle>
            <a:lvl1pPr rtl="0">
              <a:defRPr/>
            </a:lvl1pPr>
            <a:lvl2pPr rtl="0">
              <a:defRPr/>
            </a:lvl2pPr>
            <a:lvl3pPr rtl="0">
              <a:defRPr/>
            </a:lvl3pPr>
            <a:lvl4pPr rtl="0">
              <a:defRPr/>
            </a:lvl4pPr>
            <a:lvl5pPr rtl="0">
              <a:defRPr/>
            </a:lvl5p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endParaRPr lang="en-US" dirty="0"/>
          </a:p>
        </p:txBody>
      </p:sp>
      <p:sp>
        <p:nvSpPr>
          <p:cNvPr id="5" name="Marcador de fecha 4">
            <a:extLst>
              <a:ext uri="{FF2B5EF4-FFF2-40B4-BE49-F238E27FC236}">
                <a16:creationId xmlns:a16="http://schemas.microsoft.com/office/drawing/2014/main" id="{BCECE319-11D0-4766-B545-9122A68B974E}"/>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6" name="Marcador de pie de página 5">
            <a:extLst>
              <a:ext uri="{FF2B5EF4-FFF2-40B4-BE49-F238E27FC236}">
                <a16:creationId xmlns:a16="http://schemas.microsoft.com/office/drawing/2014/main" id="{4FA6EF08-81F9-4F14-B41B-FAD0CA384773}"/>
              </a:ext>
            </a:extLst>
          </p:cNvPr>
          <p:cNvSpPr>
            <a:spLocks noGrp="1"/>
          </p:cNvSpPr>
          <p:nvPr>
            <p:ph type="ftr" sz="quarter" idx="11"/>
          </p:nvPr>
        </p:nvSpPr>
        <p:spPr/>
        <p:txBody>
          <a:bodyPr/>
          <a:lstStyle>
            <a:lvl1pPr rtl="0">
              <a:defRPr/>
            </a:lvl1pPr>
          </a:lstStyle>
          <a:p>
            <a:endParaRPr lang="en-US" dirty="0"/>
          </a:p>
        </p:txBody>
      </p:sp>
      <p:sp>
        <p:nvSpPr>
          <p:cNvPr id="7" name="Marcador de número de diapositiva 6">
            <a:extLst>
              <a:ext uri="{FF2B5EF4-FFF2-40B4-BE49-F238E27FC236}">
                <a16:creationId xmlns:a16="http://schemas.microsoft.com/office/drawing/2014/main" id="{ADFCC6EA-B15B-45FD-A59C-84313C508114}"/>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255467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ORTFOLIO slide 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B1F1D71-A609-4B01-9ABB-D837A256676D}"/>
              </a:ext>
            </a:extLst>
          </p:cNvPr>
          <p:cNvGraphicFramePr>
            <a:graphicFrameLocks noChangeAspect="1"/>
          </p:cNvGraphicFramePr>
          <p:nvPr userDrawn="1">
            <p:custDataLst>
              <p:tags r:id="rId2"/>
            </p:custDataLst>
            <p:extLst>
              <p:ext uri="{D42A27DB-BD31-4B8C-83A1-F6EECF244321}">
                <p14:modId xmlns:p14="http://schemas.microsoft.com/office/powerpoint/2010/main" val="11428903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113"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1B1F1D71-A609-4B01-9ABB-D837A256676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Picture Placeholder 5"/>
          <p:cNvSpPr>
            <a:spLocks noGrp="1"/>
          </p:cNvSpPr>
          <p:nvPr>
            <p:ph type="pic" sz="quarter" idx="11"/>
          </p:nvPr>
        </p:nvSpPr>
        <p:spPr>
          <a:xfrm>
            <a:off x="6705600" y="1652016"/>
            <a:ext cx="3657600" cy="3657600"/>
          </a:xfrm>
          <a:prstGeom prst="ellipse">
            <a:avLst/>
          </a:prstGeom>
          <a:solidFill>
            <a:schemeClr val="bg1"/>
          </a:solidFill>
          <a:effectLst/>
        </p:spPr>
        <p:txBody>
          <a:bodyPr/>
          <a:lstStyle>
            <a:lvl1pPr>
              <a:defRPr sz="1333"/>
            </a:lvl1pPr>
          </a:lstStyle>
          <a:p>
            <a:endParaRPr lang="uk-UA"/>
          </a:p>
        </p:txBody>
      </p:sp>
      <p:sp>
        <p:nvSpPr>
          <p:cNvPr id="18" name="Picture Placeholder 5"/>
          <p:cNvSpPr>
            <a:spLocks noGrp="1"/>
          </p:cNvSpPr>
          <p:nvPr>
            <p:ph type="pic" sz="quarter" idx="12"/>
          </p:nvPr>
        </p:nvSpPr>
        <p:spPr>
          <a:xfrm>
            <a:off x="1828800" y="1652016"/>
            <a:ext cx="3657600" cy="3657600"/>
          </a:xfrm>
          <a:prstGeom prst="ellipse">
            <a:avLst/>
          </a:prstGeom>
          <a:solidFill>
            <a:schemeClr val="bg1"/>
          </a:solidFill>
          <a:effectLst/>
        </p:spPr>
        <p:txBody>
          <a:bodyPr/>
          <a:lstStyle>
            <a:lvl1pPr>
              <a:defRPr sz="1333"/>
            </a:lvl1pPr>
          </a:lstStyle>
          <a:p>
            <a:endParaRPr lang="uk-UA"/>
          </a:p>
        </p:txBody>
      </p:sp>
      <p:sp>
        <p:nvSpPr>
          <p:cNvPr id="4" name="Title 3">
            <a:extLst>
              <a:ext uri="{FF2B5EF4-FFF2-40B4-BE49-F238E27FC236}">
                <a16:creationId xmlns:a16="http://schemas.microsoft.com/office/drawing/2014/main" id="{BBFED9F1-9987-2A44-A96F-67EECAA1B4DA}"/>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C7F31774-D42C-094D-9DDA-AE4471A367C7}"/>
              </a:ext>
            </a:extLst>
          </p:cNvPr>
          <p:cNvSpPr>
            <a:spLocks noGrp="1"/>
          </p:cNvSpPr>
          <p:nvPr>
            <p:ph type="ftr" sz="quarter" idx="13"/>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21C3D29E-751E-8845-965E-AB5C5F427634}"/>
              </a:ext>
            </a:extLst>
          </p:cNvPr>
          <p:cNvSpPr>
            <a:spLocks noGrp="1"/>
          </p:cNvSpPr>
          <p:nvPr>
            <p:ph type="sldNum" sz="quarter" idx="14"/>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19013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250"/>
                                        <p:tgtEl>
                                          <p:spTgt spid="18"/>
                                        </p:tgtEl>
                                      </p:cBhvr>
                                    </p:animEffect>
                                    <p:anim calcmode="lin" valueType="num">
                                      <p:cBhvr>
                                        <p:cTn id="8" dur="1250" fill="hold"/>
                                        <p:tgtEl>
                                          <p:spTgt spid="18"/>
                                        </p:tgtEl>
                                        <p:attrNameLst>
                                          <p:attrName>ppt_x</p:attrName>
                                        </p:attrNameLst>
                                      </p:cBhvr>
                                      <p:tavLst>
                                        <p:tav tm="0">
                                          <p:val>
                                            <p:strVal val="#ppt_x"/>
                                          </p:val>
                                        </p:tav>
                                        <p:tav tm="100000">
                                          <p:val>
                                            <p:strVal val="#ppt_x"/>
                                          </p:val>
                                        </p:tav>
                                      </p:tavLst>
                                    </p:anim>
                                    <p:anim calcmode="lin" valueType="num">
                                      <p:cBhvr>
                                        <p:cTn id="9" dur="1125" decel="100000" fill="hold"/>
                                        <p:tgtEl>
                                          <p:spTgt spid="18"/>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18"/>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250"/>
                                        <p:tgtEl>
                                          <p:spTgt spid="17"/>
                                        </p:tgtEl>
                                      </p:cBhvr>
                                    </p:animEffect>
                                    <p:anim calcmode="lin" valueType="num">
                                      <p:cBhvr>
                                        <p:cTn id="14" dur="1250" fill="hold"/>
                                        <p:tgtEl>
                                          <p:spTgt spid="17"/>
                                        </p:tgtEl>
                                        <p:attrNameLst>
                                          <p:attrName>ppt_x</p:attrName>
                                        </p:attrNameLst>
                                      </p:cBhvr>
                                      <p:tavLst>
                                        <p:tav tm="0">
                                          <p:val>
                                            <p:strVal val="#ppt_x"/>
                                          </p:val>
                                        </p:tav>
                                        <p:tav tm="100000">
                                          <p:val>
                                            <p:strVal val="#ppt_x"/>
                                          </p:val>
                                        </p:tav>
                                      </p:tavLst>
                                    </p:anim>
                                    <p:anim calcmode="lin" valueType="num">
                                      <p:cBhvr>
                                        <p:cTn id="15" dur="1125" decel="100000" fill="hold"/>
                                        <p:tgtEl>
                                          <p:spTgt spid="17"/>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ORTFOLIO slide 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6B82E9C-B829-4AAA-9CF3-D2EBACED8273}"/>
              </a:ext>
            </a:extLst>
          </p:cNvPr>
          <p:cNvGraphicFramePr>
            <a:graphicFrameLocks noChangeAspect="1"/>
          </p:cNvGraphicFramePr>
          <p:nvPr userDrawn="1">
            <p:custDataLst>
              <p:tags r:id="rId2"/>
            </p:custDataLst>
            <p:extLst>
              <p:ext uri="{D42A27DB-BD31-4B8C-83A1-F6EECF244321}">
                <p14:modId xmlns:p14="http://schemas.microsoft.com/office/powerpoint/2010/main" val="2411432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137"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36B82E9C-B829-4AAA-9CF3-D2EBACED82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Picture Placeholder 5"/>
          <p:cNvSpPr>
            <a:spLocks noGrp="1"/>
          </p:cNvSpPr>
          <p:nvPr>
            <p:ph type="pic" sz="quarter" idx="11"/>
          </p:nvPr>
        </p:nvSpPr>
        <p:spPr>
          <a:xfrm>
            <a:off x="914400" y="1549400"/>
            <a:ext cx="3048000" cy="3048000"/>
          </a:xfrm>
          <a:prstGeom prst="ellipse">
            <a:avLst/>
          </a:prstGeom>
          <a:solidFill>
            <a:schemeClr val="bg1"/>
          </a:solidFill>
          <a:effectLst/>
        </p:spPr>
        <p:txBody>
          <a:bodyPr/>
          <a:lstStyle>
            <a:lvl1pPr>
              <a:defRPr sz="1333"/>
            </a:lvl1pPr>
          </a:lstStyle>
          <a:p>
            <a:endParaRPr lang="uk-UA"/>
          </a:p>
        </p:txBody>
      </p:sp>
      <p:sp>
        <p:nvSpPr>
          <p:cNvPr id="19" name="Picture Placeholder 5"/>
          <p:cNvSpPr>
            <a:spLocks noGrp="1"/>
          </p:cNvSpPr>
          <p:nvPr>
            <p:ph type="pic" sz="quarter" idx="12"/>
          </p:nvPr>
        </p:nvSpPr>
        <p:spPr>
          <a:xfrm>
            <a:off x="4575175" y="1549400"/>
            <a:ext cx="3048000" cy="3048000"/>
          </a:xfrm>
          <a:prstGeom prst="ellipse">
            <a:avLst/>
          </a:prstGeom>
          <a:solidFill>
            <a:schemeClr val="bg1"/>
          </a:solidFill>
          <a:effectLst/>
        </p:spPr>
        <p:txBody>
          <a:bodyPr/>
          <a:lstStyle>
            <a:lvl1pPr>
              <a:defRPr sz="1333"/>
            </a:lvl1pPr>
          </a:lstStyle>
          <a:p>
            <a:endParaRPr lang="uk-UA"/>
          </a:p>
        </p:txBody>
      </p:sp>
      <p:sp>
        <p:nvSpPr>
          <p:cNvPr id="20" name="Picture Placeholder 5"/>
          <p:cNvSpPr>
            <a:spLocks noGrp="1"/>
          </p:cNvSpPr>
          <p:nvPr>
            <p:ph type="pic" sz="quarter" idx="13"/>
          </p:nvPr>
        </p:nvSpPr>
        <p:spPr>
          <a:xfrm>
            <a:off x="8229600" y="1549400"/>
            <a:ext cx="3048000" cy="3048000"/>
          </a:xfrm>
          <a:prstGeom prst="ellipse">
            <a:avLst/>
          </a:prstGeom>
          <a:solidFill>
            <a:schemeClr val="bg1"/>
          </a:solidFill>
          <a:effectLst/>
        </p:spPr>
        <p:txBody>
          <a:bodyPr/>
          <a:lstStyle>
            <a:lvl1pPr>
              <a:defRPr sz="1333"/>
            </a:lvl1pPr>
          </a:lstStyle>
          <a:p>
            <a:endParaRPr lang="uk-UA"/>
          </a:p>
        </p:txBody>
      </p:sp>
      <p:sp>
        <p:nvSpPr>
          <p:cNvPr id="4" name="Title 3">
            <a:extLst>
              <a:ext uri="{FF2B5EF4-FFF2-40B4-BE49-F238E27FC236}">
                <a16:creationId xmlns:a16="http://schemas.microsoft.com/office/drawing/2014/main" id="{E9981B27-F90B-E04C-A0D8-5455236E0E2D}"/>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A722DC8E-55F3-2D47-BA95-AD5FDB9630FC}"/>
              </a:ext>
            </a:extLst>
          </p:cNvPr>
          <p:cNvSpPr>
            <a:spLocks noGrp="1"/>
          </p:cNvSpPr>
          <p:nvPr>
            <p:ph type="ftr" sz="quarter" idx="14"/>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E5FB9570-C392-AE4D-9560-84C8F7CAD37A}"/>
              </a:ext>
            </a:extLst>
          </p:cNvPr>
          <p:cNvSpPr>
            <a:spLocks noGrp="1"/>
          </p:cNvSpPr>
          <p:nvPr>
            <p:ph type="sldNum" sz="quarter" idx="15"/>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8" name="Text Placeholder 27">
            <a:extLst>
              <a:ext uri="{FF2B5EF4-FFF2-40B4-BE49-F238E27FC236}">
                <a16:creationId xmlns:a16="http://schemas.microsoft.com/office/drawing/2014/main" id="{4AC7B90C-F2F7-224D-8F8B-96465EE6CFE1}"/>
              </a:ext>
            </a:extLst>
          </p:cNvPr>
          <p:cNvSpPr>
            <a:spLocks noGrp="1"/>
          </p:cNvSpPr>
          <p:nvPr>
            <p:ph type="body" sz="quarter" idx="16" hasCustomPrompt="1"/>
          </p:nvPr>
        </p:nvSpPr>
        <p:spPr>
          <a:xfrm>
            <a:off x="914400" y="4902200"/>
            <a:ext cx="3048000" cy="1127149"/>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Headline</a:t>
            </a:r>
          </a:p>
          <a:p>
            <a:pPr lvl="1"/>
            <a:r>
              <a:rPr lang="en-US" dirty="0"/>
              <a:t>Second level</a:t>
            </a:r>
          </a:p>
        </p:txBody>
      </p:sp>
      <p:sp>
        <p:nvSpPr>
          <p:cNvPr id="9" name="Text Placeholder 27">
            <a:extLst>
              <a:ext uri="{FF2B5EF4-FFF2-40B4-BE49-F238E27FC236}">
                <a16:creationId xmlns:a16="http://schemas.microsoft.com/office/drawing/2014/main" id="{ACB1FB31-F480-3642-8BED-42BAB9C029C7}"/>
              </a:ext>
            </a:extLst>
          </p:cNvPr>
          <p:cNvSpPr>
            <a:spLocks noGrp="1"/>
          </p:cNvSpPr>
          <p:nvPr>
            <p:ph type="body" sz="quarter" idx="17" hasCustomPrompt="1"/>
          </p:nvPr>
        </p:nvSpPr>
        <p:spPr>
          <a:xfrm>
            <a:off x="4573778" y="4902200"/>
            <a:ext cx="3048000" cy="1127149"/>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Headline</a:t>
            </a:r>
          </a:p>
          <a:p>
            <a:pPr lvl="1"/>
            <a:r>
              <a:rPr lang="en-US" dirty="0"/>
              <a:t>Second level</a:t>
            </a:r>
          </a:p>
        </p:txBody>
      </p:sp>
      <p:sp>
        <p:nvSpPr>
          <p:cNvPr id="10" name="Text Placeholder 27">
            <a:extLst>
              <a:ext uri="{FF2B5EF4-FFF2-40B4-BE49-F238E27FC236}">
                <a16:creationId xmlns:a16="http://schemas.microsoft.com/office/drawing/2014/main" id="{952394A2-7320-3C42-8CB8-E1041A73AE74}"/>
              </a:ext>
            </a:extLst>
          </p:cNvPr>
          <p:cNvSpPr>
            <a:spLocks noGrp="1"/>
          </p:cNvSpPr>
          <p:nvPr>
            <p:ph type="body" sz="quarter" idx="18" hasCustomPrompt="1"/>
          </p:nvPr>
        </p:nvSpPr>
        <p:spPr>
          <a:xfrm>
            <a:off x="8229600" y="4902200"/>
            <a:ext cx="3048000" cy="1127149"/>
          </a:xfrm>
        </p:spPr>
        <p:txBody>
          <a:bodyPr/>
          <a:lstStyle>
            <a:lvl1pPr algn="ctr" rtl="0">
              <a:defRPr>
                <a:solidFill>
                  <a:schemeClr val="accent1"/>
                </a:solidFill>
                <a:latin typeface="+mj-lt"/>
              </a:defRPr>
            </a:lvl1pPr>
            <a:lvl2pPr marL="0" indent="0" algn="ctr" rtl="0">
              <a:buNone/>
              <a:defRPr sz="1600"/>
            </a:lvl2pPr>
            <a:lvl3pPr>
              <a:defRPr/>
            </a:lvl3pPr>
            <a:lvl4pPr>
              <a:defRPr/>
            </a:lvl4pPr>
            <a:lvl5pPr>
              <a:defRPr/>
            </a:lvl5pPr>
          </a:lstStyle>
          <a:p>
            <a:pPr lvl="0"/>
            <a:r>
              <a:rPr lang="en-US" dirty="0"/>
              <a:t>Headline</a:t>
            </a:r>
          </a:p>
          <a:p>
            <a:pPr lvl="1"/>
            <a:r>
              <a:rPr lang="en-US" dirty="0"/>
              <a:t>Second level</a:t>
            </a:r>
          </a:p>
        </p:txBody>
      </p:sp>
    </p:spTree>
    <p:extLst>
      <p:ext uri="{BB962C8B-B14F-4D97-AF65-F5344CB8AC3E}">
        <p14:creationId xmlns:p14="http://schemas.microsoft.com/office/powerpoint/2010/main" val="247718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250"/>
                                        <p:tgtEl>
                                          <p:spTgt spid="17"/>
                                        </p:tgtEl>
                                      </p:cBhvr>
                                    </p:animEffect>
                                    <p:anim calcmode="lin" valueType="num">
                                      <p:cBhvr>
                                        <p:cTn id="8" dur="1250" fill="hold"/>
                                        <p:tgtEl>
                                          <p:spTgt spid="17"/>
                                        </p:tgtEl>
                                        <p:attrNameLst>
                                          <p:attrName>ppt_x</p:attrName>
                                        </p:attrNameLst>
                                      </p:cBhvr>
                                      <p:tavLst>
                                        <p:tav tm="0">
                                          <p:val>
                                            <p:strVal val="#ppt_x"/>
                                          </p:val>
                                        </p:tav>
                                        <p:tav tm="100000">
                                          <p:val>
                                            <p:strVal val="#ppt_x"/>
                                          </p:val>
                                        </p:tav>
                                      </p:tavLst>
                                    </p:anim>
                                    <p:anim calcmode="lin" valueType="num">
                                      <p:cBhvr>
                                        <p:cTn id="9" dur="1125" decel="100000" fill="hold"/>
                                        <p:tgtEl>
                                          <p:spTgt spid="17"/>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1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250"/>
                                        <p:tgtEl>
                                          <p:spTgt spid="19"/>
                                        </p:tgtEl>
                                      </p:cBhvr>
                                    </p:animEffect>
                                    <p:anim calcmode="lin" valueType="num">
                                      <p:cBhvr>
                                        <p:cTn id="14" dur="1250" fill="hold"/>
                                        <p:tgtEl>
                                          <p:spTgt spid="19"/>
                                        </p:tgtEl>
                                        <p:attrNameLst>
                                          <p:attrName>ppt_x</p:attrName>
                                        </p:attrNameLst>
                                      </p:cBhvr>
                                      <p:tavLst>
                                        <p:tav tm="0">
                                          <p:val>
                                            <p:strVal val="#ppt_x"/>
                                          </p:val>
                                        </p:tav>
                                        <p:tav tm="100000">
                                          <p:val>
                                            <p:strVal val="#ppt_x"/>
                                          </p:val>
                                        </p:tav>
                                      </p:tavLst>
                                    </p:anim>
                                    <p:anim calcmode="lin" valueType="num">
                                      <p:cBhvr>
                                        <p:cTn id="15" dur="1125" decel="100000" fill="hold"/>
                                        <p:tgtEl>
                                          <p:spTgt spid="19"/>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250"/>
                                        <p:tgtEl>
                                          <p:spTgt spid="20"/>
                                        </p:tgtEl>
                                      </p:cBhvr>
                                    </p:animEffect>
                                    <p:anim calcmode="lin" valueType="num">
                                      <p:cBhvr>
                                        <p:cTn id="20" dur="1250" fill="hold"/>
                                        <p:tgtEl>
                                          <p:spTgt spid="20"/>
                                        </p:tgtEl>
                                        <p:attrNameLst>
                                          <p:attrName>ppt_x</p:attrName>
                                        </p:attrNameLst>
                                      </p:cBhvr>
                                      <p:tavLst>
                                        <p:tav tm="0">
                                          <p:val>
                                            <p:strVal val="#ppt_x"/>
                                          </p:val>
                                        </p:tav>
                                        <p:tav tm="100000">
                                          <p:val>
                                            <p:strVal val="#ppt_x"/>
                                          </p:val>
                                        </p:tav>
                                      </p:tavLst>
                                    </p:anim>
                                    <p:anim calcmode="lin" valueType="num">
                                      <p:cBhvr>
                                        <p:cTn id="21" dur="1125" decel="100000" fill="hold"/>
                                        <p:tgtEl>
                                          <p:spTgt spid="20"/>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ORTFOLIO slide 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0B695C5-B9F8-4E9F-914A-5F19C2D7CCA4}"/>
              </a:ext>
            </a:extLst>
          </p:cNvPr>
          <p:cNvGraphicFramePr>
            <a:graphicFrameLocks noChangeAspect="1"/>
          </p:cNvGraphicFramePr>
          <p:nvPr userDrawn="1">
            <p:custDataLst>
              <p:tags r:id="rId2"/>
            </p:custDataLst>
            <p:extLst>
              <p:ext uri="{D42A27DB-BD31-4B8C-83A1-F6EECF244321}">
                <p14:modId xmlns:p14="http://schemas.microsoft.com/office/powerpoint/2010/main" val="25947181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61"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10B695C5-B9F8-4E9F-914A-5F19C2D7CCA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Picture Placeholder 5"/>
          <p:cNvSpPr>
            <a:spLocks noGrp="1"/>
          </p:cNvSpPr>
          <p:nvPr>
            <p:ph type="pic" sz="quarter" idx="11"/>
          </p:nvPr>
        </p:nvSpPr>
        <p:spPr>
          <a:xfrm>
            <a:off x="1524000" y="1600200"/>
            <a:ext cx="1828800" cy="1828800"/>
          </a:xfrm>
          <a:prstGeom prst="ellipse">
            <a:avLst/>
          </a:prstGeom>
          <a:solidFill>
            <a:schemeClr val="bg1"/>
          </a:solidFill>
          <a:effectLst/>
        </p:spPr>
        <p:txBody>
          <a:bodyPr/>
          <a:lstStyle>
            <a:lvl1pPr>
              <a:defRPr sz="1333"/>
            </a:lvl1pPr>
          </a:lstStyle>
          <a:p>
            <a:endParaRPr lang="uk-UA"/>
          </a:p>
        </p:txBody>
      </p:sp>
      <p:sp>
        <p:nvSpPr>
          <p:cNvPr id="21" name="Picture Placeholder 5"/>
          <p:cNvSpPr>
            <a:spLocks noGrp="1"/>
          </p:cNvSpPr>
          <p:nvPr>
            <p:ph type="pic" sz="quarter" idx="12"/>
          </p:nvPr>
        </p:nvSpPr>
        <p:spPr>
          <a:xfrm>
            <a:off x="3962400" y="1600200"/>
            <a:ext cx="1828800" cy="1828800"/>
          </a:xfrm>
          <a:prstGeom prst="ellipse">
            <a:avLst/>
          </a:prstGeom>
          <a:solidFill>
            <a:schemeClr val="bg1"/>
          </a:solidFill>
          <a:effectLst/>
        </p:spPr>
        <p:txBody>
          <a:bodyPr/>
          <a:lstStyle>
            <a:lvl1pPr>
              <a:defRPr sz="1333"/>
            </a:lvl1pPr>
          </a:lstStyle>
          <a:p>
            <a:endParaRPr lang="uk-UA"/>
          </a:p>
        </p:txBody>
      </p:sp>
      <p:sp>
        <p:nvSpPr>
          <p:cNvPr id="22" name="Picture Placeholder 5"/>
          <p:cNvSpPr>
            <a:spLocks noGrp="1"/>
          </p:cNvSpPr>
          <p:nvPr>
            <p:ph type="pic" sz="quarter" idx="13"/>
          </p:nvPr>
        </p:nvSpPr>
        <p:spPr>
          <a:xfrm>
            <a:off x="6400800" y="1600200"/>
            <a:ext cx="1828800" cy="1828800"/>
          </a:xfrm>
          <a:prstGeom prst="ellipse">
            <a:avLst/>
          </a:prstGeom>
          <a:solidFill>
            <a:schemeClr val="bg1"/>
          </a:solidFill>
          <a:effectLst/>
        </p:spPr>
        <p:txBody>
          <a:bodyPr/>
          <a:lstStyle>
            <a:lvl1pPr>
              <a:defRPr sz="1333"/>
            </a:lvl1pPr>
          </a:lstStyle>
          <a:p>
            <a:endParaRPr lang="uk-UA"/>
          </a:p>
        </p:txBody>
      </p:sp>
      <p:sp>
        <p:nvSpPr>
          <p:cNvPr id="23" name="Picture Placeholder 5"/>
          <p:cNvSpPr>
            <a:spLocks noGrp="1"/>
          </p:cNvSpPr>
          <p:nvPr>
            <p:ph type="pic" sz="quarter" idx="14"/>
          </p:nvPr>
        </p:nvSpPr>
        <p:spPr>
          <a:xfrm>
            <a:off x="8839200" y="1600200"/>
            <a:ext cx="1828800" cy="1828800"/>
          </a:xfrm>
          <a:prstGeom prst="ellipse">
            <a:avLst/>
          </a:prstGeom>
          <a:solidFill>
            <a:schemeClr val="bg1"/>
          </a:solidFill>
          <a:effectLst/>
        </p:spPr>
        <p:txBody>
          <a:bodyPr/>
          <a:lstStyle>
            <a:lvl1pPr>
              <a:defRPr sz="1333"/>
            </a:lvl1pPr>
          </a:lstStyle>
          <a:p>
            <a:endParaRPr lang="uk-UA"/>
          </a:p>
        </p:txBody>
      </p:sp>
      <p:sp>
        <p:nvSpPr>
          <p:cNvPr id="24" name="Picture Placeholder 5"/>
          <p:cNvSpPr>
            <a:spLocks noGrp="1"/>
          </p:cNvSpPr>
          <p:nvPr>
            <p:ph type="pic" sz="quarter" idx="15"/>
          </p:nvPr>
        </p:nvSpPr>
        <p:spPr>
          <a:xfrm>
            <a:off x="1524000" y="3733800"/>
            <a:ext cx="1828800" cy="1828800"/>
          </a:xfrm>
          <a:prstGeom prst="ellipse">
            <a:avLst/>
          </a:prstGeom>
          <a:solidFill>
            <a:schemeClr val="bg1"/>
          </a:solidFill>
          <a:effectLst/>
        </p:spPr>
        <p:txBody>
          <a:bodyPr/>
          <a:lstStyle>
            <a:lvl1pPr>
              <a:defRPr sz="1333"/>
            </a:lvl1pPr>
          </a:lstStyle>
          <a:p>
            <a:endParaRPr lang="uk-UA"/>
          </a:p>
        </p:txBody>
      </p:sp>
      <p:sp>
        <p:nvSpPr>
          <p:cNvPr id="25" name="Picture Placeholder 5"/>
          <p:cNvSpPr>
            <a:spLocks noGrp="1"/>
          </p:cNvSpPr>
          <p:nvPr>
            <p:ph type="pic" sz="quarter" idx="16"/>
          </p:nvPr>
        </p:nvSpPr>
        <p:spPr>
          <a:xfrm>
            <a:off x="3962400" y="3733800"/>
            <a:ext cx="1828800" cy="1828800"/>
          </a:xfrm>
          <a:prstGeom prst="ellipse">
            <a:avLst/>
          </a:prstGeom>
          <a:solidFill>
            <a:schemeClr val="bg1"/>
          </a:solidFill>
          <a:effectLst/>
        </p:spPr>
        <p:txBody>
          <a:bodyPr/>
          <a:lstStyle>
            <a:lvl1pPr>
              <a:defRPr sz="1333"/>
            </a:lvl1pPr>
          </a:lstStyle>
          <a:p>
            <a:endParaRPr lang="uk-UA"/>
          </a:p>
        </p:txBody>
      </p:sp>
      <p:sp>
        <p:nvSpPr>
          <p:cNvPr id="26" name="Picture Placeholder 5"/>
          <p:cNvSpPr>
            <a:spLocks noGrp="1"/>
          </p:cNvSpPr>
          <p:nvPr>
            <p:ph type="pic" sz="quarter" idx="17"/>
          </p:nvPr>
        </p:nvSpPr>
        <p:spPr>
          <a:xfrm>
            <a:off x="6400800" y="3733800"/>
            <a:ext cx="1828800" cy="1828800"/>
          </a:xfrm>
          <a:prstGeom prst="ellipse">
            <a:avLst/>
          </a:prstGeom>
          <a:solidFill>
            <a:schemeClr val="bg1"/>
          </a:solidFill>
          <a:effectLst/>
        </p:spPr>
        <p:txBody>
          <a:bodyPr/>
          <a:lstStyle>
            <a:lvl1pPr>
              <a:defRPr sz="1333"/>
            </a:lvl1pPr>
          </a:lstStyle>
          <a:p>
            <a:endParaRPr lang="uk-UA"/>
          </a:p>
        </p:txBody>
      </p:sp>
      <p:sp>
        <p:nvSpPr>
          <p:cNvPr id="27" name="Picture Placeholder 5"/>
          <p:cNvSpPr>
            <a:spLocks noGrp="1"/>
          </p:cNvSpPr>
          <p:nvPr>
            <p:ph type="pic" sz="quarter" idx="18"/>
          </p:nvPr>
        </p:nvSpPr>
        <p:spPr>
          <a:xfrm>
            <a:off x="8839200" y="3733800"/>
            <a:ext cx="1828800" cy="1828800"/>
          </a:xfrm>
          <a:prstGeom prst="ellipse">
            <a:avLst/>
          </a:prstGeom>
          <a:solidFill>
            <a:schemeClr val="bg1"/>
          </a:solidFill>
          <a:effectLst/>
        </p:spPr>
        <p:txBody>
          <a:bodyPr/>
          <a:lstStyle>
            <a:lvl1pPr>
              <a:defRPr sz="1333"/>
            </a:lvl1pPr>
          </a:lstStyle>
          <a:p>
            <a:endParaRPr lang="uk-UA"/>
          </a:p>
        </p:txBody>
      </p:sp>
      <p:sp>
        <p:nvSpPr>
          <p:cNvPr id="4" name="Title 3">
            <a:extLst>
              <a:ext uri="{FF2B5EF4-FFF2-40B4-BE49-F238E27FC236}">
                <a16:creationId xmlns:a16="http://schemas.microsoft.com/office/drawing/2014/main" id="{4D7686A5-F2BD-2045-A9BE-8FA57BB6F0CD}"/>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44E50F2B-2C66-924F-A5AF-CFF6D51A8392}"/>
              </a:ext>
            </a:extLst>
          </p:cNvPr>
          <p:cNvSpPr>
            <a:spLocks noGrp="1"/>
          </p:cNvSpPr>
          <p:nvPr>
            <p:ph type="ftr" sz="quarter" idx="19"/>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9199D3F5-F2E2-664C-B84E-66A270B22E5E}"/>
              </a:ext>
            </a:extLst>
          </p:cNvPr>
          <p:cNvSpPr>
            <a:spLocks noGrp="1"/>
          </p:cNvSpPr>
          <p:nvPr>
            <p:ph type="sldNum" sz="quarter" idx="20"/>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388564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250"/>
                                        <p:tgtEl>
                                          <p:spTgt spid="17"/>
                                        </p:tgtEl>
                                      </p:cBhvr>
                                    </p:animEffect>
                                    <p:anim calcmode="lin" valueType="num">
                                      <p:cBhvr>
                                        <p:cTn id="8" dur="1250" fill="hold"/>
                                        <p:tgtEl>
                                          <p:spTgt spid="17"/>
                                        </p:tgtEl>
                                        <p:attrNameLst>
                                          <p:attrName>ppt_x</p:attrName>
                                        </p:attrNameLst>
                                      </p:cBhvr>
                                      <p:tavLst>
                                        <p:tav tm="0">
                                          <p:val>
                                            <p:strVal val="#ppt_x"/>
                                          </p:val>
                                        </p:tav>
                                        <p:tav tm="100000">
                                          <p:val>
                                            <p:strVal val="#ppt_x"/>
                                          </p:val>
                                        </p:tav>
                                      </p:tavLst>
                                    </p:anim>
                                    <p:anim calcmode="lin" valueType="num">
                                      <p:cBhvr>
                                        <p:cTn id="9" dur="1125" decel="100000" fill="hold"/>
                                        <p:tgtEl>
                                          <p:spTgt spid="17"/>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1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1250"/>
                                        <p:tgtEl>
                                          <p:spTgt spid="21"/>
                                        </p:tgtEl>
                                      </p:cBhvr>
                                    </p:animEffect>
                                    <p:anim calcmode="lin" valueType="num">
                                      <p:cBhvr>
                                        <p:cTn id="14" dur="1250" fill="hold"/>
                                        <p:tgtEl>
                                          <p:spTgt spid="21"/>
                                        </p:tgtEl>
                                        <p:attrNameLst>
                                          <p:attrName>ppt_x</p:attrName>
                                        </p:attrNameLst>
                                      </p:cBhvr>
                                      <p:tavLst>
                                        <p:tav tm="0">
                                          <p:val>
                                            <p:strVal val="#ppt_x"/>
                                          </p:val>
                                        </p:tav>
                                        <p:tav tm="100000">
                                          <p:val>
                                            <p:strVal val="#ppt_x"/>
                                          </p:val>
                                        </p:tav>
                                      </p:tavLst>
                                    </p:anim>
                                    <p:anim calcmode="lin" valueType="num">
                                      <p:cBhvr>
                                        <p:cTn id="15" dur="1125" decel="100000" fill="hold"/>
                                        <p:tgtEl>
                                          <p:spTgt spid="21"/>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21"/>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250"/>
                                        <p:tgtEl>
                                          <p:spTgt spid="22"/>
                                        </p:tgtEl>
                                      </p:cBhvr>
                                    </p:animEffect>
                                    <p:anim calcmode="lin" valueType="num">
                                      <p:cBhvr>
                                        <p:cTn id="20" dur="1250" fill="hold"/>
                                        <p:tgtEl>
                                          <p:spTgt spid="22"/>
                                        </p:tgtEl>
                                        <p:attrNameLst>
                                          <p:attrName>ppt_x</p:attrName>
                                        </p:attrNameLst>
                                      </p:cBhvr>
                                      <p:tavLst>
                                        <p:tav tm="0">
                                          <p:val>
                                            <p:strVal val="#ppt_x"/>
                                          </p:val>
                                        </p:tav>
                                        <p:tav tm="100000">
                                          <p:val>
                                            <p:strVal val="#ppt_x"/>
                                          </p:val>
                                        </p:tav>
                                      </p:tavLst>
                                    </p:anim>
                                    <p:anim calcmode="lin" valueType="num">
                                      <p:cBhvr>
                                        <p:cTn id="21" dur="1125" decel="100000" fill="hold"/>
                                        <p:tgtEl>
                                          <p:spTgt spid="22"/>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2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75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250"/>
                                        <p:tgtEl>
                                          <p:spTgt spid="23"/>
                                        </p:tgtEl>
                                      </p:cBhvr>
                                    </p:animEffect>
                                    <p:anim calcmode="lin" valueType="num">
                                      <p:cBhvr>
                                        <p:cTn id="26" dur="1250" fill="hold"/>
                                        <p:tgtEl>
                                          <p:spTgt spid="23"/>
                                        </p:tgtEl>
                                        <p:attrNameLst>
                                          <p:attrName>ppt_x</p:attrName>
                                        </p:attrNameLst>
                                      </p:cBhvr>
                                      <p:tavLst>
                                        <p:tav tm="0">
                                          <p:val>
                                            <p:strVal val="#ppt_x"/>
                                          </p:val>
                                        </p:tav>
                                        <p:tav tm="100000">
                                          <p:val>
                                            <p:strVal val="#ppt_x"/>
                                          </p:val>
                                        </p:tav>
                                      </p:tavLst>
                                    </p:anim>
                                    <p:anim calcmode="lin" valueType="num">
                                      <p:cBhvr>
                                        <p:cTn id="27" dur="1125" decel="100000" fill="hold"/>
                                        <p:tgtEl>
                                          <p:spTgt spid="23"/>
                                        </p:tgtEl>
                                        <p:attrNameLst>
                                          <p:attrName>ppt_y</p:attrName>
                                        </p:attrNameLst>
                                      </p:cBhvr>
                                      <p:tavLst>
                                        <p:tav tm="0">
                                          <p:val>
                                            <p:strVal val="#ppt_y+1"/>
                                          </p:val>
                                        </p:tav>
                                        <p:tav tm="100000">
                                          <p:val>
                                            <p:strVal val="#ppt_y-.03"/>
                                          </p:val>
                                        </p:tav>
                                      </p:tavLst>
                                    </p:anim>
                                    <p:anim calcmode="lin" valueType="num">
                                      <p:cBhvr>
                                        <p:cTn id="28" dur="125" accel="100000" fill="hold">
                                          <p:stCondLst>
                                            <p:cond delay="1125"/>
                                          </p:stCondLst>
                                        </p:cTn>
                                        <p:tgtEl>
                                          <p:spTgt spid="23"/>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10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250"/>
                                        <p:tgtEl>
                                          <p:spTgt spid="24"/>
                                        </p:tgtEl>
                                      </p:cBhvr>
                                    </p:animEffect>
                                    <p:anim calcmode="lin" valueType="num">
                                      <p:cBhvr>
                                        <p:cTn id="32" dur="1250" fill="hold"/>
                                        <p:tgtEl>
                                          <p:spTgt spid="24"/>
                                        </p:tgtEl>
                                        <p:attrNameLst>
                                          <p:attrName>ppt_x</p:attrName>
                                        </p:attrNameLst>
                                      </p:cBhvr>
                                      <p:tavLst>
                                        <p:tav tm="0">
                                          <p:val>
                                            <p:strVal val="#ppt_x"/>
                                          </p:val>
                                        </p:tav>
                                        <p:tav tm="100000">
                                          <p:val>
                                            <p:strVal val="#ppt_x"/>
                                          </p:val>
                                        </p:tav>
                                      </p:tavLst>
                                    </p:anim>
                                    <p:anim calcmode="lin" valueType="num">
                                      <p:cBhvr>
                                        <p:cTn id="33" dur="1125" decel="100000" fill="hold"/>
                                        <p:tgtEl>
                                          <p:spTgt spid="24"/>
                                        </p:tgtEl>
                                        <p:attrNameLst>
                                          <p:attrName>ppt_y</p:attrName>
                                        </p:attrNameLst>
                                      </p:cBhvr>
                                      <p:tavLst>
                                        <p:tav tm="0">
                                          <p:val>
                                            <p:strVal val="#ppt_y+1"/>
                                          </p:val>
                                        </p:tav>
                                        <p:tav tm="100000">
                                          <p:val>
                                            <p:strVal val="#ppt_y-.03"/>
                                          </p:val>
                                        </p:tav>
                                      </p:tavLst>
                                    </p:anim>
                                    <p:anim calcmode="lin" valueType="num">
                                      <p:cBhvr>
                                        <p:cTn id="34" dur="125" accel="100000" fill="hold">
                                          <p:stCondLst>
                                            <p:cond delay="1125"/>
                                          </p:stCondLst>
                                        </p:cTn>
                                        <p:tgtEl>
                                          <p:spTgt spid="24"/>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125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250"/>
                                        <p:tgtEl>
                                          <p:spTgt spid="25"/>
                                        </p:tgtEl>
                                      </p:cBhvr>
                                    </p:animEffect>
                                    <p:anim calcmode="lin" valueType="num">
                                      <p:cBhvr>
                                        <p:cTn id="38" dur="1250" fill="hold"/>
                                        <p:tgtEl>
                                          <p:spTgt spid="25"/>
                                        </p:tgtEl>
                                        <p:attrNameLst>
                                          <p:attrName>ppt_x</p:attrName>
                                        </p:attrNameLst>
                                      </p:cBhvr>
                                      <p:tavLst>
                                        <p:tav tm="0">
                                          <p:val>
                                            <p:strVal val="#ppt_x"/>
                                          </p:val>
                                        </p:tav>
                                        <p:tav tm="100000">
                                          <p:val>
                                            <p:strVal val="#ppt_x"/>
                                          </p:val>
                                        </p:tav>
                                      </p:tavLst>
                                    </p:anim>
                                    <p:anim calcmode="lin" valueType="num">
                                      <p:cBhvr>
                                        <p:cTn id="39" dur="1125" decel="100000" fill="hold"/>
                                        <p:tgtEl>
                                          <p:spTgt spid="25"/>
                                        </p:tgtEl>
                                        <p:attrNameLst>
                                          <p:attrName>ppt_y</p:attrName>
                                        </p:attrNameLst>
                                      </p:cBhvr>
                                      <p:tavLst>
                                        <p:tav tm="0">
                                          <p:val>
                                            <p:strVal val="#ppt_y+1"/>
                                          </p:val>
                                        </p:tav>
                                        <p:tav tm="100000">
                                          <p:val>
                                            <p:strVal val="#ppt_y-.03"/>
                                          </p:val>
                                        </p:tav>
                                      </p:tavLst>
                                    </p:anim>
                                    <p:anim calcmode="lin" valueType="num">
                                      <p:cBhvr>
                                        <p:cTn id="40" dur="125" accel="100000" fill="hold">
                                          <p:stCondLst>
                                            <p:cond delay="1125"/>
                                          </p:stCondLst>
                                        </p:cTn>
                                        <p:tgtEl>
                                          <p:spTgt spid="25"/>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150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250"/>
                                        <p:tgtEl>
                                          <p:spTgt spid="26"/>
                                        </p:tgtEl>
                                      </p:cBhvr>
                                    </p:animEffect>
                                    <p:anim calcmode="lin" valueType="num">
                                      <p:cBhvr>
                                        <p:cTn id="44" dur="1250" fill="hold"/>
                                        <p:tgtEl>
                                          <p:spTgt spid="26"/>
                                        </p:tgtEl>
                                        <p:attrNameLst>
                                          <p:attrName>ppt_x</p:attrName>
                                        </p:attrNameLst>
                                      </p:cBhvr>
                                      <p:tavLst>
                                        <p:tav tm="0">
                                          <p:val>
                                            <p:strVal val="#ppt_x"/>
                                          </p:val>
                                        </p:tav>
                                        <p:tav tm="100000">
                                          <p:val>
                                            <p:strVal val="#ppt_x"/>
                                          </p:val>
                                        </p:tav>
                                      </p:tavLst>
                                    </p:anim>
                                    <p:anim calcmode="lin" valueType="num">
                                      <p:cBhvr>
                                        <p:cTn id="45" dur="1125" decel="100000" fill="hold"/>
                                        <p:tgtEl>
                                          <p:spTgt spid="26"/>
                                        </p:tgtEl>
                                        <p:attrNameLst>
                                          <p:attrName>ppt_y</p:attrName>
                                        </p:attrNameLst>
                                      </p:cBhvr>
                                      <p:tavLst>
                                        <p:tav tm="0">
                                          <p:val>
                                            <p:strVal val="#ppt_y+1"/>
                                          </p:val>
                                        </p:tav>
                                        <p:tav tm="100000">
                                          <p:val>
                                            <p:strVal val="#ppt_y-.03"/>
                                          </p:val>
                                        </p:tav>
                                      </p:tavLst>
                                    </p:anim>
                                    <p:anim calcmode="lin" valueType="num">
                                      <p:cBhvr>
                                        <p:cTn id="46" dur="125" accel="100000" fill="hold">
                                          <p:stCondLst>
                                            <p:cond delay="1125"/>
                                          </p:stCondLst>
                                        </p:cTn>
                                        <p:tgtEl>
                                          <p:spTgt spid="26"/>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175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250"/>
                                        <p:tgtEl>
                                          <p:spTgt spid="27"/>
                                        </p:tgtEl>
                                      </p:cBhvr>
                                    </p:animEffect>
                                    <p:anim calcmode="lin" valueType="num">
                                      <p:cBhvr>
                                        <p:cTn id="50" dur="1250" fill="hold"/>
                                        <p:tgtEl>
                                          <p:spTgt spid="27"/>
                                        </p:tgtEl>
                                        <p:attrNameLst>
                                          <p:attrName>ppt_x</p:attrName>
                                        </p:attrNameLst>
                                      </p:cBhvr>
                                      <p:tavLst>
                                        <p:tav tm="0">
                                          <p:val>
                                            <p:strVal val="#ppt_x"/>
                                          </p:val>
                                        </p:tav>
                                        <p:tav tm="100000">
                                          <p:val>
                                            <p:strVal val="#ppt_x"/>
                                          </p:val>
                                        </p:tav>
                                      </p:tavLst>
                                    </p:anim>
                                    <p:anim calcmode="lin" valueType="num">
                                      <p:cBhvr>
                                        <p:cTn id="51" dur="1125" decel="100000" fill="hold"/>
                                        <p:tgtEl>
                                          <p:spTgt spid="27"/>
                                        </p:tgtEl>
                                        <p:attrNameLst>
                                          <p:attrName>ppt_y</p:attrName>
                                        </p:attrNameLst>
                                      </p:cBhvr>
                                      <p:tavLst>
                                        <p:tav tm="0">
                                          <p:val>
                                            <p:strVal val="#ppt_y+1"/>
                                          </p:val>
                                        </p:tav>
                                        <p:tav tm="100000">
                                          <p:val>
                                            <p:strVal val="#ppt_y-.03"/>
                                          </p:val>
                                        </p:tav>
                                      </p:tavLst>
                                    </p:anim>
                                    <p:anim calcmode="lin" valueType="num">
                                      <p:cBhvr>
                                        <p:cTn id="52" dur="125" accel="100000" fill="hold">
                                          <p:stCondLst>
                                            <p:cond delay="1125"/>
                                          </p:stCondLst>
                                        </p:cTn>
                                        <p:tgtEl>
                                          <p:spTgt spid="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24" grpId="0" animBg="1"/>
      <p:bldP spid="25" grpId="0" animBg="1"/>
      <p:bldP spid="26" grpId="0" animBg="1"/>
      <p:bldP spid="27"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ORTFOLIO OPT-2">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B1DA3BA-8867-4773-8B8D-8D868A6B1657}"/>
              </a:ext>
            </a:extLst>
          </p:cNvPr>
          <p:cNvGraphicFramePr>
            <a:graphicFrameLocks noChangeAspect="1"/>
          </p:cNvGraphicFramePr>
          <p:nvPr userDrawn="1">
            <p:custDataLst>
              <p:tags r:id="rId2"/>
            </p:custDataLst>
            <p:extLst>
              <p:ext uri="{D42A27DB-BD31-4B8C-83A1-F6EECF244321}">
                <p14:modId xmlns:p14="http://schemas.microsoft.com/office/powerpoint/2010/main" val="41091964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85"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4B1DA3BA-8867-4773-8B8D-8D868A6B165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Picture Placeholder 2"/>
          <p:cNvSpPr>
            <a:spLocks noGrp="1"/>
          </p:cNvSpPr>
          <p:nvPr>
            <p:ph type="pic" sz="quarter" idx="12"/>
          </p:nvPr>
        </p:nvSpPr>
        <p:spPr>
          <a:xfrm>
            <a:off x="609600" y="1524000"/>
            <a:ext cx="5181600" cy="4511040"/>
          </a:xfrm>
          <a:prstGeom prst="rect">
            <a:avLst/>
          </a:prstGeom>
          <a:solidFill>
            <a:schemeClr val="bg1"/>
          </a:solidFill>
          <a:effectLst/>
        </p:spPr>
        <p:txBody>
          <a:bodyPr/>
          <a:lstStyle>
            <a:lvl1pPr>
              <a:defRPr sz="1333"/>
            </a:lvl1pPr>
          </a:lstStyle>
          <a:p>
            <a:endParaRPr lang="uk-UA"/>
          </a:p>
        </p:txBody>
      </p:sp>
      <p:sp>
        <p:nvSpPr>
          <p:cNvPr id="2" name="Title 1">
            <a:extLst>
              <a:ext uri="{FF2B5EF4-FFF2-40B4-BE49-F238E27FC236}">
                <a16:creationId xmlns:a16="http://schemas.microsoft.com/office/drawing/2014/main" id="{BE530C92-F786-7740-8D4F-856680EDC89F}"/>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517B6AE2-1BE6-1C4B-AF39-4DC09F681279}"/>
              </a:ext>
            </a:extLst>
          </p:cNvPr>
          <p:cNvSpPr>
            <a:spLocks noGrp="1"/>
          </p:cNvSpPr>
          <p:nvPr>
            <p:ph type="ftr" sz="quarter" idx="14"/>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10EA65EE-8CDD-0246-8073-746AD7789607}"/>
              </a:ext>
            </a:extLst>
          </p:cNvPr>
          <p:cNvSpPr>
            <a:spLocks noGrp="1"/>
          </p:cNvSpPr>
          <p:nvPr>
            <p:ph type="sldNum" sz="quarter" idx="15"/>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9" name="Picture Placeholder 2">
            <a:extLst>
              <a:ext uri="{FF2B5EF4-FFF2-40B4-BE49-F238E27FC236}">
                <a16:creationId xmlns:a16="http://schemas.microsoft.com/office/drawing/2014/main" id="{C12A3D21-3D55-3943-87CD-C5F4444ECAF1}"/>
              </a:ext>
            </a:extLst>
          </p:cNvPr>
          <p:cNvSpPr>
            <a:spLocks noGrp="1"/>
          </p:cNvSpPr>
          <p:nvPr>
            <p:ph type="pic" sz="quarter" idx="16"/>
          </p:nvPr>
        </p:nvSpPr>
        <p:spPr>
          <a:xfrm>
            <a:off x="6404356" y="1524000"/>
            <a:ext cx="5178044" cy="4511040"/>
          </a:xfrm>
          <a:prstGeom prst="rect">
            <a:avLst/>
          </a:prstGeom>
          <a:solidFill>
            <a:schemeClr val="bg1"/>
          </a:solidFill>
          <a:effectLst/>
        </p:spPr>
        <p:txBody>
          <a:bodyPr/>
          <a:lstStyle>
            <a:lvl1pPr>
              <a:defRPr sz="1333"/>
            </a:lvl1pPr>
          </a:lstStyle>
          <a:p>
            <a:endParaRPr lang="uk-UA"/>
          </a:p>
        </p:txBody>
      </p:sp>
    </p:spTree>
    <p:extLst>
      <p:ext uri="{BB962C8B-B14F-4D97-AF65-F5344CB8AC3E}">
        <p14:creationId xmlns:p14="http://schemas.microsoft.com/office/powerpoint/2010/main" val="229573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250"/>
                                        <p:tgtEl>
                                          <p:spTgt spid="10"/>
                                        </p:tgtEl>
                                      </p:cBhvr>
                                    </p:animEffect>
                                    <p:anim calcmode="lin" valueType="num">
                                      <p:cBhvr>
                                        <p:cTn id="8" dur="1250" fill="hold"/>
                                        <p:tgtEl>
                                          <p:spTgt spid="10"/>
                                        </p:tgtEl>
                                        <p:attrNameLst>
                                          <p:attrName>ppt_x</p:attrName>
                                        </p:attrNameLst>
                                      </p:cBhvr>
                                      <p:tavLst>
                                        <p:tav tm="0">
                                          <p:val>
                                            <p:strVal val="#ppt_x"/>
                                          </p:val>
                                        </p:tav>
                                        <p:tav tm="100000">
                                          <p:val>
                                            <p:strVal val="#ppt_x"/>
                                          </p:val>
                                        </p:tav>
                                      </p:tavLst>
                                    </p:anim>
                                    <p:anim calcmode="lin" valueType="num">
                                      <p:cBhvr>
                                        <p:cTn id="9" dur="1125" decel="100000" fill="hold"/>
                                        <p:tgtEl>
                                          <p:spTgt spid="10"/>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1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250"/>
                                        <p:tgtEl>
                                          <p:spTgt spid="9"/>
                                        </p:tgtEl>
                                      </p:cBhvr>
                                    </p:animEffect>
                                    <p:anim calcmode="lin" valueType="num">
                                      <p:cBhvr>
                                        <p:cTn id="14" dur="1250" fill="hold"/>
                                        <p:tgtEl>
                                          <p:spTgt spid="9"/>
                                        </p:tgtEl>
                                        <p:attrNameLst>
                                          <p:attrName>ppt_x</p:attrName>
                                        </p:attrNameLst>
                                      </p:cBhvr>
                                      <p:tavLst>
                                        <p:tav tm="0">
                                          <p:val>
                                            <p:strVal val="#ppt_x"/>
                                          </p:val>
                                        </p:tav>
                                        <p:tav tm="100000">
                                          <p:val>
                                            <p:strVal val="#ppt_x"/>
                                          </p:val>
                                        </p:tav>
                                      </p:tavLst>
                                    </p:anim>
                                    <p:anim calcmode="lin" valueType="num">
                                      <p:cBhvr>
                                        <p:cTn id="15" dur="1125" decel="100000" fill="hold"/>
                                        <p:tgtEl>
                                          <p:spTgt spid="9"/>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ORTFOLIO OPT-3">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1FC6126-B7B8-4E1E-8373-4F22FD6622C0}"/>
              </a:ext>
            </a:extLst>
          </p:cNvPr>
          <p:cNvGraphicFramePr>
            <a:graphicFrameLocks noChangeAspect="1"/>
          </p:cNvGraphicFramePr>
          <p:nvPr userDrawn="1">
            <p:custDataLst>
              <p:tags r:id="rId2"/>
            </p:custDataLst>
            <p:extLst>
              <p:ext uri="{D42A27DB-BD31-4B8C-83A1-F6EECF244321}">
                <p14:modId xmlns:p14="http://schemas.microsoft.com/office/powerpoint/2010/main" val="625848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209"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01FC6126-B7B8-4E1E-8373-4F22FD6622C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Picture Placeholder 2"/>
          <p:cNvSpPr>
            <a:spLocks noGrp="1"/>
          </p:cNvSpPr>
          <p:nvPr>
            <p:ph type="pic" sz="quarter" idx="12"/>
          </p:nvPr>
        </p:nvSpPr>
        <p:spPr>
          <a:xfrm>
            <a:off x="616085" y="1524000"/>
            <a:ext cx="3276600" cy="1828800"/>
          </a:xfrm>
          <a:prstGeom prst="rect">
            <a:avLst/>
          </a:prstGeom>
          <a:solidFill>
            <a:schemeClr val="bg1"/>
          </a:solidFill>
          <a:effectLst/>
        </p:spPr>
        <p:txBody>
          <a:bodyPr/>
          <a:lstStyle>
            <a:lvl1pPr>
              <a:defRPr sz="1333"/>
            </a:lvl1pPr>
          </a:lstStyle>
          <a:p>
            <a:endParaRPr lang="uk-UA"/>
          </a:p>
        </p:txBody>
      </p:sp>
      <p:sp>
        <p:nvSpPr>
          <p:cNvPr id="2" name="Title 1">
            <a:extLst>
              <a:ext uri="{FF2B5EF4-FFF2-40B4-BE49-F238E27FC236}">
                <a16:creationId xmlns:a16="http://schemas.microsoft.com/office/drawing/2014/main" id="{170C8558-0CAA-C941-8090-7BCA56E6B537}"/>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36EF92E5-F694-F74A-8451-35F506C2D866}"/>
              </a:ext>
            </a:extLst>
          </p:cNvPr>
          <p:cNvSpPr>
            <a:spLocks noGrp="1"/>
          </p:cNvSpPr>
          <p:nvPr>
            <p:ph type="ftr" sz="quarter" idx="15"/>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22F99B54-C99E-FF43-ACA5-AED32EF9EEE7}"/>
              </a:ext>
            </a:extLst>
          </p:cNvPr>
          <p:cNvSpPr>
            <a:spLocks noGrp="1"/>
          </p:cNvSpPr>
          <p:nvPr>
            <p:ph type="sldNum" sz="quarter" idx="16"/>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13" name="Picture Placeholder 2">
            <a:extLst>
              <a:ext uri="{FF2B5EF4-FFF2-40B4-BE49-F238E27FC236}">
                <a16:creationId xmlns:a16="http://schemas.microsoft.com/office/drawing/2014/main" id="{C8BDBE08-B2D8-A149-AB49-A36081BB1FE6}"/>
              </a:ext>
            </a:extLst>
          </p:cNvPr>
          <p:cNvSpPr>
            <a:spLocks noGrp="1"/>
          </p:cNvSpPr>
          <p:nvPr>
            <p:ph type="pic" sz="quarter" idx="17"/>
          </p:nvPr>
        </p:nvSpPr>
        <p:spPr>
          <a:xfrm>
            <a:off x="8288819" y="1524000"/>
            <a:ext cx="3276600" cy="1828800"/>
          </a:xfrm>
          <a:prstGeom prst="rect">
            <a:avLst/>
          </a:prstGeom>
          <a:solidFill>
            <a:schemeClr val="bg1"/>
          </a:solidFill>
          <a:effectLst/>
        </p:spPr>
        <p:txBody>
          <a:bodyPr/>
          <a:lstStyle>
            <a:lvl1pPr>
              <a:defRPr sz="1333"/>
            </a:lvl1pPr>
          </a:lstStyle>
          <a:p>
            <a:endParaRPr lang="uk-UA"/>
          </a:p>
        </p:txBody>
      </p:sp>
      <p:sp>
        <p:nvSpPr>
          <p:cNvPr id="14" name="Picture Placeholder 2">
            <a:extLst>
              <a:ext uri="{FF2B5EF4-FFF2-40B4-BE49-F238E27FC236}">
                <a16:creationId xmlns:a16="http://schemas.microsoft.com/office/drawing/2014/main" id="{FFFD6FB1-7302-6040-BD88-BA00C9A9F537}"/>
              </a:ext>
            </a:extLst>
          </p:cNvPr>
          <p:cNvSpPr>
            <a:spLocks noGrp="1"/>
          </p:cNvSpPr>
          <p:nvPr>
            <p:ph type="pic" sz="quarter" idx="18"/>
          </p:nvPr>
        </p:nvSpPr>
        <p:spPr>
          <a:xfrm>
            <a:off x="4459478" y="1524000"/>
            <a:ext cx="3276600" cy="1828800"/>
          </a:xfrm>
          <a:prstGeom prst="rect">
            <a:avLst/>
          </a:prstGeom>
          <a:solidFill>
            <a:schemeClr val="bg1"/>
          </a:solidFill>
          <a:effectLst/>
        </p:spPr>
        <p:txBody>
          <a:bodyPr/>
          <a:lstStyle>
            <a:lvl1pPr>
              <a:defRPr sz="1333"/>
            </a:lvl1pPr>
          </a:lstStyle>
          <a:p>
            <a:endParaRPr lang="uk-UA"/>
          </a:p>
        </p:txBody>
      </p:sp>
      <p:sp>
        <p:nvSpPr>
          <p:cNvPr id="8" name="Text Placeholder 2">
            <a:extLst>
              <a:ext uri="{FF2B5EF4-FFF2-40B4-BE49-F238E27FC236}">
                <a16:creationId xmlns:a16="http://schemas.microsoft.com/office/drawing/2014/main" id="{67836D9F-38D5-5148-926E-181D14364088}"/>
              </a:ext>
            </a:extLst>
          </p:cNvPr>
          <p:cNvSpPr>
            <a:spLocks noGrp="1"/>
          </p:cNvSpPr>
          <p:nvPr>
            <p:ph type="body" sz="quarter" idx="19" hasCustomPrompt="1"/>
          </p:nvPr>
        </p:nvSpPr>
        <p:spPr>
          <a:xfrm>
            <a:off x="616085" y="3632200"/>
            <a:ext cx="3276600" cy="2402417"/>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a:extLst>
              <a:ext uri="{FF2B5EF4-FFF2-40B4-BE49-F238E27FC236}">
                <a16:creationId xmlns:a16="http://schemas.microsoft.com/office/drawing/2014/main" id="{295C35A9-1555-294F-BA41-78569E573EAF}"/>
              </a:ext>
            </a:extLst>
          </p:cNvPr>
          <p:cNvSpPr>
            <a:spLocks noGrp="1"/>
          </p:cNvSpPr>
          <p:nvPr>
            <p:ph type="body" sz="quarter" idx="20" hasCustomPrompt="1"/>
          </p:nvPr>
        </p:nvSpPr>
        <p:spPr>
          <a:xfrm>
            <a:off x="4459478" y="3632200"/>
            <a:ext cx="3276600" cy="2402417"/>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37049C6A-31E4-BE40-8338-EA004569CE7D}"/>
              </a:ext>
            </a:extLst>
          </p:cNvPr>
          <p:cNvSpPr>
            <a:spLocks noGrp="1"/>
          </p:cNvSpPr>
          <p:nvPr>
            <p:ph type="body" sz="quarter" idx="21" hasCustomPrompt="1"/>
          </p:nvPr>
        </p:nvSpPr>
        <p:spPr>
          <a:xfrm>
            <a:off x="8288819" y="3583053"/>
            <a:ext cx="3276600" cy="2402417"/>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5799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250"/>
                                        <p:tgtEl>
                                          <p:spTgt spid="10"/>
                                        </p:tgtEl>
                                      </p:cBhvr>
                                    </p:animEffect>
                                    <p:anim calcmode="lin" valueType="num">
                                      <p:cBhvr>
                                        <p:cTn id="8" dur="1250" fill="hold"/>
                                        <p:tgtEl>
                                          <p:spTgt spid="10"/>
                                        </p:tgtEl>
                                        <p:attrNameLst>
                                          <p:attrName>ppt_x</p:attrName>
                                        </p:attrNameLst>
                                      </p:cBhvr>
                                      <p:tavLst>
                                        <p:tav tm="0">
                                          <p:val>
                                            <p:strVal val="#ppt_x"/>
                                          </p:val>
                                        </p:tav>
                                        <p:tav tm="100000">
                                          <p:val>
                                            <p:strVal val="#ppt_x"/>
                                          </p:val>
                                        </p:tav>
                                      </p:tavLst>
                                    </p:anim>
                                    <p:anim calcmode="lin" valueType="num">
                                      <p:cBhvr>
                                        <p:cTn id="9" dur="1125" decel="100000" fill="hold"/>
                                        <p:tgtEl>
                                          <p:spTgt spid="10"/>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1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250"/>
                                        <p:tgtEl>
                                          <p:spTgt spid="13"/>
                                        </p:tgtEl>
                                      </p:cBhvr>
                                    </p:animEffect>
                                    <p:anim calcmode="lin" valueType="num">
                                      <p:cBhvr>
                                        <p:cTn id="14" dur="1250" fill="hold"/>
                                        <p:tgtEl>
                                          <p:spTgt spid="13"/>
                                        </p:tgtEl>
                                        <p:attrNameLst>
                                          <p:attrName>ppt_x</p:attrName>
                                        </p:attrNameLst>
                                      </p:cBhvr>
                                      <p:tavLst>
                                        <p:tav tm="0">
                                          <p:val>
                                            <p:strVal val="#ppt_x"/>
                                          </p:val>
                                        </p:tav>
                                        <p:tav tm="100000">
                                          <p:val>
                                            <p:strVal val="#ppt_x"/>
                                          </p:val>
                                        </p:tav>
                                      </p:tavLst>
                                    </p:anim>
                                    <p:anim calcmode="lin" valueType="num">
                                      <p:cBhvr>
                                        <p:cTn id="15" dur="1125" decel="100000" fill="hold"/>
                                        <p:tgtEl>
                                          <p:spTgt spid="13"/>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250"/>
                                        <p:tgtEl>
                                          <p:spTgt spid="14"/>
                                        </p:tgtEl>
                                      </p:cBhvr>
                                    </p:animEffect>
                                    <p:anim calcmode="lin" valueType="num">
                                      <p:cBhvr>
                                        <p:cTn id="20" dur="1250" fill="hold"/>
                                        <p:tgtEl>
                                          <p:spTgt spid="14"/>
                                        </p:tgtEl>
                                        <p:attrNameLst>
                                          <p:attrName>ppt_x</p:attrName>
                                        </p:attrNameLst>
                                      </p:cBhvr>
                                      <p:tavLst>
                                        <p:tav tm="0">
                                          <p:val>
                                            <p:strVal val="#ppt_x"/>
                                          </p:val>
                                        </p:tav>
                                        <p:tav tm="100000">
                                          <p:val>
                                            <p:strVal val="#ppt_x"/>
                                          </p:val>
                                        </p:tav>
                                      </p:tavLst>
                                    </p:anim>
                                    <p:anim calcmode="lin" valueType="num">
                                      <p:cBhvr>
                                        <p:cTn id="21" dur="1125" decel="100000" fill="hold"/>
                                        <p:tgtEl>
                                          <p:spTgt spid="14"/>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RTFOLIO OPT-4">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D823046-0526-4C28-BE10-6EE14546E5A6}"/>
              </a:ext>
            </a:extLst>
          </p:cNvPr>
          <p:cNvGraphicFramePr>
            <a:graphicFrameLocks noChangeAspect="1"/>
          </p:cNvGraphicFramePr>
          <p:nvPr userDrawn="1">
            <p:custDataLst>
              <p:tags r:id="rId2"/>
            </p:custDataLst>
            <p:extLst>
              <p:ext uri="{D42A27DB-BD31-4B8C-83A1-F6EECF244321}">
                <p14:modId xmlns:p14="http://schemas.microsoft.com/office/powerpoint/2010/main" val="23388015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233"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FD823046-0526-4C28-BE10-6EE14546E5A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Picture Placeholder 2"/>
          <p:cNvSpPr>
            <a:spLocks noGrp="1"/>
          </p:cNvSpPr>
          <p:nvPr>
            <p:ph type="pic" sz="quarter" idx="12"/>
          </p:nvPr>
        </p:nvSpPr>
        <p:spPr>
          <a:xfrm>
            <a:off x="629055" y="1524000"/>
            <a:ext cx="3276600" cy="3352800"/>
          </a:xfrm>
          <a:prstGeom prst="rect">
            <a:avLst/>
          </a:prstGeom>
          <a:solidFill>
            <a:schemeClr val="bg1"/>
          </a:solidFill>
          <a:effectLst/>
        </p:spPr>
        <p:txBody>
          <a:bodyPr/>
          <a:lstStyle>
            <a:lvl1pPr>
              <a:defRPr sz="1333"/>
            </a:lvl1pPr>
          </a:lstStyle>
          <a:p>
            <a:endParaRPr lang="uk-UA"/>
          </a:p>
        </p:txBody>
      </p:sp>
      <p:sp>
        <p:nvSpPr>
          <p:cNvPr id="2" name="Title 1">
            <a:extLst>
              <a:ext uri="{FF2B5EF4-FFF2-40B4-BE49-F238E27FC236}">
                <a16:creationId xmlns:a16="http://schemas.microsoft.com/office/drawing/2014/main" id="{247FD341-7C4C-AE49-B33A-DF813384C70A}"/>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091A382D-7B14-7C49-A593-6FB309A4D134}"/>
              </a:ext>
            </a:extLst>
          </p:cNvPr>
          <p:cNvSpPr>
            <a:spLocks noGrp="1"/>
          </p:cNvSpPr>
          <p:nvPr>
            <p:ph type="ftr" sz="quarter" idx="15"/>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D7D0FC7A-F706-C741-BFAE-4865D097C232}"/>
              </a:ext>
            </a:extLst>
          </p:cNvPr>
          <p:cNvSpPr>
            <a:spLocks noGrp="1"/>
          </p:cNvSpPr>
          <p:nvPr>
            <p:ph type="sldNum" sz="quarter" idx="16"/>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10" name="Picture Placeholder 2">
            <a:extLst>
              <a:ext uri="{FF2B5EF4-FFF2-40B4-BE49-F238E27FC236}">
                <a16:creationId xmlns:a16="http://schemas.microsoft.com/office/drawing/2014/main" id="{5EDDCDA2-38D1-CB4B-B35C-1BED1EB09DE2}"/>
              </a:ext>
            </a:extLst>
          </p:cNvPr>
          <p:cNvSpPr>
            <a:spLocks noGrp="1"/>
          </p:cNvSpPr>
          <p:nvPr>
            <p:ph type="pic" sz="quarter" idx="17"/>
          </p:nvPr>
        </p:nvSpPr>
        <p:spPr>
          <a:xfrm>
            <a:off x="8286514" y="1524000"/>
            <a:ext cx="3276600" cy="3352800"/>
          </a:xfrm>
          <a:prstGeom prst="rect">
            <a:avLst/>
          </a:prstGeom>
          <a:solidFill>
            <a:schemeClr val="bg1"/>
          </a:solidFill>
          <a:effectLst/>
        </p:spPr>
        <p:txBody>
          <a:bodyPr/>
          <a:lstStyle>
            <a:lvl1pPr>
              <a:defRPr sz="1333"/>
            </a:lvl1pPr>
          </a:lstStyle>
          <a:p>
            <a:endParaRPr lang="uk-UA"/>
          </a:p>
        </p:txBody>
      </p:sp>
      <p:sp>
        <p:nvSpPr>
          <p:cNvPr id="11" name="Picture Placeholder 2">
            <a:extLst>
              <a:ext uri="{FF2B5EF4-FFF2-40B4-BE49-F238E27FC236}">
                <a16:creationId xmlns:a16="http://schemas.microsoft.com/office/drawing/2014/main" id="{39585639-9F76-934B-B69C-7F12AF165B64}"/>
              </a:ext>
            </a:extLst>
          </p:cNvPr>
          <p:cNvSpPr>
            <a:spLocks noGrp="1"/>
          </p:cNvSpPr>
          <p:nvPr>
            <p:ph type="pic" sz="quarter" idx="18"/>
          </p:nvPr>
        </p:nvSpPr>
        <p:spPr>
          <a:xfrm>
            <a:off x="4457785" y="1524000"/>
            <a:ext cx="3276600" cy="3352800"/>
          </a:xfrm>
          <a:prstGeom prst="rect">
            <a:avLst/>
          </a:prstGeom>
          <a:solidFill>
            <a:schemeClr val="bg1"/>
          </a:solidFill>
          <a:effectLst/>
        </p:spPr>
        <p:txBody>
          <a:bodyPr/>
          <a:lstStyle>
            <a:lvl1pPr>
              <a:defRPr sz="1333"/>
            </a:lvl1pPr>
          </a:lstStyle>
          <a:p>
            <a:endParaRPr lang="uk-UA"/>
          </a:p>
        </p:txBody>
      </p:sp>
      <p:sp>
        <p:nvSpPr>
          <p:cNvPr id="8" name="Text Placeholder 2">
            <a:extLst>
              <a:ext uri="{FF2B5EF4-FFF2-40B4-BE49-F238E27FC236}">
                <a16:creationId xmlns:a16="http://schemas.microsoft.com/office/drawing/2014/main" id="{5753BA86-33EF-ED44-8993-95350CB62932}"/>
              </a:ext>
            </a:extLst>
          </p:cNvPr>
          <p:cNvSpPr>
            <a:spLocks noGrp="1"/>
          </p:cNvSpPr>
          <p:nvPr>
            <p:ph type="body" sz="quarter" idx="20" hasCustomPrompt="1"/>
          </p:nvPr>
        </p:nvSpPr>
        <p:spPr>
          <a:xfrm>
            <a:off x="629055" y="5156200"/>
            <a:ext cx="3276600" cy="863600"/>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9" name="Text Placeholder 2">
            <a:extLst>
              <a:ext uri="{FF2B5EF4-FFF2-40B4-BE49-F238E27FC236}">
                <a16:creationId xmlns:a16="http://schemas.microsoft.com/office/drawing/2014/main" id="{56243140-FECF-6A42-AAB0-081E85B8367D}"/>
              </a:ext>
            </a:extLst>
          </p:cNvPr>
          <p:cNvSpPr>
            <a:spLocks noGrp="1"/>
          </p:cNvSpPr>
          <p:nvPr>
            <p:ph type="body" sz="quarter" idx="21" hasCustomPrompt="1"/>
          </p:nvPr>
        </p:nvSpPr>
        <p:spPr>
          <a:xfrm>
            <a:off x="4463881" y="5156200"/>
            <a:ext cx="3276600" cy="863600"/>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
        <p:nvSpPr>
          <p:cNvPr id="12" name="Text Placeholder 2">
            <a:extLst>
              <a:ext uri="{FF2B5EF4-FFF2-40B4-BE49-F238E27FC236}">
                <a16:creationId xmlns:a16="http://schemas.microsoft.com/office/drawing/2014/main" id="{9F3B7DC7-AA30-A341-BFDC-3CED7E3DE46A}"/>
              </a:ext>
            </a:extLst>
          </p:cNvPr>
          <p:cNvSpPr>
            <a:spLocks noGrp="1"/>
          </p:cNvSpPr>
          <p:nvPr>
            <p:ph type="body" sz="quarter" idx="22" hasCustomPrompt="1"/>
          </p:nvPr>
        </p:nvSpPr>
        <p:spPr>
          <a:xfrm>
            <a:off x="8286514" y="5140264"/>
            <a:ext cx="3276600" cy="863600"/>
          </a:xfrm>
        </p:spPr>
        <p:txBody>
          <a:bodyPr/>
          <a:lstStyle>
            <a:lvl1pPr rtl="0">
              <a:defRPr>
                <a:solidFill>
                  <a:schemeClr val="accent1"/>
                </a:solidFill>
                <a:latin typeface="+mj-lt"/>
              </a:defRPr>
            </a:lvl1pPr>
            <a:lvl2pPr marL="0" indent="0" rtl="0">
              <a:buNone/>
              <a:defRPr sz="1600"/>
            </a:lvl2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185841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250"/>
                                        <p:tgtEl>
                                          <p:spTgt spid="13"/>
                                        </p:tgtEl>
                                      </p:cBhvr>
                                    </p:animEffect>
                                    <p:anim calcmode="lin" valueType="num">
                                      <p:cBhvr>
                                        <p:cTn id="8" dur="1250" fill="hold"/>
                                        <p:tgtEl>
                                          <p:spTgt spid="13"/>
                                        </p:tgtEl>
                                        <p:attrNameLst>
                                          <p:attrName>ppt_x</p:attrName>
                                        </p:attrNameLst>
                                      </p:cBhvr>
                                      <p:tavLst>
                                        <p:tav tm="0">
                                          <p:val>
                                            <p:strVal val="#ppt_x"/>
                                          </p:val>
                                        </p:tav>
                                        <p:tav tm="100000">
                                          <p:val>
                                            <p:strVal val="#ppt_x"/>
                                          </p:val>
                                        </p:tav>
                                      </p:tavLst>
                                    </p:anim>
                                    <p:anim calcmode="lin" valueType="num">
                                      <p:cBhvr>
                                        <p:cTn id="9" dur="1125" decel="100000" fill="hold"/>
                                        <p:tgtEl>
                                          <p:spTgt spid="13"/>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13"/>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250"/>
                                        <p:tgtEl>
                                          <p:spTgt spid="10"/>
                                        </p:tgtEl>
                                      </p:cBhvr>
                                    </p:animEffect>
                                    <p:anim calcmode="lin" valueType="num">
                                      <p:cBhvr>
                                        <p:cTn id="14" dur="1250" fill="hold"/>
                                        <p:tgtEl>
                                          <p:spTgt spid="10"/>
                                        </p:tgtEl>
                                        <p:attrNameLst>
                                          <p:attrName>ppt_x</p:attrName>
                                        </p:attrNameLst>
                                      </p:cBhvr>
                                      <p:tavLst>
                                        <p:tav tm="0">
                                          <p:val>
                                            <p:strVal val="#ppt_x"/>
                                          </p:val>
                                        </p:tav>
                                        <p:tav tm="100000">
                                          <p:val>
                                            <p:strVal val="#ppt_x"/>
                                          </p:val>
                                        </p:tav>
                                      </p:tavLst>
                                    </p:anim>
                                    <p:anim calcmode="lin" valueType="num">
                                      <p:cBhvr>
                                        <p:cTn id="15" dur="1125" decel="100000" fill="hold"/>
                                        <p:tgtEl>
                                          <p:spTgt spid="10"/>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250"/>
                                        <p:tgtEl>
                                          <p:spTgt spid="11"/>
                                        </p:tgtEl>
                                      </p:cBhvr>
                                    </p:animEffect>
                                    <p:anim calcmode="lin" valueType="num">
                                      <p:cBhvr>
                                        <p:cTn id="20" dur="1250" fill="hold"/>
                                        <p:tgtEl>
                                          <p:spTgt spid="11"/>
                                        </p:tgtEl>
                                        <p:attrNameLst>
                                          <p:attrName>ppt_x</p:attrName>
                                        </p:attrNameLst>
                                      </p:cBhvr>
                                      <p:tavLst>
                                        <p:tav tm="0">
                                          <p:val>
                                            <p:strVal val="#ppt_x"/>
                                          </p:val>
                                        </p:tav>
                                        <p:tav tm="100000">
                                          <p:val>
                                            <p:strVal val="#ppt_x"/>
                                          </p:val>
                                        </p:tav>
                                      </p:tavLst>
                                    </p:anim>
                                    <p:anim calcmode="lin" valueType="num">
                                      <p:cBhvr>
                                        <p:cTn id="21" dur="1125" decel="100000" fill="hold"/>
                                        <p:tgtEl>
                                          <p:spTgt spid="11"/>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11"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ORTFOLIO slide 6">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93A2567-0E5E-4519-8CB2-528A46D3D08B}"/>
              </a:ext>
            </a:extLst>
          </p:cNvPr>
          <p:cNvGraphicFramePr>
            <a:graphicFrameLocks noChangeAspect="1"/>
          </p:cNvGraphicFramePr>
          <p:nvPr userDrawn="1">
            <p:custDataLst>
              <p:tags r:id="rId2"/>
            </p:custDataLst>
            <p:extLst>
              <p:ext uri="{D42A27DB-BD31-4B8C-83A1-F6EECF244321}">
                <p14:modId xmlns:p14="http://schemas.microsoft.com/office/powerpoint/2010/main" val="17161985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57" name="think-cell Slide" r:id="rId4" imgW="395" imgH="396" progId="TCLayout.ActiveDocument.1">
                  <p:embed/>
                </p:oleObj>
              </mc:Choice>
              <mc:Fallback>
                <p:oleObj name="think-cell Slide" r:id="rId4" imgW="395" imgH="396" progId="TCLayout.ActiveDocument.1">
                  <p:embed/>
                  <p:pic>
                    <p:nvPicPr>
                      <p:cNvPr id="3" name="Object 2" hidden="1">
                        <a:extLst>
                          <a:ext uri="{FF2B5EF4-FFF2-40B4-BE49-F238E27FC236}">
                            <a16:creationId xmlns:a16="http://schemas.microsoft.com/office/drawing/2014/main" id="{693A2567-0E5E-4519-8CB2-528A46D3D08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Picture Placeholder 5"/>
          <p:cNvSpPr>
            <a:spLocks noGrp="1"/>
          </p:cNvSpPr>
          <p:nvPr>
            <p:ph type="pic" sz="quarter" idx="11"/>
          </p:nvPr>
        </p:nvSpPr>
        <p:spPr>
          <a:xfrm>
            <a:off x="633379" y="1905000"/>
            <a:ext cx="1219200" cy="1219200"/>
          </a:xfrm>
          <a:prstGeom prst="ellipse">
            <a:avLst/>
          </a:prstGeom>
          <a:solidFill>
            <a:schemeClr val="bg1"/>
          </a:solidFill>
        </p:spPr>
        <p:txBody>
          <a:bodyPr/>
          <a:lstStyle>
            <a:lvl1pPr>
              <a:defRPr sz="1333"/>
            </a:lvl1pPr>
          </a:lstStyle>
          <a:p>
            <a:endParaRPr lang="uk-UA" dirty="0"/>
          </a:p>
        </p:txBody>
      </p:sp>
      <p:sp>
        <p:nvSpPr>
          <p:cNvPr id="18" name="Picture Placeholder 5"/>
          <p:cNvSpPr>
            <a:spLocks noGrp="1"/>
          </p:cNvSpPr>
          <p:nvPr>
            <p:ph type="pic" sz="quarter" idx="12"/>
          </p:nvPr>
        </p:nvSpPr>
        <p:spPr>
          <a:xfrm>
            <a:off x="633379" y="3124200"/>
            <a:ext cx="1219200" cy="1219200"/>
          </a:xfrm>
          <a:prstGeom prst="ellipse">
            <a:avLst/>
          </a:prstGeom>
          <a:solidFill>
            <a:schemeClr val="bg1"/>
          </a:solidFill>
        </p:spPr>
        <p:txBody>
          <a:bodyPr/>
          <a:lstStyle>
            <a:lvl1pPr>
              <a:defRPr sz="1333"/>
            </a:lvl1pPr>
          </a:lstStyle>
          <a:p>
            <a:endParaRPr lang="uk-UA"/>
          </a:p>
        </p:txBody>
      </p:sp>
      <p:sp>
        <p:nvSpPr>
          <p:cNvPr id="19" name="Picture Placeholder 5"/>
          <p:cNvSpPr>
            <a:spLocks noGrp="1"/>
          </p:cNvSpPr>
          <p:nvPr>
            <p:ph type="pic" sz="quarter" idx="13"/>
          </p:nvPr>
        </p:nvSpPr>
        <p:spPr>
          <a:xfrm>
            <a:off x="633379" y="4343400"/>
            <a:ext cx="1219200" cy="1219200"/>
          </a:xfrm>
          <a:prstGeom prst="ellipse">
            <a:avLst/>
          </a:prstGeom>
          <a:solidFill>
            <a:schemeClr val="bg1"/>
          </a:solidFill>
        </p:spPr>
        <p:txBody>
          <a:bodyPr/>
          <a:lstStyle>
            <a:lvl1pPr>
              <a:defRPr sz="1333"/>
            </a:lvl1pPr>
          </a:lstStyle>
          <a:p>
            <a:endParaRPr lang="uk-UA"/>
          </a:p>
        </p:txBody>
      </p:sp>
      <p:sp>
        <p:nvSpPr>
          <p:cNvPr id="20" name="Picture Placeholder 5"/>
          <p:cNvSpPr>
            <a:spLocks noGrp="1"/>
          </p:cNvSpPr>
          <p:nvPr>
            <p:ph type="pic" sz="quarter" idx="14"/>
          </p:nvPr>
        </p:nvSpPr>
        <p:spPr>
          <a:xfrm>
            <a:off x="1852579" y="1905000"/>
            <a:ext cx="1219200" cy="1219200"/>
          </a:xfrm>
          <a:prstGeom prst="ellipse">
            <a:avLst/>
          </a:prstGeom>
          <a:solidFill>
            <a:schemeClr val="bg1"/>
          </a:solidFill>
        </p:spPr>
        <p:txBody>
          <a:bodyPr/>
          <a:lstStyle>
            <a:lvl1pPr>
              <a:defRPr sz="1333"/>
            </a:lvl1pPr>
          </a:lstStyle>
          <a:p>
            <a:endParaRPr lang="uk-UA"/>
          </a:p>
        </p:txBody>
      </p:sp>
      <p:sp>
        <p:nvSpPr>
          <p:cNvPr id="21" name="Picture Placeholder 5"/>
          <p:cNvSpPr>
            <a:spLocks noGrp="1"/>
          </p:cNvSpPr>
          <p:nvPr>
            <p:ph type="pic" sz="quarter" idx="16"/>
          </p:nvPr>
        </p:nvSpPr>
        <p:spPr>
          <a:xfrm>
            <a:off x="1852579" y="4343400"/>
            <a:ext cx="1219200" cy="1219200"/>
          </a:xfrm>
          <a:prstGeom prst="ellipse">
            <a:avLst/>
          </a:prstGeom>
          <a:solidFill>
            <a:schemeClr val="bg1"/>
          </a:solidFill>
        </p:spPr>
        <p:txBody>
          <a:bodyPr/>
          <a:lstStyle>
            <a:lvl1pPr>
              <a:defRPr sz="1333"/>
            </a:lvl1pPr>
          </a:lstStyle>
          <a:p>
            <a:endParaRPr lang="uk-UA"/>
          </a:p>
        </p:txBody>
      </p:sp>
      <p:sp>
        <p:nvSpPr>
          <p:cNvPr id="22" name="Picture Placeholder 5"/>
          <p:cNvSpPr>
            <a:spLocks noGrp="1"/>
          </p:cNvSpPr>
          <p:nvPr>
            <p:ph type="pic" sz="quarter" idx="17"/>
          </p:nvPr>
        </p:nvSpPr>
        <p:spPr>
          <a:xfrm>
            <a:off x="3071779" y="1905000"/>
            <a:ext cx="1219200" cy="1219200"/>
          </a:xfrm>
          <a:prstGeom prst="ellipse">
            <a:avLst/>
          </a:prstGeom>
          <a:solidFill>
            <a:schemeClr val="bg1"/>
          </a:solidFill>
        </p:spPr>
        <p:txBody>
          <a:bodyPr/>
          <a:lstStyle>
            <a:lvl1pPr>
              <a:defRPr sz="1333"/>
            </a:lvl1pPr>
          </a:lstStyle>
          <a:p>
            <a:endParaRPr lang="uk-UA"/>
          </a:p>
        </p:txBody>
      </p:sp>
      <p:sp>
        <p:nvSpPr>
          <p:cNvPr id="23" name="Picture Placeholder 5"/>
          <p:cNvSpPr>
            <a:spLocks noGrp="1"/>
          </p:cNvSpPr>
          <p:nvPr>
            <p:ph type="pic" sz="quarter" idx="18"/>
          </p:nvPr>
        </p:nvSpPr>
        <p:spPr>
          <a:xfrm>
            <a:off x="3071779" y="3124200"/>
            <a:ext cx="1219200" cy="1219200"/>
          </a:xfrm>
          <a:prstGeom prst="ellipse">
            <a:avLst/>
          </a:prstGeom>
          <a:solidFill>
            <a:schemeClr val="bg1"/>
          </a:solidFill>
        </p:spPr>
        <p:txBody>
          <a:bodyPr/>
          <a:lstStyle>
            <a:lvl1pPr>
              <a:defRPr sz="1333"/>
            </a:lvl1pPr>
          </a:lstStyle>
          <a:p>
            <a:endParaRPr lang="uk-UA"/>
          </a:p>
        </p:txBody>
      </p:sp>
      <p:sp>
        <p:nvSpPr>
          <p:cNvPr id="24" name="Picture Placeholder 5"/>
          <p:cNvSpPr>
            <a:spLocks noGrp="1"/>
          </p:cNvSpPr>
          <p:nvPr>
            <p:ph type="pic" sz="quarter" idx="19"/>
          </p:nvPr>
        </p:nvSpPr>
        <p:spPr>
          <a:xfrm>
            <a:off x="3071779" y="4343400"/>
            <a:ext cx="1219200" cy="1219200"/>
          </a:xfrm>
          <a:prstGeom prst="ellipse">
            <a:avLst/>
          </a:prstGeom>
          <a:solidFill>
            <a:schemeClr val="bg1"/>
          </a:solidFill>
        </p:spPr>
        <p:txBody>
          <a:bodyPr/>
          <a:lstStyle>
            <a:lvl1pPr>
              <a:defRPr sz="1333"/>
            </a:lvl1pPr>
          </a:lstStyle>
          <a:p>
            <a:endParaRPr lang="uk-UA"/>
          </a:p>
        </p:txBody>
      </p:sp>
      <p:sp>
        <p:nvSpPr>
          <p:cNvPr id="25" name="Picture Placeholder 5"/>
          <p:cNvSpPr>
            <a:spLocks noGrp="1"/>
          </p:cNvSpPr>
          <p:nvPr>
            <p:ph type="pic" sz="quarter" idx="20"/>
          </p:nvPr>
        </p:nvSpPr>
        <p:spPr>
          <a:xfrm>
            <a:off x="1852579" y="3124200"/>
            <a:ext cx="1219200" cy="1219200"/>
          </a:xfrm>
          <a:prstGeom prst="ellipse">
            <a:avLst/>
          </a:prstGeom>
          <a:solidFill>
            <a:schemeClr val="bg1"/>
          </a:solidFill>
        </p:spPr>
        <p:txBody>
          <a:bodyPr/>
          <a:lstStyle>
            <a:lvl1pPr>
              <a:defRPr sz="1333"/>
            </a:lvl1pPr>
          </a:lstStyle>
          <a:p>
            <a:endParaRPr lang="uk-UA"/>
          </a:p>
        </p:txBody>
      </p:sp>
      <p:sp>
        <p:nvSpPr>
          <p:cNvPr id="4" name="Title 3">
            <a:extLst>
              <a:ext uri="{FF2B5EF4-FFF2-40B4-BE49-F238E27FC236}">
                <a16:creationId xmlns:a16="http://schemas.microsoft.com/office/drawing/2014/main" id="{A3ECD5C0-F748-504B-BD42-4F746516E195}"/>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58D2CD2E-412F-2448-935E-FE53712D03BB}"/>
              </a:ext>
            </a:extLst>
          </p:cNvPr>
          <p:cNvSpPr>
            <a:spLocks noGrp="1"/>
          </p:cNvSpPr>
          <p:nvPr>
            <p:ph type="ftr" sz="quarter" idx="21"/>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BC61B8E9-E13A-FA4E-9DFE-D5232F5FBAD2}"/>
              </a:ext>
            </a:extLst>
          </p:cNvPr>
          <p:cNvSpPr>
            <a:spLocks noGrp="1"/>
          </p:cNvSpPr>
          <p:nvPr>
            <p:ph type="sldNum" sz="quarter" idx="22"/>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14" name="Text Placeholder 9">
            <a:extLst>
              <a:ext uri="{FF2B5EF4-FFF2-40B4-BE49-F238E27FC236}">
                <a16:creationId xmlns:a16="http://schemas.microsoft.com/office/drawing/2014/main" id="{6816889D-9B60-DA4B-8730-CFCFF9236FBB}"/>
              </a:ext>
            </a:extLst>
          </p:cNvPr>
          <p:cNvSpPr>
            <a:spLocks noGrp="1"/>
          </p:cNvSpPr>
          <p:nvPr>
            <p:ph type="body" sz="quarter" idx="23" hasCustomPrompt="1"/>
          </p:nvPr>
        </p:nvSpPr>
        <p:spPr>
          <a:xfrm>
            <a:off x="4876800" y="1904999"/>
            <a:ext cx="6705600" cy="3657601"/>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72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250"/>
                                        <p:tgtEl>
                                          <p:spTgt spid="17"/>
                                        </p:tgtEl>
                                      </p:cBhvr>
                                    </p:animEffect>
                                    <p:anim calcmode="lin" valueType="num">
                                      <p:cBhvr>
                                        <p:cTn id="8" dur="1250" fill="hold"/>
                                        <p:tgtEl>
                                          <p:spTgt spid="17"/>
                                        </p:tgtEl>
                                        <p:attrNameLst>
                                          <p:attrName>ppt_x</p:attrName>
                                        </p:attrNameLst>
                                      </p:cBhvr>
                                      <p:tavLst>
                                        <p:tav tm="0">
                                          <p:val>
                                            <p:strVal val="#ppt_x"/>
                                          </p:val>
                                        </p:tav>
                                        <p:tav tm="100000">
                                          <p:val>
                                            <p:strVal val="#ppt_x"/>
                                          </p:val>
                                        </p:tav>
                                      </p:tavLst>
                                    </p:anim>
                                    <p:anim calcmode="lin" valueType="num">
                                      <p:cBhvr>
                                        <p:cTn id="9" dur="1125" decel="100000" fill="hold"/>
                                        <p:tgtEl>
                                          <p:spTgt spid="17"/>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17"/>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250"/>
                                        <p:tgtEl>
                                          <p:spTgt spid="20"/>
                                        </p:tgtEl>
                                      </p:cBhvr>
                                    </p:animEffect>
                                    <p:anim calcmode="lin" valueType="num">
                                      <p:cBhvr>
                                        <p:cTn id="14" dur="1250" fill="hold"/>
                                        <p:tgtEl>
                                          <p:spTgt spid="20"/>
                                        </p:tgtEl>
                                        <p:attrNameLst>
                                          <p:attrName>ppt_x</p:attrName>
                                        </p:attrNameLst>
                                      </p:cBhvr>
                                      <p:tavLst>
                                        <p:tav tm="0">
                                          <p:val>
                                            <p:strVal val="#ppt_x"/>
                                          </p:val>
                                        </p:tav>
                                        <p:tav tm="100000">
                                          <p:val>
                                            <p:strVal val="#ppt_x"/>
                                          </p:val>
                                        </p:tav>
                                      </p:tavLst>
                                    </p:anim>
                                    <p:anim calcmode="lin" valueType="num">
                                      <p:cBhvr>
                                        <p:cTn id="15" dur="1125" decel="100000" fill="hold"/>
                                        <p:tgtEl>
                                          <p:spTgt spid="20"/>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2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250"/>
                                        <p:tgtEl>
                                          <p:spTgt spid="22"/>
                                        </p:tgtEl>
                                      </p:cBhvr>
                                    </p:animEffect>
                                    <p:anim calcmode="lin" valueType="num">
                                      <p:cBhvr>
                                        <p:cTn id="20" dur="1250" fill="hold"/>
                                        <p:tgtEl>
                                          <p:spTgt spid="22"/>
                                        </p:tgtEl>
                                        <p:attrNameLst>
                                          <p:attrName>ppt_x</p:attrName>
                                        </p:attrNameLst>
                                      </p:cBhvr>
                                      <p:tavLst>
                                        <p:tav tm="0">
                                          <p:val>
                                            <p:strVal val="#ppt_x"/>
                                          </p:val>
                                        </p:tav>
                                        <p:tav tm="100000">
                                          <p:val>
                                            <p:strVal val="#ppt_x"/>
                                          </p:val>
                                        </p:tav>
                                      </p:tavLst>
                                    </p:anim>
                                    <p:anim calcmode="lin" valueType="num">
                                      <p:cBhvr>
                                        <p:cTn id="21" dur="1125" decel="100000" fill="hold"/>
                                        <p:tgtEl>
                                          <p:spTgt spid="22"/>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2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75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250"/>
                                        <p:tgtEl>
                                          <p:spTgt spid="18"/>
                                        </p:tgtEl>
                                      </p:cBhvr>
                                    </p:animEffect>
                                    <p:anim calcmode="lin" valueType="num">
                                      <p:cBhvr>
                                        <p:cTn id="26" dur="1250" fill="hold"/>
                                        <p:tgtEl>
                                          <p:spTgt spid="18"/>
                                        </p:tgtEl>
                                        <p:attrNameLst>
                                          <p:attrName>ppt_x</p:attrName>
                                        </p:attrNameLst>
                                      </p:cBhvr>
                                      <p:tavLst>
                                        <p:tav tm="0">
                                          <p:val>
                                            <p:strVal val="#ppt_x"/>
                                          </p:val>
                                        </p:tav>
                                        <p:tav tm="100000">
                                          <p:val>
                                            <p:strVal val="#ppt_x"/>
                                          </p:val>
                                        </p:tav>
                                      </p:tavLst>
                                    </p:anim>
                                    <p:anim calcmode="lin" valueType="num">
                                      <p:cBhvr>
                                        <p:cTn id="27" dur="1125" decel="100000" fill="hold"/>
                                        <p:tgtEl>
                                          <p:spTgt spid="18"/>
                                        </p:tgtEl>
                                        <p:attrNameLst>
                                          <p:attrName>ppt_y</p:attrName>
                                        </p:attrNameLst>
                                      </p:cBhvr>
                                      <p:tavLst>
                                        <p:tav tm="0">
                                          <p:val>
                                            <p:strVal val="#ppt_y+1"/>
                                          </p:val>
                                        </p:tav>
                                        <p:tav tm="100000">
                                          <p:val>
                                            <p:strVal val="#ppt_y-.03"/>
                                          </p:val>
                                        </p:tav>
                                      </p:tavLst>
                                    </p:anim>
                                    <p:anim calcmode="lin" valueType="num">
                                      <p:cBhvr>
                                        <p:cTn id="28" dur="125" accel="100000" fill="hold">
                                          <p:stCondLst>
                                            <p:cond delay="1125"/>
                                          </p:stCondLst>
                                        </p:cTn>
                                        <p:tgtEl>
                                          <p:spTgt spid="18"/>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100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250"/>
                                        <p:tgtEl>
                                          <p:spTgt spid="25"/>
                                        </p:tgtEl>
                                      </p:cBhvr>
                                    </p:animEffect>
                                    <p:anim calcmode="lin" valueType="num">
                                      <p:cBhvr>
                                        <p:cTn id="32" dur="1250" fill="hold"/>
                                        <p:tgtEl>
                                          <p:spTgt spid="25"/>
                                        </p:tgtEl>
                                        <p:attrNameLst>
                                          <p:attrName>ppt_x</p:attrName>
                                        </p:attrNameLst>
                                      </p:cBhvr>
                                      <p:tavLst>
                                        <p:tav tm="0">
                                          <p:val>
                                            <p:strVal val="#ppt_x"/>
                                          </p:val>
                                        </p:tav>
                                        <p:tav tm="100000">
                                          <p:val>
                                            <p:strVal val="#ppt_x"/>
                                          </p:val>
                                        </p:tav>
                                      </p:tavLst>
                                    </p:anim>
                                    <p:anim calcmode="lin" valueType="num">
                                      <p:cBhvr>
                                        <p:cTn id="33" dur="1125" decel="100000" fill="hold"/>
                                        <p:tgtEl>
                                          <p:spTgt spid="25"/>
                                        </p:tgtEl>
                                        <p:attrNameLst>
                                          <p:attrName>ppt_y</p:attrName>
                                        </p:attrNameLst>
                                      </p:cBhvr>
                                      <p:tavLst>
                                        <p:tav tm="0">
                                          <p:val>
                                            <p:strVal val="#ppt_y+1"/>
                                          </p:val>
                                        </p:tav>
                                        <p:tav tm="100000">
                                          <p:val>
                                            <p:strVal val="#ppt_y-.03"/>
                                          </p:val>
                                        </p:tav>
                                      </p:tavLst>
                                    </p:anim>
                                    <p:anim calcmode="lin" valueType="num">
                                      <p:cBhvr>
                                        <p:cTn id="34" dur="125" accel="100000" fill="hold">
                                          <p:stCondLst>
                                            <p:cond delay="1125"/>
                                          </p:stCondLst>
                                        </p:cTn>
                                        <p:tgtEl>
                                          <p:spTgt spid="25"/>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125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250"/>
                                        <p:tgtEl>
                                          <p:spTgt spid="23"/>
                                        </p:tgtEl>
                                      </p:cBhvr>
                                    </p:animEffect>
                                    <p:anim calcmode="lin" valueType="num">
                                      <p:cBhvr>
                                        <p:cTn id="38" dur="1250" fill="hold"/>
                                        <p:tgtEl>
                                          <p:spTgt spid="23"/>
                                        </p:tgtEl>
                                        <p:attrNameLst>
                                          <p:attrName>ppt_x</p:attrName>
                                        </p:attrNameLst>
                                      </p:cBhvr>
                                      <p:tavLst>
                                        <p:tav tm="0">
                                          <p:val>
                                            <p:strVal val="#ppt_x"/>
                                          </p:val>
                                        </p:tav>
                                        <p:tav tm="100000">
                                          <p:val>
                                            <p:strVal val="#ppt_x"/>
                                          </p:val>
                                        </p:tav>
                                      </p:tavLst>
                                    </p:anim>
                                    <p:anim calcmode="lin" valueType="num">
                                      <p:cBhvr>
                                        <p:cTn id="39" dur="1125" decel="100000" fill="hold"/>
                                        <p:tgtEl>
                                          <p:spTgt spid="23"/>
                                        </p:tgtEl>
                                        <p:attrNameLst>
                                          <p:attrName>ppt_y</p:attrName>
                                        </p:attrNameLst>
                                      </p:cBhvr>
                                      <p:tavLst>
                                        <p:tav tm="0">
                                          <p:val>
                                            <p:strVal val="#ppt_y+1"/>
                                          </p:val>
                                        </p:tav>
                                        <p:tav tm="100000">
                                          <p:val>
                                            <p:strVal val="#ppt_y-.03"/>
                                          </p:val>
                                        </p:tav>
                                      </p:tavLst>
                                    </p:anim>
                                    <p:anim calcmode="lin" valueType="num">
                                      <p:cBhvr>
                                        <p:cTn id="40" dur="125" accel="100000" fill="hold">
                                          <p:stCondLst>
                                            <p:cond delay="1125"/>
                                          </p:stCondLst>
                                        </p:cTn>
                                        <p:tgtEl>
                                          <p:spTgt spid="23"/>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15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250"/>
                                        <p:tgtEl>
                                          <p:spTgt spid="19"/>
                                        </p:tgtEl>
                                      </p:cBhvr>
                                    </p:animEffect>
                                    <p:anim calcmode="lin" valueType="num">
                                      <p:cBhvr>
                                        <p:cTn id="44" dur="1250" fill="hold"/>
                                        <p:tgtEl>
                                          <p:spTgt spid="19"/>
                                        </p:tgtEl>
                                        <p:attrNameLst>
                                          <p:attrName>ppt_x</p:attrName>
                                        </p:attrNameLst>
                                      </p:cBhvr>
                                      <p:tavLst>
                                        <p:tav tm="0">
                                          <p:val>
                                            <p:strVal val="#ppt_x"/>
                                          </p:val>
                                        </p:tav>
                                        <p:tav tm="100000">
                                          <p:val>
                                            <p:strVal val="#ppt_x"/>
                                          </p:val>
                                        </p:tav>
                                      </p:tavLst>
                                    </p:anim>
                                    <p:anim calcmode="lin" valueType="num">
                                      <p:cBhvr>
                                        <p:cTn id="45" dur="1125" decel="100000" fill="hold"/>
                                        <p:tgtEl>
                                          <p:spTgt spid="19"/>
                                        </p:tgtEl>
                                        <p:attrNameLst>
                                          <p:attrName>ppt_y</p:attrName>
                                        </p:attrNameLst>
                                      </p:cBhvr>
                                      <p:tavLst>
                                        <p:tav tm="0">
                                          <p:val>
                                            <p:strVal val="#ppt_y+1"/>
                                          </p:val>
                                        </p:tav>
                                        <p:tav tm="100000">
                                          <p:val>
                                            <p:strVal val="#ppt_y-.03"/>
                                          </p:val>
                                        </p:tav>
                                      </p:tavLst>
                                    </p:anim>
                                    <p:anim calcmode="lin" valueType="num">
                                      <p:cBhvr>
                                        <p:cTn id="46" dur="125" accel="100000" fill="hold">
                                          <p:stCondLst>
                                            <p:cond delay="1125"/>
                                          </p:stCondLst>
                                        </p:cTn>
                                        <p:tgtEl>
                                          <p:spTgt spid="19"/>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175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1250"/>
                                        <p:tgtEl>
                                          <p:spTgt spid="21"/>
                                        </p:tgtEl>
                                      </p:cBhvr>
                                    </p:animEffect>
                                    <p:anim calcmode="lin" valueType="num">
                                      <p:cBhvr>
                                        <p:cTn id="50" dur="1250" fill="hold"/>
                                        <p:tgtEl>
                                          <p:spTgt spid="21"/>
                                        </p:tgtEl>
                                        <p:attrNameLst>
                                          <p:attrName>ppt_x</p:attrName>
                                        </p:attrNameLst>
                                      </p:cBhvr>
                                      <p:tavLst>
                                        <p:tav tm="0">
                                          <p:val>
                                            <p:strVal val="#ppt_x"/>
                                          </p:val>
                                        </p:tav>
                                        <p:tav tm="100000">
                                          <p:val>
                                            <p:strVal val="#ppt_x"/>
                                          </p:val>
                                        </p:tav>
                                      </p:tavLst>
                                    </p:anim>
                                    <p:anim calcmode="lin" valueType="num">
                                      <p:cBhvr>
                                        <p:cTn id="51" dur="1125" decel="100000" fill="hold"/>
                                        <p:tgtEl>
                                          <p:spTgt spid="21"/>
                                        </p:tgtEl>
                                        <p:attrNameLst>
                                          <p:attrName>ppt_y</p:attrName>
                                        </p:attrNameLst>
                                      </p:cBhvr>
                                      <p:tavLst>
                                        <p:tav tm="0">
                                          <p:val>
                                            <p:strVal val="#ppt_y+1"/>
                                          </p:val>
                                        </p:tav>
                                        <p:tav tm="100000">
                                          <p:val>
                                            <p:strVal val="#ppt_y-.03"/>
                                          </p:val>
                                        </p:tav>
                                      </p:tavLst>
                                    </p:anim>
                                    <p:anim calcmode="lin" valueType="num">
                                      <p:cBhvr>
                                        <p:cTn id="52" dur="125" accel="100000" fill="hold">
                                          <p:stCondLst>
                                            <p:cond delay="1125"/>
                                          </p:stCondLst>
                                        </p:cTn>
                                        <p:tgtEl>
                                          <p:spTgt spid="21"/>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2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250"/>
                                        <p:tgtEl>
                                          <p:spTgt spid="24"/>
                                        </p:tgtEl>
                                      </p:cBhvr>
                                    </p:animEffect>
                                    <p:anim calcmode="lin" valueType="num">
                                      <p:cBhvr>
                                        <p:cTn id="56" dur="1250" fill="hold"/>
                                        <p:tgtEl>
                                          <p:spTgt spid="24"/>
                                        </p:tgtEl>
                                        <p:attrNameLst>
                                          <p:attrName>ppt_x</p:attrName>
                                        </p:attrNameLst>
                                      </p:cBhvr>
                                      <p:tavLst>
                                        <p:tav tm="0">
                                          <p:val>
                                            <p:strVal val="#ppt_x"/>
                                          </p:val>
                                        </p:tav>
                                        <p:tav tm="100000">
                                          <p:val>
                                            <p:strVal val="#ppt_x"/>
                                          </p:val>
                                        </p:tav>
                                      </p:tavLst>
                                    </p:anim>
                                    <p:anim calcmode="lin" valueType="num">
                                      <p:cBhvr>
                                        <p:cTn id="57" dur="1125" decel="100000" fill="hold"/>
                                        <p:tgtEl>
                                          <p:spTgt spid="24"/>
                                        </p:tgtEl>
                                        <p:attrNameLst>
                                          <p:attrName>ppt_y</p:attrName>
                                        </p:attrNameLst>
                                      </p:cBhvr>
                                      <p:tavLst>
                                        <p:tav tm="0">
                                          <p:val>
                                            <p:strVal val="#ppt_y+1"/>
                                          </p:val>
                                        </p:tav>
                                        <p:tav tm="100000">
                                          <p:val>
                                            <p:strVal val="#ppt_y-.03"/>
                                          </p:val>
                                        </p:tav>
                                      </p:tavLst>
                                    </p:anim>
                                    <p:anim calcmode="lin" valueType="num">
                                      <p:cBhvr>
                                        <p:cTn id="58" dur="125" accel="100000" fill="hold">
                                          <p:stCondLst>
                                            <p:cond delay="1125"/>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AM OPT-6">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3255193-C58E-48B6-8DC0-39ADA20CA16A}"/>
              </a:ext>
            </a:extLst>
          </p:cNvPr>
          <p:cNvGraphicFramePr>
            <a:graphicFrameLocks noChangeAspect="1"/>
          </p:cNvGraphicFramePr>
          <p:nvPr userDrawn="1">
            <p:custDataLst>
              <p:tags r:id="rId2"/>
            </p:custDataLst>
            <p:extLst>
              <p:ext uri="{D42A27DB-BD31-4B8C-83A1-F6EECF244321}">
                <p14:modId xmlns:p14="http://schemas.microsoft.com/office/powerpoint/2010/main" val="3025947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81"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63255193-C58E-48B6-8DC0-39ADA20CA16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Picture Placeholder 5"/>
          <p:cNvSpPr>
            <a:spLocks noGrp="1"/>
          </p:cNvSpPr>
          <p:nvPr>
            <p:ph type="pic" sz="quarter" idx="11"/>
          </p:nvPr>
        </p:nvSpPr>
        <p:spPr>
          <a:xfrm>
            <a:off x="624732" y="1905000"/>
            <a:ext cx="1219200" cy="1219200"/>
          </a:xfrm>
          <a:prstGeom prst="rect">
            <a:avLst/>
          </a:prstGeom>
          <a:solidFill>
            <a:schemeClr val="bg1"/>
          </a:solidFill>
        </p:spPr>
        <p:txBody>
          <a:bodyPr/>
          <a:lstStyle>
            <a:lvl1pPr>
              <a:defRPr sz="1333"/>
            </a:lvl1pPr>
          </a:lstStyle>
          <a:p>
            <a:endParaRPr lang="uk-UA"/>
          </a:p>
        </p:txBody>
      </p:sp>
      <p:sp>
        <p:nvSpPr>
          <p:cNvPr id="10" name="Picture Placeholder 5"/>
          <p:cNvSpPr>
            <a:spLocks noGrp="1"/>
          </p:cNvSpPr>
          <p:nvPr>
            <p:ph type="pic" sz="quarter" idx="12"/>
          </p:nvPr>
        </p:nvSpPr>
        <p:spPr>
          <a:xfrm>
            <a:off x="624732" y="3124200"/>
            <a:ext cx="1219200" cy="1219200"/>
          </a:xfrm>
          <a:prstGeom prst="rect">
            <a:avLst/>
          </a:prstGeom>
          <a:solidFill>
            <a:schemeClr val="bg1"/>
          </a:solidFill>
        </p:spPr>
        <p:txBody>
          <a:bodyPr/>
          <a:lstStyle>
            <a:lvl1pPr>
              <a:defRPr sz="1333"/>
            </a:lvl1pPr>
          </a:lstStyle>
          <a:p>
            <a:endParaRPr lang="uk-UA"/>
          </a:p>
        </p:txBody>
      </p:sp>
      <p:sp>
        <p:nvSpPr>
          <p:cNvPr id="11" name="Picture Placeholder 5"/>
          <p:cNvSpPr>
            <a:spLocks noGrp="1"/>
          </p:cNvSpPr>
          <p:nvPr>
            <p:ph type="pic" sz="quarter" idx="13"/>
          </p:nvPr>
        </p:nvSpPr>
        <p:spPr>
          <a:xfrm>
            <a:off x="624732" y="4343400"/>
            <a:ext cx="1219200" cy="1219200"/>
          </a:xfrm>
          <a:prstGeom prst="rect">
            <a:avLst/>
          </a:prstGeom>
          <a:solidFill>
            <a:schemeClr val="bg1"/>
          </a:solidFill>
        </p:spPr>
        <p:txBody>
          <a:bodyPr/>
          <a:lstStyle>
            <a:lvl1pPr>
              <a:defRPr sz="1333"/>
            </a:lvl1pPr>
          </a:lstStyle>
          <a:p>
            <a:endParaRPr lang="uk-UA"/>
          </a:p>
        </p:txBody>
      </p:sp>
      <p:sp>
        <p:nvSpPr>
          <p:cNvPr id="12" name="Picture Placeholder 5"/>
          <p:cNvSpPr>
            <a:spLocks noGrp="1"/>
          </p:cNvSpPr>
          <p:nvPr>
            <p:ph type="pic" sz="quarter" idx="14"/>
          </p:nvPr>
        </p:nvSpPr>
        <p:spPr>
          <a:xfrm>
            <a:off x="1843932" y="1905000"/>
            <a:ext cx="1219200" cy="1219200"/>
          </a:xfrm>
          <a:prstGeom prst="rect">
            <a:avLst/>
          </a:prstGeom>
          <a:solidFill>
            <a:schemeClr val="bg1"/>
          </a:solidFill>
        </p:spPr>
        <p:txBody>
          <a:bodyPr/>
          <a:lstStyle>
            <a:lvl1pPr>
              <a:defRPr sz="1333"/>
            </a:lvl1pPr>
          </a:lstStyle>
          <a:p>
            <a:endParaRPr lang="uk-UA"/>
          </a:p>
        </p:txBody>
      </p:sp>
      <p:sp>
        <p:nvSpPr>
          <p:cNvPr id="14" name="Picture Placeholder 5"/>
          <p:cNvSpPr>
            <a:spLocks noGrp="1"/>
          </p:cNvSpPr>
          <p:nvPr>
            <p:ph type="pic" sz="quarter" idx="16"/>
          </p:nvPr>
        </p:nvSpPr>
        <p:spPr>
          <a:xfrm>
            <a:off x="1843932" y="4343400"/>
            <a:ext cx="1219200" cy="1219200"/>
          </a:xfrm>
          <a:prstGeom prst="rect">
            <a:avLst/>
          </a:prstGeom>
          <a:solidFill>
            <a:schemeClr val="bg1"/>
          </a:solidFill>
        </p:spPr>
        <p:txBody>
          <a:bodyPr/>
          <a:lstStyle>
            <a:lvl1pPr>
              <a:defRPr sz="1333"/>
            </a:lvl1pPr>
          </a:lstStyle>
          <a:p>
            <a:endParaRPr lang="uk-UA"/>
          </a:p>
        </p:txBody>
      </p:sp>
      <p:sp>
        <p:nvSpPr>
          <p:cNvPr id="15" name="Picture Placeholder 5"/>
          <p:cNvSpPr>
            <a:spLocks noGrp="1"/>
          </p:cNvSpPr>
          <p:nvPr>
            <p:ph type="pic" sz="quarter" idx="17"/>
          </p:nvPr>
        </p:nvSpPr>
        <p:spPr>
          <a:xfrm>
            <a:off x="3063132" y="1905000"/>
            <a:ext cx="1219200" cy="1219200"/>
          </a:xfrm>
          <a:prstGeom prst="rect">
            <a:avLst/>
          </a:prstGeom>
          <a:solidFill>
            <a:schemeClr val="bg1"/>
          </a:solidFill>
        </p:spPr>
        <p:txBody>
          <a:bodyPr/>
          <a:lstStyle>
            <a:lvl1pPr>
              <a:defRPr sz="1333"/>
            </a:lvl1pPr>
          </a:lstStyle>
          <a:p>
            <a:endParaRPr lang="uk-UA"/>
          </a:p>
        </p:txBody>
      </p:sp>
      <p:sp>
        <p:nvSpPr>
          <p:cNvPr id="16" name="Picture Placeholder 5"/>
          <p:cNvSpPr>
            <a:spLocks noGrp="1"/>
          </p:cNvSpPr>
          <p:nvPr>
            <p:ph type="pic" sz="quarter" idx="18"/>
          </p:nvPr>
        </p:nvSpPr>
        <p:spPr>
          <a:xfrm>
            <a:off x="3063132" y="3124200"/>
            <a:ext cx="1219200" cy="1219200"/>
          </a:xfrm>
          <a:prstGeom prst="rect">
            <a:avLst/>
          </a:prstGeom>
          <a:solidFill>
            <a:schemeClr val="bg1"/>
          </a:solidFill>
        </p:spPr>
        <p:txBody>
          <a:bodyPr/>
          <a:lstStyle>
            <a:lvl1pPr>
              <a:defRPr sz="1333"/>
            </a:lvl1pPr>
          </a:lstStyle>
          <a:p>
            <a:endParaRPr lang="uk-UA"/>
          </a:p>
        </p:txBody>
      </p:sp>
      <p:sp>
        <p:nvSpPr>
          <p:cNvPr id="17" name="Picture Placeholder 5"/>
          <p:cNvSpPr>
            <a:spLocks noGrp="1"/>
          </p:cNvSpPr>
          <p:nvPr>
            <p:ph type="pic" sz="quarter" idx="19"/>
          </p:nvPr>
        </p:nvSpPr>
        <p:spPr>
          <a:xfrm>
            <a:off x="3063132" y="4343400"/>
            <a:ext cx="1219200" cy="1219200"/>
          </a:xfrm>
          <a:prstGeom prst="rect">
            <a:avLst/>
          </a:prstGeom>
          <a:solidFill>
            <a:schemeClr val="bg1"/>
          </a:solidFill>
        </p:spPr>
        <p:txBody>
          <a:bodyPr/>
          <a:lstStyle>
            <a:lvl1pPr>
              <a:defRPr sz="1333"/>
            </a:lvl1pPr>
          </a:lstStyle>
          <a:p>
            <a:endParaRPr lang="uk-UA"/>
          </a:p>
        </p:txBody>
      </p:sp>
      <p:sp>
        <p:nvSpPr>
          <p:cNvPr id="2" name="Title 1">
            <a:extLst>
              <a:ext uri="{FF2B5EF4-FFF2-40B4-BE49-F238E27FC236}">
                <a16:creationId xmlns:a16="http://schemas.microsoft.com/office/drawing/2014/main" id="{BECC0D78-9E0F-2D47-8F56-99E30A224E4A}"/>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E01854C8-4650-BC40-9447-F9B7AB37BA68}"/>
              </a:ext>
            </a:extLst>
          </p:cNvPr>
          <p:cNvSpPr>
            <a:spLocks noGrp="1"/>
          </p:cNvSpPr>
          <p:nvPr>
            <p:ph type="ftr" sz="quarter" idx="20"/>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2B58FEA4-7DD2-6541-B8E1-82B1928AA567}"/>
              </a:ext>
            </a:extLst>
          </p:cNvPr>
          <p:cNvSpPr>
            <a:spLocks noGrp="1"/>
          </p:cNvSpPr>
          <p:nvPr>
            <p:ph type="sldNum" sz="quarter" idx="21"/>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13" name="Text Placeholder 9">
            <a:extLst>
              <a:ext uri="{FF2B5EF4-FFF2-40B4-BE49-F238E27FC236}">
                <a16:creationId xmlns:a16="http://schemas.microsoft.com/office/drawing/2014/main" id="{608B4BDD-BE32-C04E-9061-C889878AB885}"/>
              </a:ext>
            </a:extLst>
          </p:cNvPr>
          <p:cNvSpPr>
            <a:spLocks noGrp="1"/>
          </p:cNvSpPr>
          <p:nvPr>
            <p:ph type="body" sz="quarter" idx="22" hasCustomPrompt="1"/>
          </p:nvPr>
        </p:nvSpPr>
        <p:spPr>
          <a:xfrm>
            <a:off x="4876800" y="1905000"/>
            <a:ext cx="6705600" cy="3657600"/>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958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anim calcmode="lin" valueType="num">
                                      <p:cBhvr>
                                        <p:cTn id="8" dur="1250" fill="hold"/>
                                        <p:tgtEl>
                                          <p:spTgt spid="6"/>
                                        </p:tgtEl>
                                        <p:attrNameLst>
                                          <p:attrName>ppt_x</p:attrName>
                                        </p:attrNameLst>
                                      </p:cBhvr>
                                      <p:tavLst>
                                        <p:tav tm="0">
                                          <p:val>
                                            <p:strVal val="#ppt_x"/>
                                          </p:val>
                                        </p:tav>
                                        <p:tav tm="100000">
                                          <p:val>
                                            <p:strVal val="#ppt_x"/>
                                          </p:val>
                                        </p:tav>
                                      </p:tavLst>
                                    </p:anim>
                                    <p:anim calcmode="lin" valueType="num">
                                      <p:cBhvr>
                                        <p:cTn id="9" dur="1125" decel="100000" fill="hold"/>
                                        <p:tgtEl>
                                          <p:spTgt spid="6"/>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250"/>
                                        <p:tgtEl>
                                          <p:spTgt spid="12"/>
                                        </p:tgtEl>
                                      </p:cBhvr>
                                    </p:animEffect>
                                    <p:anim calcmode="lin" valueType="num">
                                      <p:cBhvr>
                                        <p:cTn id="14" dur="1250" fill="hold"/>
                                        <p:tgtEl>
                                          <p:spTgt spid="12"/>
                                        </p:tgtEl>
                                        <p:attrNameLst>
                                          <p:attrName>ppt_x</p:attrName>
                                        </p:attrNameLst>
                                      </p:cBhvr>
                                      <p:tavLst>
                                        <p:tav tm="0">
                                          <p:val>
                                            <p:strVal val="#ppt_x"/>
                                          </p:val>
                                        </p:tav>
                                        <p:tav tm="100000">
                                          <p:val>
                                            <p:strVal val="#ppt_x"/>
                                          </p:val>
                                        </p:tav>
                                      </p:tavLst>
                                    </p:anim>
                                    <p:anim calcmode="lin" valueType="num">
                                      <p:cBhvr>
                                        <p:cTn id="15" dur="1125" decel="100000" fill="hold"/>
                                        <p:tgtEl>
                                          <p:spTgt spid="12"/>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250"/>
                                        <p:tgtEl>
                                          <p:spTgt spid="15"/>
                                        </p:tgtEl>
                                      </p:cBhvr>
                                    </p:animEffect>
                                    <p:anim calcmode="lin" valueType="num">
                                      <p:cBhvr>
                                        <p:cTn id="20" dur="1250" fill="hold"/>
                                        <p:tgtEl>
                                          <p:spTgt spid="15"/>
                                        </p:tgtEl>
                                        <p:attrNameLst>
                                          <p:attrName>ppt_x</p:attrName>
                                        </p:attrNameLst>
                                      </p:cBhvr>
                                      <p:tavLst>
                                        <p:tav tm="0">
                                          <p:val>
                                            <p:strVal val="#ppt_x"/>
                                          </p:val>
                                        </p:tav>
                                        <p:tav tm="100000">
                                          <p:val>
                                            <p:strVal val="#ppt_x"/>
                                          </p:val>
                                        </p:tav>
                                      </p:tavLst>
                                    </p:anim>
                                    <p:anim calcmode="lin" valueType="num">
                                      <p:cBhvr>
                                        <p:cTn id="21" dur="1125" decel="100000" fill="hold"/>
                                        <p:tgtEl>
                                          <p:spTgt spid="15"/>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15"/>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250"/>
                                        <p:tgtEl>
                                          <p:spTgt spid="10"/>
                                        </p:tgtEl>
                                      </p:cBhvr>
                                    </p:animEffect>
                                    <p:anim calcmode="lin" valueType="num">
                                      <p:cBhvr>
                                        <p:cTn id="26" dur="1250" fill="hold"/>
                                        <p:tgtEl>
                                          <p:spTgt spid="10"/>
                                        </p:tgtEl>
                                        <p:attrNameLst>
                                          <p:attrName>ppt_x</p:attrName>
                                        </p:attrNameLst>
                                      </p:cBhvr>
                                      <p:tavLst>
                                        <p:tav tm="0">
                                          <p:val>
                                            <p:strVal val="#ppt_x"/>
                                          </p:val>
                                        </p:tav>
                                        <p:tav tm="100000">
                                          <p:val>
                                            <p:strVal val="#ppt_x"/>
                                          </p:val>
                                        </p:tav>
                                      </p:tavLst>
                                    </p:anim>
                                    <p:anim calcmode="lin" valueType="num">
                                      <p:cBhvr>
                                        <p:cTn id="27" dur="1125" decel="100000" fill="hold"/>
                                        <p:tgtEl>
                                          <p:spTgt spid="10"/>
                                        </p:tgtEl>
                                        <p:attrNameLst>
                                          <p:attrName>ppt_y</p:attrName>
                                        </p:attrNameLst>
                                      </p:cBhvr>
                                      <p:tavLst>
                                        <p:tav tm="0">
                                          <p:val>
                                            <p:strVal val="#ppt_y+1"/>
                                          </p:val>
                                        </p:tav>
                                        <p:tav tm="100000">
                                          <p:val>
                                            <p:strVal val="#ppt_y-.03"/>
                                          </p:val>
                                        </p:tav>
                                      </p:tavLst>
                                    </p:anim>
                                    <p:anim calcmode="lin" valueType="num">
                                      <p:cBhvr>
                                        <p:cTn id="28" dur="125" accel="100000" fill="hold">
                                          <p:stCondLst>
                                            <p:cond delay="1125"/>
                                          </p:stCondLst>
                                        </p:cTn>
                                        <p:tgtEl>
                                          <p:spTgt spid="10"/>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250"/>
                                        <p:tgtEl>
                                          <p:spTgt spid="16"/>
                                        </p:tgtEl>
                                      </p:cBhvr>
                                    </p:animEffect>
                                    <p:anim calcmode="lin" valueType="num">
                                      <p:cBhvr>
                                        <p:cTn id="32" dur="1250" fill="hold"/>
                                        <p:tgtEl>
                                          <p:spTgt spid="16"/>
                                        </p:tgtEl>
                                        <p:attrNameLst>
                                          <p:attrName>ppt_x</p:attrName>
                                        </p:attrNameLst>
                                      </p:cBhvr>
                                      <p:tavLst>
                                        <p:tav tm="0">
                                          <p:val>
                                            <p:strVal val="#ppt_x"/>
                                          </p:val>
                                        </p:tav>
                                        <p:tav tm="100000">
                                          <p:val>
                                            <p:strVal val="#ppt_x"/>
                                          </p:val>
                                        </p:tav>
                                      </p:tavLst>
                                    </p:anim>
                                    <p:anim calcmode="lin" valueType="num">
                                      <p:cBhvr>
                                        <p:cTn id="33" dur="1125" decel="100000" fill="hold"/>
                                        <p:tgtEl>
                                          <p:spTgt spid="16"/>
                                        </p:tgtEl>
                                        <p:attrNameLst>
                                          <p:attrName>ppt_y</p:attrName>
                                        </p:attrNameLst>
                                      </p:cBhvr>
                                      <p:tavLst>
                                        <p:tav tm="0">
                                          <p:val>
                                            <p:strVal val="#ppt_y+1"/>
                                          </p:val>
                                        </p:tav>
                                        <p:tav tm="100000">
                                          <p:val>
                                            <p:strVal val="#ppt_y-.03"/>
                                          </p:val>
                                        </p:tav>
                                      </p:tavLst>
                                    </p:anim>
                                    <p:anim calcmode="lin" valueType="num">
                                      <p:cBhvr>
                                        <p:cTn id="34" dur="125" accel="100000" fill="hold">
                                          <p:stCondLst>
                                            <p:cond delay="1125"/>
                                          </p:stCondLst>
                                        </p:cTn>
                                        <p:tgtEl>
                                          <p:spTgt spid="16"/>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250"/>
                                        <p:tgtEl>
                                          <p:spTgt spid="11"/>
                                        </p:tgtEl>
                                      </p:cBhvr>
                                    </p:animEffect>
                                    <p:anim calcmode="lin" valueType="num">
                                      <p:cBhvr>
                                        <p:cTn id="38" dur="1250" fill="hold"/>
                                        <p:tgtEl>
                                          <p:spTgt spid="11"/>
                                        </p:tgtEl>
                                        <p:attrNameLst>
                                          <p:attrName>ppt_x</p:attrName>
                                        </p:attrNameLst>
                                      </p:cBhvr>
                                      <p:tavLst>
                                        <p:tav tm="0">
                                          <p:val>
                                            <p:strVal val="#ppt_x"/>
                                          </p:val>
                                        </p:tav>
                                        <p:tav tm="100000">
                                          <p:val>
                                            <p:strVal val="#ppt_x"/>
                                          </p:val>
                                        </p:tav>
                                      </p:tavLst>
                                    </p:anim>
                                    <p:anim calcmode="lin" valueType="num">
                                      <p:cBhvr>
                                        <p:cTn id="39" dur="1125" decel="100000" fill="hold"/>
                                        <p:tgtEl>
                                          <p:spTgt spid="11"/>
                                        </p:tgtEl>
                                        <p:attrNameLst>
                                          <p:attrName>ppt_y</p:attrName>
                                        </p:attrNameLst>
                                      </p:cBhvr>
                                      <p:tavLst>
                                        <p:tav tm="0">
                                          <p:val>
                                            <p:strVal val="#ppt_y+1"/>
                                          </p:val>
                                        </p:tav>
                                        <p:tav tm="100000">
                                          <p:val>
                                            <p:strVal val="#ppt_y-.03"/>
                                          </p:val>
                                        </p:tav>
                                      </p:tavLst>
                                    </p:anim>
                                    <p:anim calcmode="lin" valueType="num">
                                      <p:cBhvr>
                                        <p:cTn id="40" dur="125" accel="100000" fill="hold">
                                          <p:stCondLst>
                                            <p:cond delay="1125"/>
                                          </p:stCondLst>
                                        </p:cTn>
                                        <p:tgtEl>
                                          <p:spTgt spid="11"/>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250"/>
                                        <p:tgtEl>
                                          <p:spTgt spid="14"/>
                                        </p:tgtEl>
                                      </p:cBhvr>
                                    </p:animEffect>
                                    <p:anim calcmode="lin" valueType="num">
                                      <p:cBhvr>
                                        <p:cTn id="44" dur="1250" fill="hold"/>
                                        <p:tgtEl>
                                          <p:spTgt spid="14"/>
                                        </p:tgtEl>
                                        <p:attrNameLst>
                                          <p:attrName>ppt_x</p:attrName>
                                        </p:attrNameLst>
                                      </p:cBhvr>
                                      <p:tavLst>
                                        <p:tav tm="0">
                                          <p:val>
                                            <p:strVal val="#ppt_x"/>
                                          </p:val>
                                        </p:tav>
                                        <p:tav tm="100000">
                                          <p:val>
                                            <p:strVal val="#ppt_x"/>
                                          </p:val>
                                        </p:tav>
                                      </p:tavLst>
                                    </p:anim>
                                    <p:anim calcmode="lin" valueType="num">
                                      <p:cBhvr>
                                        <p:cTn id="45" dur="1125" decel="100000" fill="hold"/>
                                        <p:tgtEl>
                                          <p:spTgt spid="14"/>
                                        </p:tgtEl>
                                        <p:attrNameLst>
                                          <p:attrName>ppt_y</p:attrName>
                                        </p:attrNameLst>
                                      </p:cBhvr>
                                      <p:tavLst>
                                        <p:tav tm="0">
                                          <p:val>
                                            <p:strVal val="#ppt_y+1"/>
                                          </p:val>
                                        </p:tav>
                                        <p:tav tm="100000">
                                          <p:val>
                                            <p:strVal val="#ppt_y-.03"/>
                                          </p:val>
                                        </p:tav>
                                      </p:tavLst>
                                    </p:anim>
                                    <p:anim calcmode="lin" valueType="num">
                                      <p:cBhvr>
                                        <p:cTn id="46" dur="125" accel="100000" fill="hold">
                                          <p:stCondLst>
                                            <p:cond delay="1125"/>
                                          </p:stCondLst>
                                        </p:cTn>
                                        <p:tgtEl>
                                          <p:spTgt spid="14"/>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250"/>
                                        <p:tgtEl>
                                          <p:spTgt spid="17"/>
                                        </p:tgtEl>
                                      </p:cBhvr>
                                    </p:animEffect>
                                    <p:anim calcmode="lin" valueType="num">
                                      <p:cBhvr>
                                        <p:cTn id="50" dur="1250" fill="hold"/>
                                        <p:tgtEl>
                                          <p:spTgt spid="17"/>
                                        </p:tgtEl>
                                        <p:attrNameLst>
                                          <p:attrName>ppt_x</p:attrName>
                                        </p:attrNameLst>
                                      </p:cBhvr>
                                      <p:tavLst>
                                        <p:tav tm="0">
                                          <p:val>
                                            <p:strVal val="#ppt_x"/>
                                          </p:val>
                                        </p:tav>
                                        <p:tav tm="100000">
                                          <p:val>
                                            <p:strVal val="#ppt_x"/>
                                          </p:val>
                                        </p:tav>
                                      </p:tavLst>
                                    </p:anim>
                                    <p:anim calcmode="lin" valueType="num">
                                      <p:cBhvr>
                                        <p:cTn id="51" dur="1125" decel="100000" fill="hold"/>
                                        <p:tgtEl>
                                          <p:spTgt spid="17"/>
                                        </p:tgtEl>
                                        <p:attrNameLst>
                                          <p:attrName>ppt_y</p:attrName>
                                        </p:attrNameLst>
                                      </p:cBhvr>
                                      <p:tavLst>
                                        <p:tav tm="0">
                                          <p:val>
                                            <p:strVal val="#ppt_y+1"/>
                                          </p:val>
                                        </p:tav>
                                        <p:tav tm="100000">
                                          <p:val>
                                            <p:strVal val="#ppt_y-.03"/>
                                          </p:val>
                                        </p:tav>
                                      </p:tavLst>
                                    </p:anim>
                                    <p:anim calcmode="lin" valueType="num">
                                      <p:cBhvr>
                                        <p:cTn id="52" dur="125" accel="100000" fill="hold">
                                          <p:stCondLst>
                                            <p:cond delay="1125"/>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4" grpId="0" animBg="1"/>
      <p:bldP spid="15" grpId="0" animBg="1"/>
      <p:bldP spid="16" grpId="0" animBg="1"/>
      <p:bldP spid="17" grpId="0" animBg="1"/>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ORTFOLIO OPT-5">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811602D-7C91-4883-9BC8-31929E443465}"/>
              </a:ext>
            </a:extLst>
          </p:cNvPr>
          <p:cNvGraphicFramePr>
            <a:graphicFrameLocks noChangeAspect="1"/>
          </p:cNvGraphicFramePr>
          <p:nvPr userDrawn="1">
            <p:custDataLst>
              <p:tags r:id="rId2"/>
            </p:custDataLst>
            <p:extLst>
              <p:ext uri="{D42A27DB-BD31-4B8C-83A1-F6EECF244321}">
                <p14:modId xmlns:p14="http://schemas.microsoft.com/office/powerpoint/2010/main" val="3531911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305"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9811602D-7C91-4883-9BC8-31929E44346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Picture Placeholder 5"/>
          <p:cNvSpPr>
            <a:spLocks noGrp="1"/>
          </p:cNvSpPr>
          <p:nvPr>
            <p:ph type="pic" sz="quarter" idx="11"/>
          </p:nvPr>
        </p:nvSpPr>
        <p:spPr>
          <a:xfrm>
            <a:off x="602034" y="1951391"/>
            <a:ext cx="1219200" cy="1219200"/>
          </a:xfrm>
          <a:prstGeom prst="rect">
            <a:avLst/>
          </a:prstGeom>
          <a:solidFill>
            <a:schemeClr val="bg1"/>
          </a:solidFill>
        </p:spPr>
        <p:txBody>
          <a:bodyPr/>
          <a:lstStyle>
            <a:lvl1pPr>
              <a:defRPr sz="1333"/>
            </a:lvl1pPr>
          </a:lstStyle>
          <a:p>
            <a:endParaRPr lang="uk-UA"/>
          </a:p>
        </p:txBody>
      </p:sp>
      <p:sp>
        <p:nvSpPr>
          <p:cNvPr id="10" name="Picture Placeholder 5"/>
          <p:cNvSpPr>
            <a:spLocks noGrp="1"/>
          </p:cNvSpPr>
          <p:nvPr>
            <p:ph type="pic" sz="quarter" idx="12"/>
          </p:nvPr>
        </p:nvSpPr>
        <p:spPr>
          <a:xfrm>
            <a:off x="602034" y="3170591"/>
            <a:ext cx="1219200" cy="1219200"/>
          </a:xfrm>
          <a:prstGeom prst="rect">
            <a:avLst/>
          </a:prstGeom>
          <a:solidFill>
            <a:schemeClr val="bg1"/>
          </a:solidFill>
        </p:spPr>
        <p:txBody>
          <a:bodyPr/>
          <a:lstStyle>
            <a:lvl1pPr>
              <a:defRPr sz="1333"/>
            </a:lvl1pPr>
          </a:lstStyle>
          <a:p>
            <a:endParaRPr lang="uk-UA"/>
          </a:p>
        </p:txBody>
      </p:sp>
      <p:sp>
        <p:nvSpPr>
          <p:cNvPr id="11" name="Picture Placeholder 5"/>
          <p:cNvSpPr>
            <a:spLocks noGrp="1"/>
          </p:cNvSpPr>
          <p:nvPr>
            <p:ph type="pic" sz="quarter" idx="13"/>
          </p:nvPr>
        </p:nvSpPr>
        <p:spPr>
          <a:xfrm>
            <a:off x="602034" y="4389791"/>
            <a:ext cx="1219200" cy="1219200"/>
          </a:xfrm>
          <a:prstGeom prst="rect">
            <a:avLst/>
          </a:prstGeom>
          <a:solidFill>
            <a:schemeClr val="bg1"/>
          </a:solidFill>
        </p:spPr>
        <p:txBody>
          <a:bodyPr/>
          <a:lstStyle>
            <a:lvl1pPr>
              <a:defRPr sz="1333"/>
            </a:lvl1pPr>
          </a:lstStyle>
          <a:p>
            <a:endParaRPr lang="uk-UA"/>
          </a:p>
        </p:txBody>
      </p:sp>
      <p:sp>
        <p:nvSpPr>
          <p:cNvPr id="12" name="Picture Placeholder 5"/>
          <p:cNvSpPr>
            <a:spLocks noGrp="1"/>
          </p:cNvSpPr>
          <p:nvPr>
            <p:ph type="pic" sz="quarter" idx="14"/>
          </p:nvPr>
        </p:nvSpPr>
        <p:spPr>
          <a:xfrm>
            <a:off x="1821234" y="1951391"/>
            <a:ext cx="1219200" cy="1219200"/>
          </a:xfrm>
          <a:prstGeom prst="rect">
            <a:avLst/>
          </a:prstGeom>
          <a:solidFill>
            <a:schemeClr val="bg1"/>
          </a:solidFill>
        </p:spPr>
        <p:txBody>
          <a:bodyPr/>
          <a:lstStyle>
            <a:lvl1pPr>
              <a:defRPr sz="1333"/>
            </a:lvl1pPr>
          </a:lstStyle>
          <a:p>
            <a:endParaRPr lang="uk-UA"/>
          </a:p>
        </p:txBody>
      </p:sp>
      <p:sp>
        <p:nvSpPr>
          <p:cNvPr id="14" name="Picture Placeholder 5"/>
          <p:cNvSpPr>
            <a:spLocks noGrp="1"/>
          </p:cNvSpPr>
          <p:nvPr>
            <p:ph type="pic" sz="quarter" idx="16"/>
          </p:nvPr>
        </p:nvSpPr>
        <p:spPr>
          <a:xfrm>
            <a:off x="1821234" y="4389791"/>
            <a:ext cx="1219200" cy="1219200"/>
          </a:xfrm>
          <a:prstGeom prst="rect">
            <a:avLst/>
          </a:prstGeom>
          <a:solidFill>
            <a:schemeClr val="bg1"/>
          </a:solidFill>
        </p:spPr>
        <p:txBody>
          <a:bodyPr/>
          <a:lstStyle>
            <a:lvl1pPr>
              <a:defRPr sz="1333"/>
            </a:lvl1pPr>
          </a:lstStyle>
          <a:p>
            <a:endParaRPr lang="uk-UA"/>
          </a:p>
        </p:txBody>
      </p:sp>
      <p:sp>
        <p:nvSpPr>
          <p:cNvPr id="15" name="Picture Placeholder 5"/>
          <p:cNvSpPr>
            <a:spLocks noGrp="1"/>
          </p:cNvSpPr>
          <p:nvPr>
            <p:ph type="pic" sz="quarter" idx="17"/>
          </p:nvPr>
        </p:nvSpPr>
        <p:spPr>
          <a:xfrm>
            <a:off x="3040434" y="1951391"/>
            <a:ext cx="1219200" cy="1219200"/>
          </a:xfrm>
          <a:prstGeom prst="rect">
            <a:avLst/>
          </a:prstGeom>
          <a:solidFill>
            <a:schemeClr val="bg1"/>
          </a:solidFill>
        </p:spPr>
        <p:txBody>
          <a:bodyPr/>
          <a:lstStyle>
            <a:lvl1pPr>
              <a:defRPr sz="1333"/>
            </a:lvl1pPr>
          </a:lstStyle>
          <a:p>
            <a:endParaRPr lang="uk-UA"/>
          </a:p>
        </p:txBody>
      </p:sp>
      <p:sp>
        <p:nvSpPr>
          <p:cNvPr id="16" name="Picture Placeholder 5"/>
          <p:cNvSpPr>
            <a:spLocks noGrp="1"/>
          </p:cNvSpPr>
          <p:nvPr>
            <p:ph type="pic" sz="quarter" idx="18"/>
          </p:nvPr>
        </p:nvSpPr>
        <p:spPr>
          <a:xfrm>
            <a:off x="3040434" y="3170591"/>
            <a:ext cx="1219200" cy="1219200"/>
          </a:xfrm>
          <a:prstGeom prst="rect">
            <a:avLst/>
          </a:prstGeom>
          <a:solidFill>
            <a:schemeClr val="bg1"/>
          </a:solidFill>
        </p:spPr>
        <p:txBody>
          <a:bodyPr/>
          <a:lstStyle>
            <a:lvl1pPr>
              <a:defRPr sz="1333"/>
            </a:lvl1pPr>
          </a:lstStyle>
          <a:p>
            <a:endParaRPr lang="uk-UA"/>
          </a:p>
        </p:txBody>
      </p:sp>
      <p:sp>
        <p:nvSpPr>
          <p:cNvPr id="17" name="Picture Placeholder 5"/>
          <p:cNvSpPr>
            <a:spLocks noGrp="1"/>
          </p:cNvSpPr>
          <p:nvPr>
            <p:ph type="pic" sz="quarter" idx="19"/>
          </p:nvPr>
        </p:nvSpPr>
        <p:spPr>
          <a:xfrm>
            <a:off x="3040434" y="4389791"/>
            <a:ext cx="1219200" cy="1219200"/>
          </a:xfrm>
          <a:prstGeom prst="rect">
            <a:avLst/>
          </a:prstGeom>
          <a:solidFill>
            <a:schemeClr val="bg1"/>
          </a:solidFill>
        </p:spPr>
        <p:txBody>
          <a:bodyPr/>
          <a:lstStyle>
            <a:lvl1pPr>
              <a:defRPr sz="1333"/>
            </a:lvl1pPr>
          </a:lstStyle>
          <a:p>
            <a:endParaRPr lang="uk-UA"/>
          </a:p>
        </p:txBody>
      </p:sp>
      <p:sp>
        <p:nvSpPr>
          <p:cNvPr id="18" name="Picture Placeholder 5"/>
          <p:cNvSpPr>
            <a:spLocks noGrp="1"/>
          </p:cNvSpPr>
          <p:nvPr>
            <p:ph type="pic" sz="quarter" idx="20"/>
          </p:nvPr>
        </p:nvSpPr>
        <p:spPr>
          <a:xfrm>
            <a:off x="1821234" y="3170591"/>
            <a:ext cx="1219200" cy="1219200"/>
          </a:xfrm>
          <a:prstGeom prst="rect">
            <a:avLst/>
          </a:prstGeom>
          <a:solidFill>
            <a:schemeClr val="bg1"/>
          </a:solidFill>
        </p:spPr>
        <p:txBody>
          <a:bodyPr/>
          <a:lstStyle>
            <a:lvl1pPr>
              <a:defRPr sz="1333"/>
            </a:lvl1pPr>
          </a:lstStyle>
          <a:p>
            <a:endParaRPr lang="uk-UA"/>
          </a:p>
        </p:txBody>
      </p:sp>
      <p:sp>
        <p:nvSpPr>
          <p:cNvPr id="2" name="Title 1">
            <a:extLst>
              <a:ext uri="{FF2B5EF4-FFF2-40B4-BE49-F238E27FC236}">
                <a16:creationId xmlns:a16="http://schemas.microsoft.com/office/drawing/2014/main" id="{D5DFA30E-BA65-4140-A284-B4E2687C4FEC}"/>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72B072F4-B173-EF43-91CD-A0B6288FB9D0}"/>
              </a:ext>
            </a:extLst>
          </p:cNvPr>
          <p:cNvSpPr>
            <a:spLocks noGrp="1"/>
          </p:cNvSpPr>
          <p:nvPr>
            <p:ph type="ftr" sz="quarter" idx="21"/>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1B9D5314-98BF-4144-9AA5-F67C7904C3F6}"/>
              </a:ext>
            </a:extLst>
          </p:cNvPr>
          <p:cNvSpPr>
            <a:spLocks noGrp="1"/>
          </p:cNvSpPr>
          <p:nvPr>
            <p:ph type="sldNum" sz="quarter" idx="22"/>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19" name="Text Placeholder 9">
            <a:extLst>
              <a:ext uri="{FF2B5EF4-FFF2-40B4-BE49-F238E27FC236}">
                <a16:creationId xmlns:a16="http://schemas.microsoft.com/office/drawing/2014/main" id="{96D59EEF-B604-1641-9D1E-11C79341B89B}"/>
              </a:ext>
            </a:extLst>
          </p:cNvPr>
          <p:cNvSpPr>
            <a:spLocks noGrp="1"/>
          </p:cNvSpPr>
          <p:nvPr>
            <p:ph type="body" sz="quarter" idx="23" hasCustomPrompt="1"/>
          </p:nvPr>
        </p:nvSpPr>
        <p:spPr>
          <a:xfrm>
            <a:off x="4876800" y="1951391"/>
            <a:ext cx="6705600" cy="3657601"/>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77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anim calcmode="lin" valueType="num">
                                      <p:cBhvr>
                                        <p:cTn id="8" dur="1250" fill="hold"/>
                                        <p:tgtEl>
                                          <p:spTgt spid="6"/>
                                        </p:tgtEl>
                                        <p:attrNameLst>
                                          <p:attrName>ppt_x</p:attrName>
                                        </p:attrNameLst>
                                      </p:cBhvr>
                                      <p:tavLst>
                                        <p:tav tm="0">
                                          <p:val>
                                            <p:strVal val="#ppt_x"/>
                                          </p:val>
                                        </p:tav>
                                        <p:tav tm="100000">
                                          <p:val>
                                            <p:strVal val="#ppt_x"/>
                                          </p:val>
                                        </p:tav>
                                      </p:tavLst>
                                    </p:anim>
                                    <p:anim calcmode="lin" valueType="num">
                                      <p:cBhvr>
                                        <p:cTn id="9" dur="1125" decel="100000" fill="hold"/>
                                        <p:tgtEl>
                                          <p:spTgt spid="6"/>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250"/>
                                        <p:tgtEl>
                                          <p:spTgt spid="12"/>
                                        </p:tgtEl>
                                      </p:cBhvr>
                                    </p:animEffect>
                                    <p:anim calcmode="lin" valueType="num">
                                      <p:cBhvr>
                                        <p:cTn id="14" dur="1250" fill="hold"/>
                                        <p:tgtEl>
                                          <p:spTgt spid="12"/>
                                        </p:tgtEl>
                                        <p:attrNameLst>
                                          <p:attrName>ppt_x</p:attrName>
                                        </p:attrNameLst>
                                      </p:cBhvr>
                                      <p:tavLst>
                                        <p:tav tm="0">
                                          <p:val>
                                            <p:strVal val="#ppt_x"/>
                                          </p:val>
                                        </p:tav>
                                        <p:tav tm="100000">
                                          <p:val>
                                            <p:strVal val="#ppt_x"/>
                                          </p:val>
                                        </p:tav>
                                      </p:tavLst>
                                    </p:anim>
                                    <p:anim calcmode="lin" valueType="num">
                                      <p:cBhvr>
                                        <p:cTn id="15" dur="1125" decel="100000" fill="hold"/>
                                        <p:tgtEl>
                                          <p:spTgt spid="12"/>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250"/>
                                        <p:tgtEl>
                                          <p:spTgt spid="15"/>
                                        </p:tgtEl>
                                      </p:cBhvr>
                                    </p:animEffect>
                                    <p:anim calcmode="lin" valueType="num">
                                      <p:cBhvr>
                                        <p:cTn id="20" dur="1250" fill="hold"/>
                                        <p:tgtEl>
                                          <p:spTgt spid="15"/>
                                        </p:tgtEl>
                                        <p:attrNameLst>
                                          <p:attrName>ppt_x</p:attrName>
                                        </p:attrNameLst>
                                      </p:cBhvr>
                                      <p:tavLst>
                                        <p:tav tm="0">
                                          <p:val>
                                            <p:strVal val="#ppt_x"/>
                                          </p:val>
                                        </p:tav>
                                        <p:tav tm="100000">
                                          <p:val>
                                            <p:strVal val="#ppt_x"/>
                                          </p:val>
                                        </p:tav>
                                      </p:tavLst>
                                    </p:anim>
                                    <p:anim calcmode="lin" valueType="num">
                                      <p:cBhvr>
                                        <p:cTn id="21" dur="1125" decel="100000" fill="hold"/>
                                        <p:tgtEl>
                                          <p:spTgt spid="15"/>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15"/>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75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250"/>
                                        <p:tgtEl>
                                          <p:spTgt spid="10"/>
                                        </p:tgtEl>
                                      </p:cBhvr>
                                    </p:animEffect>
                                    <p:anim calcmode="lin" valueType="num">
                                      <p:cBhvr>
                                        <p:cTn id="26" dur="1250" fill="hold"/>
                                        <p:tgtEl>
                                          <p:spTgt spid="10"/>
                                        </p:tgtEl>
                                        <p:attrNameLst>
                                          <p:attrName>ppt_x</p:attrName>
                                        </p:attrNameLst>
                                      </p:cBhvr>
                                      <p:tavLst>
                                        <p:tav tm="0">
                                          <p:val>
                                            <p:strVal val="#ppt_x"/>
                                          </p:val>
                                        </p:tav>
                                        <p:tav tm="100000">
                                          <p:val>
                                            <p:strVal val="#ppt_x"/>
                                          </p:val>
                                        </p:tav>
                                      </p:tavLst>
                                    </p:anim>
                                    <p:anim calcmode="lin" valueType="num">
                                      <p:cBhvr>
                                        <p:cTn id="27" dur="1125" decel="100000" fill="hold"/>
                                        <p:tgtEl>
                                          <p:spTgt spid="10"/>
                                        </p:tgtEl>
                                        <p:attrNameLst>
                                          <p:attrName>ppt_y</p:attrName>
                                        </p:attrNameLst>
                                      </p:cBhvr>
                                      <p:tavLst>
                                        <p:tav tm="0">
                                          <p:val>
                                            <p:strVal val="#ppt_y+1"/>
                                          </p:val>
                                        </p:tav>
                                        <p:tav tm="100000">
                                          <p:val>
                                            <p:strVal val="#ppt_y-.03"/>
                                          </p:val>
                                        </p:tav>
                                      </p:tavLst>
                                    </p:anim>
                                    <p:anim calcmode="lin" valueType="num">
                                      <p:cBhvr>
                                        <p:cTn id="28" dur="125" accel="100000" fill="hold">
                                          <p:stCondLst>
                                            <p:cond delay="1125"/>
                                          </p:stCondLst>
                                        </p:cTn>
                                        <p:tgtEl>
                                          <p:spTgt spid="10"/>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250"/>
                                        <p:tgtEl>
                                          <p:spTgt spid="18"/>
                                        </p:tgtEl>
                                      </p:cBhvr>
                                    </p:animEffect>
                                    <p:anim calcmode="lin" valueType="num">
                                      <p:cBhvr>
                                        <p:cTn id="32" dur="1250" fill="hold"/>
                                        <p:tgtEl>
                                          <p:spTgt spid="18"/>
                                        </p:tgtEl>
                                        <p:attrNameLst>
                                          <p:attrName>ppt_x</p:attrName>
                                        </p:attrNameLst>
                                      </p:cBhvr>
                                      <p:tavLst>
                                        <p:tav tm="0">
                                          <p:val>
                                            <p:strVal val="#ppt_x"/>
                                          </p:val>
                                        </p:tav>
                                        <p:tav tm="100000">
                                          <p:val>
                                            <p:strVal val="#ppt_x"/>
                                          </p:val>
                                        </p:tav>
                                      </p:tavLst>
                                    </p:anim>
                                    <p:anim calcmode="lin" valueType="num">
                                      <p:cBhvr>
                                        <p:cTn id="33" dur="1125" decel="100000" fill="hold"/>
                                        <p:tgtEl>
                                          <p:spTgt spid="18"/>
                                        </p:tgtEl>
                                        <p:attrNameLst>
                                          <p:attrName>ppt_y</p:attrName>
                                        </p:attrNameLst>
                                      </p:cBhvr>
                                      <p:tavLst>
                                        <p:tav tm="0">
                                          <p:val>
                                            <p:strVal val="#ppt_y+1"/>
                                          </p:val>
                                        </p:tav>
                                        <p:tav tm="100000">
                                          <p:val>
                                            <p:strVal val="#ppt_y-.03"/>
                                          </p:val>
                                        </p:tav>
                                      </p:tavLst>
                                    </p:anim>
                                    <p:anim calcmode="lin" valueType="num">
                                      <p:cBhvr>
                                        <p:cTn id="34" dur="125" accel="100000" fill="hold">
                                          <p:stCondLst>
                                            <p:cond delay="1125"/>
                                          </p:stCondLst>
                                        </p:cTn>
                                        <p:tgtEl>
                                          <p:spTgt spid="18"/>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125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250"/>
                                        <p:tgtEl>
                                          <p:spTgt spid="16"/>
                                        </p:tgtEl>
                                      </p:cBhvr>
                                    </p:animEffect>
                                    <p:anim calcmode="lin" valueType="num">
                                      <p:cBhvr>
                                        <p:cTn id="38" dur="1250" fill="hold"/>
                                        <p:tgtEl>
                                          <p:spTgt spid="16"/>
                                        </p:tgtEl>
                                        <p:attrNameLst>
                                          <p:attrName>ppt_x</p:attrName>
                                        </p:attrNameLst>
                                      </p:cBhvr>
                                      <p:tavLst>
                                        <p:tav tm="0">
                                          <p:val>
                                            <p:strVal val="#ppt_x"/>
                                          </p:val>
                                        </p:tav>
                                        <p:tav tm="100000">
                                          <p:val>
                                            <p:strVal val="#ppt_x"/>
                                          </p:val>
                                        </p:tav>
                                      </p:tavLst>
                                    </p:anim>
                                    <p:anim calcmode="lin" valueType="num">
                                      <p:cBhvr>
                                        <p:cTn id="39" dur="1125" decel="100000" fill="hold"/>
                                        <p:tgtEl>
                                          <p:spTgt spid="16"/>
                                        </p:tgtEl>
                                        <p:attrNameLst>
                                          <p:attrName>ppt_y</p:attrName>
                                        </p:attrNameLst>
                                      </p:cBhvr>
                                      <p:tavLst>
                                        <p:tav tm="0">
                                          <p:val>
                                            <p:strVal val="#ppt_y+1"/>
                                          </p:val>
                                        </p:tav>
                                        <p:tav tm="100000">
                                          <p:val>
                                            <p:strVal val="#ppt_y-.03"/>
                                          </p:val>
                                        </p:tav>
                                      </p:tavLst>
                                    </p:anim>
                                    <p:anim calcmode="lin" valueType="num">
                                      <p:cBhvr>
                                        <p:cTn id="40" dur="125" accel="100000" fill="hold">
                                          <p:stCondLst>
                                            <p:cond delay="1125"/>
                                          </p:stCondLst>
                                        </p:cTn>
                                        <p:tgtEl>
                                          <p:spTgt spid="16"/>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150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250"/>
                                        <p:tgtEl>
                                          <p:spTgt spid="11"/>
                                        </p:tgtEl>
                                      </p:cBhvr>
                                    </p:animEffect>
                                    <p:anim calcmode="lin" valueType="num">
                                      <p:cBhvr>
                                        <p:cTn id="44" dur="1250" fill="hold"/>
                                        <p:tgtEl>
                                          <p:spTgt spid="11"/>
                                        </p:tgtEl>
                                        <p:attrNameLst>
                                          <p:attrName>ppt_x</p:attrName>
                                        </p:attrNameLst>
                                      </p:cBhvr>
                                      <p:tavLst>
                                        <p:tav tm="0">
                                          <p:val>
                                            <p:strVal val="#ppt_x"/>
                                          </p:val>
                                        </p:tav>
                                        <p:tav tm="100000">
                                          <p:val>
                                            <p:strVal val="#ppt_x"/>
                                          </p:val>
                                        </p:tav>
                                      </p:tavLst>
                                    </p:anim>
                                    <p:anim calcmode="lin" valueType="num">
                                      <p:cBhvr>
                                        <p:cTn id="45" dur="1125" decel="100000" fill="hold"/>
                                        <p:tgtEl>
                                          <p:spTgt spid="11"/>
                                        </p:tgtEl>
                                        <p:attrNameLst>
                                          <p:attrName>ppt_y</p:attrName>
                                        </p:attrNameLst>
                                      </p:cBhvr>
                                      <p:tavLst>
                                        <p:tav tm="0">
                                          <p:val>
                                            <p:strVal val="#ppt_y+1"/>
                                          </p:val>
                                        </p:tav>
                                        <p:tav tm="100000">
                                          <p:val>
                                            <p:strVal val="#ppt_y-.03"/>
                                          </p:val>
                                        </p:tav>
                                      </p:tavLst>
                                    </p:anim>
                                    <p:anim calcmode="lin" valueType="num">
                                      <p:cBhvr>
                                        <p:cTn id="46" dur="125" accel="100000" fill="hold">
                                          <p:stCondLst>
                                            <p:cond delay="1125"/>
                                          </p:stCondLst>
                                        </p:cTn>
                                        <p:tgtEl>
                                          <p:spTgt spid="11"/>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175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250"/>
                                        <p:tgtEl>
                                          <p:spTgt spid="14"/>
                                        </p:tgtEl>
                                      </p:cBhvr>
                                    </p:animEffect>
                                    <p:anim calcmode="lin" valueType="num">
                                      <p:cBhvr>
                                        <p:cTn id="50" dur="1250" fill="hold"/>
                                        <p:tgtEl>
                                          <p:spTgt spid="14"/>
                                        </p:tgtEl>
                                        <p:attrNameLst>
                                          <p:attrName>ppt_x</p:attrName>
                                        </p:attrNameLst>
                                      </p:cBhvr>
                                      <p:tavLst>
                                        <p:tav tm="0">
                                          <p:val>
                                            <p:strVal val="#ppt_x"/>
                                          </p:val>
                                        </p:tav>
                                        <p:tav tm="100000">
                                          <p:val>
                                            <p:strVal val="#ppt_x"/>
                                          </p:val>
                                        </p:tav>
                                      </p:tavLst>
                                    </p:anim>
                                    <p:anim calcmode="lin" valueType="num">
                                      <p:cBhvr>
                                        <p:cTn id="51" dur="1125" decel="100000" fill="hold"/>
                                        <p:tgtEl>
                                          <p:spTgt spid="14"/>
                                        </p:tgtEl>
                                        <p:attrNameLst>
                                          <p:attrName>ppt_y</p:attrName>
                                        </p:attrNameLst>
                                      </p:cBhvr>
                                      <p:tavLst>
                                        <p:tav tm="0">
                                          <p:val>
                                            <p:strVal val="#ppt_y+1"/>
                                          </p:val>
                                        </p:tav>
                                        <p:tav tm="100000">
                                          <p:val>
                                            <p:strVal val="#ppt_y-.03"/>
                                          </p:val>
                                        </p:tav>
                                      </p:tavLst>
                                    </p:anim>
                                    <p:anim calcmode="lin" valueType="num">
                                      <p:cBhvr>
                                        <p:cTn id="52" dur="125" accel="100000" fill="hold">
                                          <p:stCondLst>
                                            <p:cond delay="1125"/>
                                          </p:stCondLst>
                                        </p:cTn>
                                        <p:tgtEl>
                                          <p:spTgt spid="14"/>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20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250"/>
                                        <p:tgtEl>
                                          <p:spTgt spid="17"/>
                                        </p:tgtEl>
                                      </p:cBhvr>
                                    </p:animEffect>
                                    <p:anim calcmode="lin" valueType="num">
                                      <p:cBhvr>
                                        <p:cTn id="56" dur="1250" fill="hold"/>
                                        <p:tgtEl>
                                          <p:spTgt spid="17"/>
                                        </p:tgtEl>
                                        <p:attrNameLst>
                                          <p:attrName>ppt_x</p:attrName>
                                        </p:attrNameLst>
                                      </p:cBhvr>
                                      <p:tavLst>
                                        <p:tav tm="0">
                                          <p:val>
                                            <p:strVal val="#ppt_x"/>
                                          </p:val>
                                        </p:tav>
                                        <p:tav tm="100000">
                                          <p:val>
                                            <p:strVal val="#ppt_x"/>
                                          </p:val>
                                        </p:tav>
                                      </p:tavLst>
                                    </p:anim>
                                    <p:anim calcmode="lin" valueType="num">
                                      <p:cBhvr>
                                        <p:cTn id="57" dur="1125" decel="100000" fill="hold"/>
                                        <p:tgtEl>
                                          <p:spTgt spid="17"/>
                                        </p:tgtEl>
                                        <p:attrNameLst>
                                          <p:attrName>ppt_y</p:attrName>
                                        </p:attrNameLst>
                                      </p:cBhvr>
                                      <p:tavLst>
                                        <p:tav tm="0">
                                          <p:val>
                                            <p:strVal val="#ppt_y+1"/>
                                          </p:val>
                                        </p:tav>
                                        <p:tav tm="100000">
                                          <p:val>
                                            <p:strVal val="#ppt_y-.03"/>
                                          </p:val>
                                        </p:tav>
                                      </p:tavLst>
                                    </p:anim>
                                    <p:anim calcmode="lin" valueType="num">
                                      <p:cBhvr>
                                        <p:cTn id="58" dur="125" accel="100000" fill="hold">
                                          <p:stCondLst>
                                            <p:cond delay="1125"/>
                                          </p:stCondLst>
                                        </p:cTn>
                                        <p:tgtEl>
                                          <p:spTgt spid="1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4" grpId="0" animBg="1"/>
      <p:bldP spid="15" grpId="0" animBg="1"/>
      <p:bldP spid="16" grpId="0" animBg="1"/>
      <p:bldP spid="17" grpId="0" animBg="1"/>
      <p:bldP spid="18"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ORTFOLIO OPT-6">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7E1598E-99C1-4BD3-98E2-20F9CCD9FC3F}"/>
              </a:ext>
            </a:extLst>
          </p:cNvPr>
          <p:cNvGraphicFramePr>
            <a:graphicFrameLocks noChangeAspect="1"/>
          </p:cNvGraphicFramePr>
          <p:nvPr userDrawn="1">
            <p:custDataLst>
              <p:tags r:id="rId2"/>
            </p:custDataLst>
            <p:extLst>
              <p:ext uri="{D42A27DB-BD31-4B8C-83A1-F6EECF244321}">
                <p14:modId xmlns:p14="http://schemas.microsoft.com/office/powerpoint/2010/main" val="14890131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29" name="think-cell Slide" r:id="rId4" imgW="395" imgH="396" progId="TCLayout.ActiveDocument.1">
                  <p:embed/>
                </p:oleObj>
              </mc:Choice>
              <mc:Fallback>
                <p:oleObj name="think-cell Slide" r:id="rId4" imgW="395" imgH="396" progId="TCLayout.ActiveDocument.1">
                  <p:embed/>
                  <p:pic>
                    <p:nvPicPr>
                      <p:cNvPr id="6" name="Object 5" hidden="1">
                        <a:extLst>
                          <a:ext uri="{FF2B5EF4-FFF2-40B4-BE49-F238E27FC236}">
                            <a16:creationId xmlns:a16="http://schemas.microsoft.com/office/drawing/2014/main" id="{47E1598E-99C1-4BD3-98E2-20F9CCD9FC3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Picture Placeholder 2"/>
          <p:cNvSpPr>
            <a:spLocks noGrp="1"/>
          </p:cNvSpPr>
          <p:nvPr>
            <p:ph type="pic" sz="quarter" idx="12"/>
          </p:nvPr>
        </p:nvSpPr>
        <p:spPr>
          <a:xfrm>
            <a:off x="0" y="1600200"/>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14" name="Picture Placeholder 2"/>
          <p:cNvSpPr>
            <a:spLocks noGrp="1"/>
          </p:cNvSpPr>
          <p:nvPr>
            <p:ph type="pic" sz="quarter" idx="14"/>
          </p:nvPr>
        </p:nvSpPr>
        <p:spPr>
          <a:xfrm>
            <a:off x="0" y="3432048"/>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20" name="Picture Placeholder 2"/>
          <p:cNvSpPr>
            <a:spLocks noGrp="1"/>
          </p:cNvSpPr>
          <p:nvPr>
            <p:ph type="pic" sz="quarter" idx="15"/>
          </p:nvPr>
        </p:nvSpPr>
        <p:spPr>
          <a:xfrm>
            <a:off x="2438400" y="1600200"/>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21" name="Picture Placeholder 2"/>
          <p:cNvSpPr>
            <a:spLocks noGrp="1"/>
          </p:cNvSpPr>
          <p:nvPr>
            <p:ph type="pic" sz="quarter" idx="16"/>
          </p:nvPr>
        </p:nvSpPr>
        <p:spPr>
          <a:xfrm>
            <a:off x="2438400" y="3432048"/>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22" name="Picture Placeholder 2"/>
          <p:cNvSpPr>
            <a:spLocks noGrp="1"/>
          </p:cNvSpPr>
          <p:nvPr>
            <p:ph type="pic" sz="quarter" idx="17"/>
          </p:nvPr>
        </p:nvSpPr>
        <p:spPr>
          <a:xfrm>
            <a:off x="4876800" y="1600200"/>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23" name="Picture Placeholder 2"/>
          <p:cNvSpPr>
            <a:spLocks noGrp="1"/>
          </p:cNvSpPr>
          <p:nvPr>
            <p:ph type="pic" sz="quarter" idx="18"/>
          </p:nvPr>
        </p:nvSpPr>
        <p:spPr>
          <a:xfrm>
            <a:off x="4876800" y="3432048"/>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24" name="Picture Placeholder 2"/>
          <p:cNvSpPr>
            <a:spLocks noGrp="1"/>
          </p:cNvSpPr>
          <p:nvPr>
            <p:ph type="pic" sz="quarter" idx="19"/>
          </p:nvPr>
        </p:nvSpPr>
        <p:spPr>
          <a:xfrm>
            <a:off x="7315200" y="1600200"/>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25" name="Picture Placeholder 2"/>
          <p:cNvSpPr>
            <a:spLocks noGrp="1"/>
          </p:cNvSpPr>
          <p:nvPr>
            <p:ph type="pic" sz="quarter" idx="20"/>
          </p:nvPr>
        </p:nvSpPr>
        <p:spPr>
          <a:xfrm>
            <a:off x="7315200" y="3432048"/>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26" name="Picture Placeholder 2"/>
          <p:cNvSpPr>
            <a:spLocks noGrp="1"/>
          </p:cNvSpPr>
          <p:nvPr>
            <p:ph type="pic" sz="quarter" idx="21"/>
          </p:nvPr>
        </p:nvSpPr>
        <p:spPr>
          <a:xfrm>
            <a:off x="9753600" y="1600200"/>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27" name="Picture Placeholder 2"/>
          <p:cNvSpPr>
            <a:spLocks noGrp="1"/>
          </p:cNvSpPr>
          <p:nvPr>
            <p:ph type="pic" sz="quarter" idx="22"/>
          </p:nvPr>
        </p:nvSpPr>
        <p:spPr>
          <a:xfrm>
            <a:off x="9753600" y="3432048"/>
            <a:ext cx="2438400" cy="1828800"/>
          </a:xfrm>
          <a:prstGeom prst="rect">
            <a:avLst/>
          </a:prstGeom>
          <a:solidFill>
            <a:schemeClr val="bg1"/>
          </a:solidFill>
          <a:ln w="12700">
            <a:solidFill>
              <a:schemeClr val="bg1"/>
            </a:solidFill>
          </a:ln>
          <a:effectLst/>
        </p:spPr>
        <p:txBody>
          <a:bodyPr/>
          <a:lstStyle>
            <a:lvl1pPr>
              <a:defRPr sz="1333"/>
            </a:lvl1pPr>
          </a:lstStyle>
          <a:p>
            <a:endParaRPr lang="uk-UA"/>
          </a:p>
        </p:txBody>
      </p:sp>
      <p:sp>
        <p:nvSpPr>
          <p:cNvPr id="2" name="Footer Placeholder 1">
            <a:extLst>
              <a:ext uri="{FF2B5EF4-FFF2-40B4-BE49-F238E27FC236}">
                <a16:creationId xmlns:a16="http://schemas.microsoft.com/office/drawing/2014/main" id="{3773DDE1-D019-6543-AAAF-48728A522CA3}"/>
              </a:ext>
            </a:extLst>
          </p:cNvPr>
          <p:cNvSpPr>
            <a:spLocks noGrp="1"/>
          </p:cNvSpPr>
          <p:nvPr>
            <p:ph type="ftr" sz="quarter" idx="23"/>
          </p:nvPr>
        </p:nvSpPr>
        <p:spPr/>
        <p:txBody>
          <a:bodyPr/>
          <a:lstStyle>
            <a:lvl1pPr rtl="0">
              <a:defRPr/>
            </a:lvl1pPr>
          </a:lstStyle>
          <a:p>
            <a:endParaRPr lang="en-US" dirty="0"/>
          </a:p>
        </p:txBody>
      </p:sp>
      <p:sp>
        <p:nvSpPr>
          <p:cNvPr id="5" name="Slide Number Placeholder 4">
            <a:extLst>
              <a:ext uri="{FF2B5EF4-FFF2-40B4-BE49-F238E27FC236}">
                <a16:creationId xmlns:a16="http://schemas.microsoft.com/office/drawing/2014/main" id="{E5B14DBF-3DFC-834F-899E-98357BEC7321}"/>
              </a:ext>
            </a:extLst>
          </p:cNvPr>
          <p:cNvSpPr>
            <a:spLocks noGrp="1"/>
          </p:cNvSpPr>
          <p:nvPr>
            <p:ph type="sldNum" sz="quarter" idx="24"/>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3" name="Title 2">
            <a:extLst>
              <a:ext uri="{FF2B5EF4-FFF2-40B4-BE49-F238E27FC236}">
                <a16:creationId xmlns:a16="http://schemas.microsoft.com/office/drawing/2014/main" id="{E6C54D64-9D7C-9B43-A4D8-9AF6E3433A46}"/>
              </a:ext>
            </a:extLst>
          </p:cNvPr>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214273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250"/>
                                        <p:tgtEl>
                                          <p:spTgt spid="10"/>
                                        </p:tgtEl>
                                      </p:cBhvr>
                                    </p:animEffect>
                                    <p:anim calcmode="lin" valueType="num">
                                      <p:cBhvr>
                                        <p:cTn id="8" dur="1250" fill="hold"/>
                                        <p:tgtEl>
                                          <p:spTgt spid="10"/>
                                        </p:tgtEl>
                                        <p:attrNameLst>
                                          <p:attrName>ppt_x</p:attrName>
                                        </p:attrNameLst>
                                      </p:cBhvr>
                                      <p:tavLst>
                                        <p:tav tm="0">
                                          <p:val>
                                            <p:strVal val="#ppt_x"/>
                                          </p:val>
                                        </p:tav>
                                        <p:tav tm="100000">
                                          <p:val>
                                            <p:strVal val="#ppt_x"/>
                                          </p:val>
                                        </p:tav>
                                      </p:tavLst>
                                    </p:anim>
                                    <p:anim calcmode="lin" valueType="num">
                                      <p:cBhvr>
                                        <p:cTn id="9" dur="1125" decel="100000" fill="hold"/>
                                        <p:tgtEl>
                                          <p:spTgt spid="10"/>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1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250"/>
                                        <p:tgtEl>
                                          <p:spTgt spid="20"/>
                                        </p:tgtEl>
                                      </p:cBhvr>
                                    </p:animEffect>
                                    <p:anim calcmode="lin" valueType="num">
                                      <p:cBhvr>
                                        <p:cTn id="14" dur="1250" fill="hold"/>
                                        <p:tgtEl>
                                          <p:spTgt spid="20"/>
                                        </p:tgtEl>
                                        <p:attrNameLst>
                                          <p:attrName>ppt_x</p:attrName>
                                        </p:attrNameLst>
                                      </p:cBhvr>
                                      <p:tavLst>
                                        <p:tav tm="0">
                                          <p:val>
                                            <p:strVal val="#ppt_x"/>
                                          </p:val>
                                        </p:tav>
                                        <p:tav tm="100000">
                                          <p:val>
                                            <p:strVal val="#ppt_x"/>
                                          </p:val>
                                        </p:tav>
                                      </p:tavLst>
                                    </p:anim>
                                    <p:anim calcmode="lin" valueType="num">
                                      <p:cBhvr>
                                        <p:cTn id="15" dur="1125" decel="100000" fill="hold"/>
                                        <p:tgtEl>
                                          <p:spTgt spid="20"/>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20"/>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250"/>
                                        <p:tgtEl>
                                          <p:spTgt spid="22"/>
                                        </p:tgtEl>
                                      </p:cBhvr>
                                    </p:animEffect>
                                    <p:anim calcmode="lin" valueType="num">
                                      <p:cBhvr>
                                        <p:cTn id="20" dur="1250" fill="hold"/>
                                        <p:tgtEl>
                                          <p:spTgt spid="22"/>
                                        </p:tgtEl>
                                        <p:attrNameLst>
                                          <p:attrName>ppt_x</p:attrName>
                                        </p:attrNameLst>
                                      </p:cBhvr>
                                      <p:tavLst>
                                        <p:tav tm="0">
                                          <p:val>
                                            <p:strVal val="#ppt_x"/>
                                          </p:val>
                                        </p:tav>
                                        <p:tav tm="100000">
                                          <p:val>
                                            <p:strVal val="#ppt_x"/>
                                          </p:val>
                                        </p:tav>
                                      </p:tavLst>
                                    </p:anim>
                                    <p:anim calcmode="lin" valueType="num">
                                      <p:cBhvr>
                                        <p:cTn id="21" dur="1125" decel="100000" fill="hold"/>
                                        <p:tgtEl>
                                          <p:spTgt spid="22"/>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2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75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250"/>
                                        <p:tgtEl>
                                          <p:spTgt spid="24"/>
                                        </p:tgtEl>
                                      </p:cBhvr>
                                    </p:animEffect>
                                    <p:anim calcmode="lin" valueType="num">
                                      <p:cBhvr>
                                        <p:cTn id="26" dur="1250" fill="hold"/>
                                        <p:tgtEl>
                                          <p:spTgt spid="24"/>
                                        </p:tgtEl>
                                        <p:attrNameLst>
                                          <p:attrName>ppt_x</p:attrName>
                                        </p:attrNameLst>
                                      </p:cBhvr>
                                      <p:tavLst>
                                        <p:tav tm="0">
                                          <p:val>
                                            <p:strVal val="#ppt_x"/>
                                          </p:val>
                                        </p:tav>
                                        <p:tav tm="100000">
                                          <p:val>
                                            <p:strVal val="#ppt_x"/>
                                          </p:val>
                                        </p:tav>
                                      </p:tavLst>
                                    </p:anim>
                                    <p:anim calcmode="lin" valueType="num">
                                      <p:cBhvr>
                                        <p:cTn id="27" dur="1125" decel="100000" fill="hold"/>
                                        <p:tgtEl>
                                          <p:spTgt spid="24"/>
                                        </p:tgtEl>
                                        <p:attrNameLst>
                                          <p:attrName>ppt_y</p:attrName>
                                        </p:attrNameLst>
                                      </p:cBhvr>
                                      <p:tavLst>
                                        <p:tav tm="0">
                                          <p:val>
                                            <p:strVal val="#ppt_y+1"/>
                                          </p:val>
                                        </p:tav>
                                        <p:tav tm="100000">
                                          <p:val>
                                            <p:strVal val="#ppt_y-.03"/>
                                          </p:val>
                                        </p:tav>
                                      </p:tavLst>
                                    </p:anim>
                                    <p:anim calcmode="lin" valueType="num">
                                      <p:cBhvr>
                                        <p:cTn id="28" dur="125" accel="100000" fill="hold">
                                          <p:stCondLst>
                                            <p:cond delay="1125"/>
                                          </p:stCondLst>
                                        </p:cTn>
                                        <p:tgtEl>
                                          <p:spTgt spid="2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100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250"/>
                                        <p:tgtEl>
                                          <p:spTgt spid="26"/>
                                        </p:tgtEl>
                                      </p:cBhvr>
                                    </p:animEffect>
                                    <p:anim calcmode="lin" valueType="num">
                                      <p:cBhvr>
                                        <p:cTn id="32" dur="1250" fill="hold"/>
                                        <p:tgtEl>
                                          <p:spTgt spid="26"/>
                                        </p:tgtEl>
                                        <p:attrNameLst>
                                          <p:attrName>ppt_x</p:attrName>
                                        </p:attrNameLst>
                                      </p:cBhvr>
                                      <p:tavLst>
                                        <p:tav tm="0">
                                          <p:val>
                                            <p:strVal val="#ppt_x"/>
                                          </p:val>
                                        </p:tav>
                                        <p:tav tm="100000">
                                          <p:val>
                                            <p:strVal val="#ppt_x"/>
                                          </p:val>
                                        </p:tav>
                                      </p:tavLst>
                                    </p:anim>
                                    <p:anim calcmode="lin" valueType="num">
                                      <p:cBhvr>
                                        <p:cTn id="33" dur="1125" decel="100000" fill="hold"/>
                                        <p:tgtEl>
                                          <p:spTgt spid="26"/>
                                        </p:tgtEl>
                                        <p:attrNameLst>
                                          <p:attrName>ppt_y</p:attrName>
                                        </p:attrNameLst>
                                      </p:cBhvr>
                                      <p:tavLst>
                                        <p:tav tm="0">
                                          <p:val>
                                            <p:strVal val="#ppt_y+1"/>
                                          </p:val>
                                        </p:tav>
                                        <p:tav tm="100000">
                                          <p:val>
                                            <p:strVal val="#ppt_y-.03"/>
                                          </p:val>
                                        </p:tav>
                                      </p:tavLst>
                                    </p:anim>
                                    <p:anim calcmode="lin" valueType="num">
                                      <p:cBhvr>
                                        <p:cTn id="34" dur="125" accel="100000" fill="hold">
                                          <p:stCondLst>
                                            <p:cond delay="1125"/>
                                          </p:stCondLst>
                                        </p:cTn>
                                        <p:tgtEl>
                                          <p:spTgt spid="26"/>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1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250"/>
                                        <p:tgtEl>
                                          <p:spTgt spid="14"/>
                                        </p:tgtEl>
                                      </p:cBhvr>
                                    </p:animEffect>
                                    <p:anim calcmode="lin" valueType="num">
                                      <p:cBhvr>
                                        <p:cTn id="38" dur="1250" fill="hold"/>
                                        <p:tgtEl>
                                          <p:spTgt spid="14"/>
                                        </p:tgtEl>
                                        <p:attrNameLst>
                                          <p:attrName>ppt_x</p:attrName>
                                        </p:attrNameLst>
                                      </p:cBhvr>
                                      <p:tavLst>
                                        <p:tav tm="0">
                                          <p:val>
                                            <p:strVal val="#ppt_x"/>
                                          </p:val>
                                        </p:tav>
                                        <p:tav tm="100000">
                                          <p:val>
                                            <p:strVal val="#ppt_x"/>
                                          </p:val>
                                        </p:tav>
                                      </p:tavLst>
                                    </p:anim>
                                    <p:anim calcmode="lin" valueType="num">
                                      <p:cBhvr>
                                        <p:cTn id="39" dur="1125" decel="100000" fill="hold"/>
                                        <p:tgtEl>
                                          <p:spTgt spid="14"/>
                                        </p:tgtEl>
                                        <p:attrNameLst>
                                          <p:attrName>ppt_y</p:attrName>
                                        </p:attrNameLst>
                                      </p:cBhvr>
                                      <p:tavLst>
                                        <p:tav tm="0">
                                          <p:val>
                                            <p:strVal val="#ppt_y+1"/>
                                          </p:val>
                                        </p:tav>
                                        <p:tav tm="100000">
                                          <p:val>
                                            <p:strVal val="#ppt_y-.03"/>
                                          </p:val>
                                        </p:tav>
                                      </p:tavLst>
                                    </p:anim>
                                    <p:anim calcmode="lin" valueType="num">
                                      <p:cBhvr>
                                        <p:cTn id="40" dur="125" accel="100000" fill="hold">
                                          <p:stCondLst>
                                            <p:cond delay="1125"/>
                                          </p:stCondLst>
                                        </p:cTn>
                                        <p:tgtEl>
                                          <p:spTgt spid="14"/>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15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250"/>
                                        <p:tgtEl>
                                          <p:spTgt spid="21"/>
                                        </p:tgtEl>
                                      </p:cBhvr>
                                    </p:animEffect>
                                    <p:anim calcmode="lin" valueType="num">
                                      <p:cBhvr>
                                        <p:cTn id="44" dur="1250" fill="hold"/>
                                        <p:tgtEl>
                                          <p:spTgt spid="21"/>
                                        </p:tgtEl>
                                        <p:attrNameLst>
                                          <p:attrName>ppt_x</p:attrName>
                                        </p:attrNameLst>
                                      </p:cBhvr>
                                      <p:tavLst>
                                        <p:tav tm="0">
                                          <p:val>
                                            <p:strVal val="#ppt_x"/>
                                          </p:val>
                                        </p:tav>
                                        <p:tav tm="100000">
                                          <p:val>
                                            <p:strVal val="#ppt_x"/>
                                          </p:val>
                                        </p:tav>
                                      </p:tavLst>
                                    </p:anim>
                                    <p:anim calcmode="lin" valueType="num">
                                      <p:cBhvr>
                                        <p:cTn id="45" dur="1125" decel="100000" fill="hold"/>
                                        <p:tgtEl>
                                          <p:spTgt spid="21"/>
                                        </p:tgtEl>
                                        <p:attrNameLst>
                                          <p:attrName>ppt_y</p:attrName>
                                        </p:attrNameLst>
                                      </p:cBhvr>
                                      <p:tavLst>
                                        <p:tav tm="0">
                                          <p:val>
                                            <p:strVal val="#ppt_y+1"/>
                                          </p:val>
                                        </p:tav>
                                        <p:tav tm="100000">
                                          <p:val>
                                            <p:strVal val="#ppt_y-.03"/>
                                          </p:val>
                                        </p:tav>
                                      </p:tavLst>
                                    </p:anim>
                                    <p:anim calcmode="lin" valueType="num">
                                      <p:cBhvr>
                                        <p:cTn id="46" dur="125" accel="100000" fill="hold">
                                          <p:stCondLst>
                                            <p:cond delay="1125"/>
                                          </p:stCondLst>
                                        </p:cTn>
                                        <p:tgtEl>
                                          <p:spTgt spid="21"/>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175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250"/>
                                        <p:tgtEl>
                                          <p:spTgt spid="23"/>
                                        </p:tgtEl>
                                      </p:cBhvr>
                                    </p:animEffect>
                                    <p:anim calcmode="lin" valueType="num">
                                      <p:cBhvr>
                                        <p:cTn id="50" dur="1250" fill="hold"/>
                                        <p:tgtEl>
                                          <p:spTgt spid="23"/>
                                        </p:tgtEl>
                                        <p:attrNameLst>
                                          <p:attrName>ppt_x</p:attrName>
                                        </p:attrNameLst>
                                      </p:cBhvr>
                                      <p:tavLst>
                                        <p:tav tm="0">
                                          <p:val>
                                            <p:strVal val="#ppt_x"/>
                                          </p:val>
                                        </p:tav>
                                        <p:tav tm="100000">
                                          <p:val>
                                            <p:strVal val="#ppt_x"/>
                                          </p:val>
                                        </p:tav>
                                      </p:tavLst>
                                    </p:anim>
                                    <p:anim calcmode="lin" valueType="num">
                                      <p:cBhvr>
                                        <p:cTn id="51" dur="1125" decel="100000" fill="hold"/>
                                        <p:tgtEl>
                                          <p:spTgt spid="23"/>
                                        </p:tgtEl>
                                        <p:attrNameLst>
                                          <p:attrName>ppt_y</p:attrName>
                                        </p:attrNameLst>
                                      </p:cBhvr>
                                      <p:tavLst>
                                        <p:tav tm="0">
                                          <p:val>
                                            <p:strVal val="#ppt_y+1"/>
                                          </p:val>
                                        </p:tav>
                                        <p:tav tm="100000">
                                          <p:val>
                                            <p:strVal val="#ppt_y-.03"/>
                                          </p:val>
                                        </p:tav>
                                      </p:tavLst>
                                    </p:anim>
                                    <p:anim calcmode="lin" valueType="num">
                                      <p:cBhvr>
                                        <p:cTn id="52" dur="125" accel="100000" fill="hold">
                                          <p:stCondLst>
                                            <p:cond delay="1125"/>
                                          </p:stCondLst>
                                        </p:cTn>
                                        <p:tgtEl>
                                          <p:spTgt spid="23"/>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20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1250"/>
                                        <p:tgtEl>
                                          <p:spTgt spid="25"/>
                                        </p:tgtEl>
                                      </p:cBhvr>
                                    </p:animEffect>
                                    <p:anim calcmode="lin" valueType="num">
                                      <p:cBhvr>
                                        <p:cTn id="56" dur="1250" fill="hold"/>
                                        <p:tgtEl>
                                          <p:spTgt spid="25"/>
                                        </p:tgtEl>
                                        <p:attrNameLst>
                                          <p:attrName>ppt_x</p:attrName>
                                        </p:attrNameLst>
                                      </p:cBhvr>
                                      <p:tavLst>
                                        <p:tav tm="0">
                                          <p:val>
                                            <p:strVal val="#ppt_x"/>
                                          </p:val>
                                        </p:tav>
                                        <p:tav tm="100000">
                                          <p:val>
                                            <p:strVal val="#ppt_x"/>
                                          </p:val>
                                        </p:tav>
                                      </p:tavLst>
                                    </p:anim>
                                    <p:anim calcmode="lin" valueType="num">
                                      <p:cBhvr>
                                        <p:cTn id="57" dur="1125" decel="100000" fill="hold"/>
                                        <p:tgtEl>
                                          <p:spTgt spid="25"/>
                                        </p:tgtEl>
                                        <p:attrNameLst>
                                          <p:attrName>ppt_y</p:attrName>
                                        </p:attrNameLst>
                                      </p:cBhvr>
                                      <p:tavLst>
                                        <p:tav tm="0">
                                          <p:val>
                                            <p:strVal val="#ppt_y+1"/>
                                          </p:val>
                                        </p:tav>
                                        <p:tav tm="100000">
                                          <p:val>
                                            <p:strVal val="#ppt_y-.03"/>
                                          </p:val>
                                        </p:tav>
                                      </p:tavLst>
                                    </p:anim>
                                    <p:anim calcmode="lin" valueType="num">
                                      <p:cBhvr>
                                        <p:cTn id="58" dur="125" accel="100000" fill="hold">
                                          <p:stCondLst>
                                            <p:cond delay="1125"/>
                                          </p:stCondLst>
                                        </p:cTn>
                                        <p:tgtEl>
                                          <p:spTgt spid="25"/>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225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250"/>
                                        <p:tgtEl>
                                          <p:spTgt spid="27"/>
                                        </p:tgtEl>
                                      </p:cBhvr>
                                    </p:animEffect>
                                    <p:anim calcmode="lin" valueType="num">
                                      <p:cBhvr>
                                        <p:cTn id="62" dur="1250" fill="hold"/>
                                        <p:tgtEl>
                                          <p:spTgt spid="27"/>
                                        </p:tgtEl>
                                        <p:attrNameLst>
                                          <p:attrName>ppt_x</p:attrName>
                                        </p:attrNameLst>
                                      </p:cBhvr>
                                      <p:tavLst>
                                        <p:tav tm="0">
                                          <p:val>
                                            <p:strVal val="#ppt_x"/>
                                          </p:val>
                                        </p:tav>
                                        <p:tav tm="100000">
                                          <p:val>
                                            <p:strVal val="#ppt_x"/>
                                          </p:val>
                                        </p:tav>
                                      </p:tavLst>
                                    </p:anim>
                                    <p:anim calcmode="lin" valueType="num">
                                      <p:cBhvr>
                                        <p:cTn id="63" dur="1125" decel="100000" fill="hold"/>
                                        <p:tgtEl>
                                          <p:spTgt spid="27"/>
                                        </p:tgtEl>
                                        <p:attrNameLst>
                                          <p:attrName>ppt_y</p:attrName>
                                        </p:attrNameLst>
                                      </p:cBhvr>
                                      <p:tavLst>
                                        <p:tav tm="0">
                                          <p:val>
                                            <p:strVal val="#ppt_y+1"/>
                                          </p:val>
                                        </p:tav>
                                        <p:tav tm="100000">
                                          <p:val>
                                            <p:strVal val="#ppt_y-.03"/>
                                          </p:val>
                                        </p:tav>
                                      </p:tavLst>
                                    </p:anim>
                                    <p:anim calcmode="lin" valueType="num">
                                      <p:cBhvr>
                                        <p:cTn id="64" dur="125" accel="100000" fill="hold">
                                          <p:stCondLst>
                                            <p:cond delay="1125"/>
                                          </p:stCondLst>
                                        </p:cTn>
                                        <p:tgtEl>
                                          <p:spTgt spid="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0" grpId="0" animBg="1"/>
      <p:bldP spid="21" grpId="0" animBg="1"/>
      <p:bldP spid="22" grpId="0" animBg="1"/>
      <p:bldP spid="23" grpId="0" animBg="1"/>
      <p:bldP spid="24" grpId="0" animBg="1"/>
      <p:bldP spid="25" grpId="0" animBg="1"/>
      <p:bldP spid="26" grpId="0" animBg="1"/>
      <p:bldP spid="27"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EFEC0E60-18B8-42FB-874D-9F1C43B9D2C1}"/>
              </a:ext>
            </a:extLst>
          </p:cNvPr>
          <p:cNvGraphicFramePr>
            <a:graphicFrameLocks noChangeAspect="1"/>
          </p:cNvGraphicFramePr>
          <p:nvPr userDrawn="1">
            <p:custDataLst>
              <p:tags r:id="rId2"/>
            </p:custDataLst>
            <p:extLst>
              <p:ext uri="{D42A27DB-BD31-4B8C-83A1-F6EECF244321}">
                <p14:modId xmlns:p14="http://schemas.microsoft.com/office/powerpoint/2010/main" val="2998863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49"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617230CF-70AD-4169-A3D9-15C084F26337}"/>
              </a:ext>
            </a:extLst>
          </p:cNvPr>
          <p:cNvSpPr>
            <a:spLocks noGrp="1"/>
          </p:cNvSpPr>
          <p:nvPr>
            <p:ph type="title" hasCustomPrompt="1"/>
          </p:nvPr>
        </p:nvSpPr>
        <p:spPr>
          <a:xfrm>
            <a:off x="839788" y="365125"/>
            <a:ext cx="10515600" cy="1325563"/>
          </a:xfrm>
        </p:spPr>
        <p:txBody>
          <a:bodyPr vert="horz"/>
          <a:lstStyle>
            <a:lvl1pPr rtl="0">
              <a:defRPr/>
            </a:lvl1pPr>
          </a:lstStyle>
          <a:p>
            <a:r>
              <a:rPr lang="en-US"/>
              <a:t>Haga clic para modificar el estilo de título del patrón</a:t>
            </a:r>
            <a:endParaRPr lang="en-US" dirty="0"/>
          </a:p>
        </p:txBody>
      </p:sp>
      <p:sp>
        <p:nvSpPr>
          <p:cNvPr id="3" name="Marcador de texto 2">
            <a:extLst>
              <a:ext uri="{FF2B5EF4-FFF2-40B4-BE49-F238E27FC236}">
                <a16:creationId xmlns:a16="http://schemas.microsoft.com/office/drawing/2014/main" id="{EC08FAFA-D1FB-46E6-89A3-DD7A04BA4764}"/>
              </a:ext>
            </a:extLst>
          </p:cNvPr>
          <p:cNvSpPr>
            <a:spLocks noGrp="1"/>
          </p:cNvSpPr>
          <p:nvPr>
            <p:ph type="body" idx="1" hasCustomPrompt="1"/>
          </p:nvPr>
        </p:nvSpPr>
        <p:spPr>
          <a:xfrm>
            <a:off x="839788" y="1681163"/>
            <a:ext cx="5157787" cy="823912"/>
          </a:xfrm>
        </p:spPr>
        <p:txBody>
          <a:bodyPr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Haga clic para modificar los estilos de texto del patrón</a:t>
            </a:r>
            <a:endParaRPr lang="en-US" dirty="0"/>
          </a:p>
        </p:txBody>
      </p:sp>
      <p:sp>
        <p:nvSpPr>
          <p:cNvPr id="4" name="Marcador de contenido 3">
            <a:extLst>
              <a:ext uri="{FF2B5EF4-FFF2-40B4-BE49-F238E27FC236}">
                <a16:creationId xmlns:a16="http://schemas.microsoft.com/office/drawing/2014/main" id="{1C2DFE58-F758-4C0F-8EF1-6DCDF3B3C60C}"/>
              </a:ext>
            </a:extLst>
          </p:cNvPr>
          <p:cNvSpPr>
            <a:spLocks noGrp="1"/>
          </p:cNvSpPr>
          <p:nvPr>
            <p:ph sz="half" idx="2" hasCustomPrompt="1"/>
          </p:nvPr>
        </p:nvSpPr>
        <p:spPr>
          <a:xfrm>
            <a:off x="839788" y="2505075"/>
            <a:ext cx="5157787" cy="3684588"/>
          </a:xfrm>
        </p:spPr>
        <p:txBody>
          <a:bodyPr/>
          <a:lstStyle>
            <a:lvl1pPr rtl="0">
              <a:defRPr/>
            </a:lvl1pPr>
            <a:lvl2pPr rtl="0">
              <a:defRPr/>
            </a:lvl2pPr>
            <a:lvl3pPr rtl="0">
              <a:defRPr/>
            </a:lvl3pPr>
            <a:lvl4pPr rtl="0">
              <a:defRPr/>
            </a:lvl4pPr>
            <a:lvl5pPr rtl="0">
              <a:defRPr/>
            </a:lvl5p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endParaRPr lang="en-US" dirty="0"/>
          </a:p>
        </p:txBody>
      </p:sp>
      <p:sp>
        <p:nvSpPr>
          <p:cNvPr id="5" name="Marcador de texto 4">
            <a:extLst>
              <a:ext uri="{FF2B5EF4-FFF2-40B4-BE49-F238E27FC236}">
                <a16:creationId xmlns:a16="http://schemas.microsoft.com/office/drawing/2014/main" id="{799F0C6E-E47F-40E8-91FE-9342791F7A39}"/>
              </a:ext>
            </a:extLst>
          </p:cNvPr>
          <p:cNvSpPr>
            <a:spLocks noGrp="1"/>
          </p:cNvSpPr>
          <p:nvPr>
            <p:ph type="body" sz="quarter" idx="3" hasCustomPrompt="1"/>
          </p:nvPr>
        </p:nvSpPr>
        <p:spPr>
          <a:xfrm>
            <a:off x="6172200" y="1681163"/>
            <a:ext cx="5183188" cy="823912"/>
          </a:xfrm>
        </p:spPr>
        <p:txBody>
          <a:bodyPr anchor="b"/>
          <a:lstStyle>
            <a:lvl1pPr marL="0" indent="0" rtl="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Haga clic para modificar los estilos de texto del patrón</a:t>
            </a:r>
            <a:endParaRPr lang="en-US" dirty="0"/>
          </a:p>
        </p:txBody>
      </p:sp>
      <p:sp>
        <p:nvSpPr>
          <p:cNvPr id="6" name="Marcador de contenido 5">
            <a:extLst>
              <a:ext uri="{FF2B5EF4-FFF2-40B4-BE49-F238E27FC236}">
                <a16:creationId xmlns:a16="http://schemas.microsoft.com/office/drawing/2014/main" id="{8CFDEE40-3229-4B8D-AFFB-D8FE0B6E1D69}"/>
              </a:ext>
            </a:extLst>
          </p:cNvPr>
          <p:cNvSpPr>
            <a:spLocks noGrp="1"/>
          </p:cNvSpPr>
          <p:nvPr>
            <p:ph sz="quarter" idx="4" hasCustomPrompt="1"/>
          </p:nvPr>
        </p:nvSpPr>
        <p:spPr>
          <a:xfrm>
            <a:off x="6172200" y="2505075"/>
            <a:ext cx="5183188" cy="3684588"/>
          </a:xfrm>
        </p:spPr>
        <p:txBody>
          <a:bodyPr/>
          <a:lstStyle>
            <a:lvl1pPr rtl="0">
              <a:defRPr/>
            </a:lvl1pPr>
            <a:lvl2pPr rtl="0">
              <a:defRPr/>
            </a:lvl2pPr>
            <a:lvl3pPr rtl="0">
              <a:defRPr/>
            </a:lvl3pPr>
            <a:lvl4pPr rtl="0">
              <a:defRPr/>
            </a:lvl4pPr>
            <a:lvl5pPr rtl="0">
              <a:defRPr/>
            </a:lvl5p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endParaRPr lang="en-US" dirty="0"/>
          </a:p>
        </p:txBody>
      </p:sp>
      <p:sp>
        <p:nvSpPr>
          <p:cNvPr id="7" name="Marcador de fecha 6">
            <a:extLst>
              <a:ext uri="{FF2B5EF4-FFF2-40B4-BE49-F238E27FC236}">
                <a16:creationId xmlns:a16="http://schemas.microsoft.com/office/drawing/2014/main" id="{49712C98-C61E-4DA8-BB75-0E6A065A6406}"/>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8" name="Marcador de pie de página 7">
            <a:extLst>
              <a:ext uri="{FF2B5EF4-FFF2-40B4-BE49-F238E27FC236}">
                <a16:creationId xmlns:a16="http://schemas.microsoft.com/office/drawing/2014/main" id="{F56DB403-034F-4B66-8061-45F4275B28DB}"/>
              </a:ext>
            </a:extLst>
          </p:cNvPr>
          <p:cNvSpPr>
            <a:spLocks noGrp="1"/>
          </p:cNvSpPr>
          <p:nvPr>
            <p:ph type="ftr" sz="quarter" idx="11"/>
          </p:nvPr>
        </p:nvSpPr>
        <p:spPr/>
        <p:txBody>
          <a:bodyPr/>
          <a:lstStyle>
            <a:lvl1pPr rtl="0">
              <a:defRPr/>
            </a:lvl1pPr>
          </a:lstStyle>
          <a:p>
            <a:endParaRPr lang="en-US" dirty="0"/>
          </a:p>
        </p:txBody>
      </p:sp>
      <p:sp>
        <p:nvSpPr>
          <p:cNvPr id="9" name="Marcador de número de diapositiva 8">
            <a:extLst>
              <a:ext uri="{FF2B5EF4-FFF2-40B4-BE49-F238E27FC236}">
                <a16:creationId xmlns:a16="http://schemas.microsoft.com/office/drawing/2014/main" id="{48B5E53A-A9F8-457A-A334-F01D28562C12}"/>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3326618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ORTFOLIO OPT-7">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60635A-3E66-4216-9CE0-4C352603CBE6}"/>
              </a:ext>
            </a:extLst>
          </p:cNvPr>
          <p:cNvGraphicFramePr>
            <a:graphicFrameLocks noChangeAspect="1"/>
          </p:cNvGraphicFramePr>
          <p:nvPr userDrawn="1">
            <p:custDataLst>
              <p:tags r:id="rId2"/>
            </p:custDataLst>
            <p:extLst>
              <p:ext uri="{D42A27DB-BD31-4B8C-83A1-F6EECF244321}">
                <p14:modId xmlns:p14="http://schemas.microsoft.com/office/powerpoint/2010/main" val="207326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53"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5B60635A-3E66-4216-9CE0-4C352603CB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Picture Placeholder 2"/>
          <p:cNvSpPr>
            <a:spLocks noGrp="1"/>
          </p:cNvSpPr>
          <p:nvPr>
            <p:ph type="pic" sz="quarter" idx="12"/>
          </p:nvPr>
        </p:nvSpPr>
        <p:spPr>
          <a:xfrm>
            <a:off x="604196" y="1844655"/>
            <a:ext cx="3048000" cy="1828800"/>
          </a:xfrm>
          <a:prstGeom prst="rect">
            <a:avLst/>
          </a:prstGeom>
          <a:solidFill>
            <a:schemeClr val="bg1"/>
          </a:solidFill>
          <a:effectLst/>
        </p:spPr>
        <p:txBody>
          <a:bodyPr/>
          <a:lstStyle>
            <a:lvl1pPr>
              <a:defRPr sz="1333"/>
            </a:lvl1pPr>
          </a:lstStyle>
          <a:p>
            <a:endParaRPr lang="uk-UA"/>
          </a:p>
        </p:txBody>
      </p:sp>
      <p:sp>
        <p:nvSpPr>
          <p:cNvPr id="13" name="Picture Placeholder 2"/>
          <p:cNvSpPr>
            <a:spLocks noGrp="1"/>
          </p:cNvSpPr>
          <p:nvPr>
            <p:ph type="pic" sz="quarter" idx="13"/>
          </p:nvPr>
        </p:nvSpPr>
        <p:spPr>
          <a:xfrm>
            <a:off x="3652196" y="1844655"/>
            <a:ext cx="3048000" cy="1828800"/>
          </a:xfrm>
          <a:prstGeom prst="rect">
            <a:avLst/>
          </a:prstGeom>
          <a:solidFill>
            <a:schemeClr val="bg1"/>
          </a:solidFill>
          <a:effectLst/>
        </p:spPr>
        <p:txBody>
          <a:bodyPr/>
          <a:lstStyle>
            <a:lvl1pPr>
              <a:defRPr sz="1333"/>
            </a:lvl1pPr>
          </a:lstStyle>
          <a:p>
            <a:endParaRPr lang="uk-UA"/>
          </a:p>
        </p:txBody>
      </p:sp>
      <p:sp>
        <p:nvSpPr>
          <p:cNvPr id="14" name="Picture Placeholder 2"/>
          <p:cNvSpPr>
            <a:spLocks noGrp="1"/>
          </p:cNvSpPr>
          <p:nvPr>
            <p:ph type="pic" sz="quarter" idx="14"/>
          </p:nvPr>
        </p:nvSpPr>
        <p:spPr>
          <a:xfrm>
            <a:off x="604196" y="3676503"/>
            <a:ext cx="3048000" cy="1828800"/>
          </a:xfrm>
          <a:prstGeom prst="rect">
            <a:avLst/>
          </a:prstGeom>
          <a:solidFill>
            <a:schemeClr val="bg1"/>
          </a:solidFill>
          <a:effectLst/>
        </p:spPr>
        <p:txBody>
          <a:bodyPr/>
          <a:lstStyle>
            <a:lvl1pPr>
              <a:defRPr sz="1333"/>
            </a:lvl1pPr>
          </a:lstStyle>
          <a:p>
            <a:endParaRPr lang="uk-UA"/>
          </a:p>
        </p:txBody>
      </p:sp>
      <p:sp>
        <p:nvSpPr>
          <p:cNvPr id="15" name="Picture Placeholder 2"/>
          <p:cNvSpPr>
            <a:spLocks noGrp="1"/>
          </p:cNvSpPr>
          <p:nvPr>
            <p:ph type="pic" sz="quarter" idx="15"/>
          </p:nvPr>
        </p:nvSpPr>
        <p:spPr>
          <a:xfrm>
            <a:off x="3652196" y="3676503"/>
            <a:ext cx="3048000" cy="1828800"/>
          </a:xfrm>
          <a:prstGeom prst="rect">
            <a:avLst/>
          </a:prstGeom>
          <a:solidFill>
            <a:schemeClr val="bg1"/>
          </a:solidFill>
          <a:effectLst/>
        </p:spPr>
        <p:txBody>
          <a:bodyPr/>
          <a:lstStyle>
            <a:lvl1pPr>
              <a:defRPr sz="1333"/>
            </a:lvl1pPr>
          </a:lstStyle>
          <a:p>
            <a:endParaRPr lang="uk-UA"/>
          </a:p>
        </p:txBody>
      </p:sp>
      <p:sp>
        <p:nvSpPr>
          <p:cNvPr id="2" name="Title 1">
            <a:extLst>
              <a:ext uri="{FF2B5EF4-FFF2-40B4-BE49-F238E27FC236}">
                <a16:creationId xmlns:a16="http://schemas.microsoft.com/office/drawing/2014/main" id="{33256D4F-70A5-834E-ADDC-3139B64510D7}"/>
              </a:ext>
            </a:extLst>
          </p:cNvPr>
          <p:cNvSpPr>
            <a:spLocks noGrp="1"/>
          </p:cNvSpPr>
          <p:nvPr>
            <p:ph type="title"/>
          </p:nvPr>
        </p:nvSpPr>
        <p:spPr/>
        <p:txBody>
          <a:bodyPr vert="horz"/>
          <a:lstStyle>
            <a:lvl1pPr rtl="0">
              <a:defRPr/>
            </a:lvl1pPr>
          </a:lstStyle>
          <a:p>
            <a:r>
              <a:rPr lang="en-US" dirty="0"/>
              <a:t>Click to edit Master title style</a:t>
            </a:r>
          </a:p>
        </p:txBody>
      </p:sp>
      <p:sp>
        <p:nvSpPr>
          <p:cNvPr id="5" name="Footer Placeholder 4">
            <a:extLst>
              <a:ext uri="{FF2B5EF4-FFF2-40B4-BE49-F238E27FC236}">
                <a16:creationId xmlns:a16="http://schemas.microsoft.com/office/drawing/2014/main" id="{E28FD0D0-92BD-5646-A762-7DD6C0F9000C}"/>
              </a:ext>
            </a:extLst>
          </p:cNvPr>
          <p:cNvSpPr>
            <a:spLocks noGrp="1"/>
          </p:cNvSpPr>
          <p:nvPr>
            <p:ph type="ftr" sz="quarter" idx="16"/>
          </p:nvPr>
        </p:nvSpPr>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F1B9D6A7-C0A6-9049-BEB5-BD5DC2AAF9B9}"/>
              </a:ext>
            </a:extLst>
          </p:cNvPr>
          <p:cNvSpPr>
            <a:spLocks noGrp="1"/>
          </p:cNvSpPr>
          <p:nvPr>
            <p:ph type="sldNum" sz="quarter" idx="17"/>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9" name="Text Placeholder 9">
            <a:extLst>
              <a:ext uri="{FF2B5EF4-FFF2-40B4-BE49-F238E27FC236}">
                <a16:creationId xmlns:a16="http://schemas.microsoft.com/office/drawing/2014/main" id="{60FE63DC-71A5-E64D-B8F6-6D9B893FB3F2}"/>
              </a:ext>
            </a:extLst>
          </p:cNvPr>
          <p:cNvSpPr>
            <a:spLocks noGrp="1"/>
          </p:cNvSpPr>
          <p:nvPr>
            <p:ph type="body" sz="quarter" idx="18" hasCustomPrompt="1"/>
          </p:nvPr>
        </p:nvSpPr>
        <p:spPr>
          <a:xfrm>
            <a:off x="7467600" y="1844655"/>
            <a:ext cx="4114800" cy="3660648"/>
          </a:xfrm>
        </p:spPr>
        <p:txBody>
          <a:bodyPr/>
          <a:lstStyle>
            <a:lvl1pPr rtl="0">
              <a:defRPr>
                <a:solidFill>
                  <a:schemeClr val="accent1"/>
                </a:solidFill>
                <a:latin typeface="+mj-lt"/>
              </a:defRPr>
            </a:lvl1pPr>
            <a:lvl2pPr rtl="0">
              <a:defRPr/>
            </a:lvl2pPr>
            <a:lvl3pPr rtl="0">
              <a:defRPr/>
            </a:lvl3pPr>
            <a:lvl4pPr rtl="0">
              <a:defRPr/>
            </a:lvl4pPr>
            <a:lvl5pPr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418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250"/>
                                        <p:tgtEl>
                                          <p:spTgt spid="10"/>
                                        </p:tgtEl>
                                      </p:cBhvr>
                                    </p:animEffect>
                                    <p:anim calcmode="lin" valueType="num">
                                      <p:cBhvr>
                                        <p:cTn id="8" dur="1250" fill="hold"/>
                                        <p:tgtEl>
                                          <p:spTgt spid="10"/>
                                        </p:tgtEl>
                                        <p:attrNameLst>
                                          <p:attrName>ppt_x</p:attrName>
                                        </p:attrNameLst>
                                      </p:cBhvr>
                                      <p:tavLst>
                                        <p:tav tm="0">
                                          <p:val>
                                            <p:strVal val="#ppt_x"/>
                                          </p:val>
                                        </p:tav>
                                        <p:tav tm="100000">
                                          <p:val>
                                            <p:strVal val="#ppt_x"/>
                                          </p:val>
                                        </p:tav>
                                      </p:tavLst>
                                    </p:anim>
                                    <p:anim calcmode="lin" valueType="num">
                                      <p:cBhvr>
                                        <p:cTn id="9" dur="1125" decel="100000" fill="hold"/>
                                        <p:tgtEl>
                                          <p:spTgt spid="10"/>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10"/>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250"/>
                                        <p:tgtEl>
                                          <p:spTgt spid="13"/>
                                        </p:tgtEl>
                                      </p:cBhvr>
                                    </p:animEffect>
                                    <p:anim calcmode="lin" valueType="num">
                                      <p:cBhvr>
                                        <p:cTn id="14" dur="1250" fill="hold"/>
                                        <p:tgtEl>
                                          <p:spTgt spid="13"/>
                                        </p:tgtEl>
                                        <p:attrNameLst>
                                          <p:attrName>ppt_x</p:attrName>
                                        </p:attrNameLst>
                                      </p:cBhvr>
                                      <p:tavLst>
                                        <p:tav tm="0">
                                          <p:val>
                                            <p:strVal val="#ppt_x"/>
                                          </p:val>
                                        </p:tav>
                                        <p:tav tm="100000">
                                          <p:val>
                                            <p:strVal val="#ppt_x"/>
                                          </p:val>
                                        </p:tav>
                                      </p:tavLst>
                                    </p:anim>
                                    <p:anim calcmode="lin" valueType="num">
                                      <p:cBhvr>
                                        <p:cTn id="15" dur="1125" decel="100000" fill="hold"/>
                                        <p:tgtEl>
                                          <p:spTgt spid="13"/>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250"/>
                                        <p:tgtEl>
                                          <p:spTgt spid="14"/>
                                        </p:tgtEl>
                                      </p:cBhvr>
                                    </p:animEffect>
                                    <p:anim calcmode="lin" valueType="num">
                                      <p:cBhvr>
                                        <p:cTn id="20" dur="1250" fill="hold"/>
                                        <p:tgtEl>
                                          <p:spTgt spid="14"/>
                                        </p:tgtEl>
                                        <p:attrNameLst>
                                          <p:attrName>ppt_x</p:attrName>
                                        </p:attrNameLst>
                                      </p:cBhvr>
                                      <p:tavLst>
                                        <p:tav tm="0">
                                          <p:val>
                                            <p:strVal val="#ppt_x"/>
                                          </p:val>
                                        </p:tav>
                                        <p:tav tm="100000">
                                          <p:val>
                                            <p:strVal val="#ppt_x"/>
                                          </p:val>
                                        </p:tav>
                                      </p:tavLst>
                                    </p:anim>
                                    <p:anim calcmode="lin" valueType="num">
                                      <p:cBhvr>
                                        <p:cTn id="21" dur="1125" decel="100000" fill="hold"/>
                                        <p:tgtEl>
                                          <p:spTgt spid="14"/>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14"/>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75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250"/>
                                        <p:tgtEl>
                                          <p:spTgt spid="15"/>
                                        </p:tgtEl>
                                      </p:cBhvr>
                                    </p:animEffect>
                                    <p:anim calcmode="lin" valueType="num">
                                      <p:cBhvr>
                                        <p:cTn id="26" dur="1250" fill="hold"/>
                                        <p:tgtEl>
                                          <p:spTgt spid="15"/>
                                        </p:tgtEl>
                                        <p:attrNameLst>
                                          <p:attrName>ppt_x</p:attrName>
                                        </p:attrNameLst>
                                      </p:cBhvr>
                                      <p:tavLst>
                                        <p:tav tm="0">
                                          <p:val>
                                            <p:strVal val="#ppt_x"/>
                                          </p:val>
                                        </p:tav>
                                        <p:tav tm="100000">
                                          <p:val>
                                            <p:strVal val="#ppt_x"/>
                                          </p:val>
                                        </p:tav>
                                      </p:tavLst>
                                    </p:anim>
                                    <p:anim calcmode="lin" valueType="num">
                                      <p:cBhvr>
                                        <p:cTn id="27" dur="1125" decel="100000" fill="hold"/>
                                        <p:tgtEl>
                                          <p:spTgt spid="15"/>
                                        </p:tgtEl>
                                        <p:attrNameLst>
                                          <p:attrName>ppt_y</p:attrName>
                                        </p:attrNameLst>
                                      </p:cBhvr>
                                      <p:tavLst>
                                        <p:tav tm="0">
                                          <p:val>
                                            <p:strVal val="#ppt_y+1"/>
                                          </p:val>
                                        </p:tav>
                                        <p:tav tm="100000">
                                          <p:val>
                                            <p:strVal val="#ppt_y-.03"/>
                                          </p:val>
                                        </p:tav>
                                      </p:tavLst>
                                    </p:anim>
                                    <p:anim calcmode="lin" valueType="num">
                                      <p:cBhvr>
                                        <p:cTn id="28" dur="125" accel="100000" fill="hold">
                                          <p:stCondLst>
                                            <p:cond delay="1125"/>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ORTFOLIO OPT-8">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07639FF-4167-4CFE-AC27-710287C4B95A}"/>
              </a:ext>
            </a:extLst>
          </p:cNvPr>
          <p:cNvGraphicFramePr>
            <a:graphicFrameLocks noChangeAspect="1"/>
          </p:cNvGraphicFramePr>
          <p:nvPr userDrawn="1">
            <p:custDataLst>
              <p:tags r:id="rId2"/>
            </p:custDataLst>
            <p:extLst>
              <p:ext uri="{D42A27DB-BD31-4B8C-83A1-F6EECF244321}">
                <p14:modId xmlns:p14="http://schemas.microsoft.com/office/powerpoint/2010/main" val="607596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77" name="think-cell Slide" r:id="rId4" imgW="395" imgH="396" progId="TCLayout.ActiveDocument.1">
                  <p:embed/>
                </p:oleObj>
              </mc:Choice>
              <mc:Fallback>
                <p:oleObj name="think-cell Slide" r:id="rId4" imgW="395" imgH="396" progId="TCLayout.ActiveDocument.1">
                  <p:embed/>
                  <p:pic>
                    <p:nvPicPr>
                      <p:cNvPr id="4" name="Object 3" hidden="1">
                        <a:extLst>
                          <a:ext uri="{FF2B5EF4-FFF2-40B4-BE49-F238E27FC236}">
                            <a16:creationId xmlns:a16="http://schemas.microsoft.com/office/drawing/2014/main" id="{E07639FF-4167-4CFE-AC27-710287C4B9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Picture Placeholder 5"/>
          <p:cNvSpPr>
            <a:spLocks noGrp="1"/>
          </p:cNvSpPr>
          <p:nvPr>
            <p:ph type="pic" sz="quarter" idx="11"/>
          </p:nvPr>
        </p:nvSpPr>
        <p:spPr>
          <a:xfrm>
            <a:off x="0" y="3429000"/>
            <a:ext cx="3048000" cy="1828800"/>
          </a:xfrm>
          <a:prstGeom prst="rect">
            <a:avLst/>
          </a:prstGeom>
          <a:solidFill>
            <a:schemeClr val="bg1"/>
          </a:solidFill>
        </p:spPr>
        <p:txBody>
          <a:bodyPr/>
          <a:lstStyle/>
          <a:p>
            <a:endParaRPr lang="uk-UA"/>
          </a:p>
        </p:txBody>
      </p:sp>
      <p:sp>
        <p:nvSpPr>
          <p:cNvPr id="11" name="Picture Placeholder 5"/>
          <p:cNvSpPr>
            <a:spLocks noGrp="1"/>
          </p:cNvSpPr>
          <p:nvPr>
            <p:ph type="pic" sz="quarter" idx="12"/>
          </p:nvPr>
        </p:nvSpPr>
        <p:spPr>
          <a:xfrm>
            <a:off x="3048000" y="1600200"/>
            <a:ext cx="3048000" cy="1828800"/>
          </a:xfrm>
          <a:prstGeom prst="rect">
            <a:avLst/>
          </a:prstGeom>
          <a:solidFill>
            <a:schemeClr val="bg1"/>
          </a:solidFill>
        </p:spPr>
        <p:txBody>
          <a:bodyPr/>
          <a:lstStyle/>
          <a:p>
            <a:endParaRPr lang="uk-UA"/>
          </a:p>
        </p:txBody>
      </p:sp>
      <p:sp>
        <p:nvSpPr>
          <p:cNvPr id="12" name="Picture Placeholder 5"/>
          <p:cNvSpPr>
            <a:spLocks noGrp="1"/>
          </p:cNvSpPr>
          <p:nvPr>
            <p:ph type="pic" sz="quarter" idx="13"/>
          </p:nvPr>
        </p:nvSpPr>
        <p:spPr>
          <a:xfrm>
            <a:off x="6096000" y="3429000"/>
            <a:ext cx="3048000" cy="1828800"/>
          </a:xfrm>
          <a:prstGeom prst="rect">
            <a:avLst/>
          </a:prstGeom>
          <a:solidFill>
            <a:schemeClr val="bg1"/>
          </a:solidFill>
        </p:spPr>
        <p:txBody>
          <a:bodyPr/>
          <a:lstStyle/>
          <a:p>
            <a:endParaRPr lang="uk-UA"/>
          </a:p>
        </p:txBody>
      </p:sp>
      <p:sp>
        <p:nvSpPr>
          <p:cNvPr id="13" name="Picture Placeholder 5"/>
          <p:cNvSpPr>
            <a:spLocks noGrp="1"/>
          </p:cNvSpPr>
          <p:nvPr>
            <p:ph type="pic" sz="quarter" idx="14"/>
          </p:nvPr>
        </p:nvSpPr>
        <p:spPr>
          <a:xfrm>
            <a:off x="9144000" y="1600200"/>
            <a:ext cx="3048000" cy="1828800"/>
          </a:xfrm>
          <a:prstGeom prst="rect">
            <a:avLst/>
          </a:prstGeom>
          <a:solidFill>
            <a:schemeClr val="bg1"/>
          </a:solidFill>
        </p:spPr>
        <p:txBody>
          <a:bodyPr/>
          <a:lstStyle/>
          <a:p>
            <a:endParaRPr lang="uk-UA"/>
          </a:p>
        </p:txBody>
      </p:sp>
      <p:sp>
        <p:nvSpPr>
          <p:cNvPr id="5" name="Footer Placeholder 4">
            <a:extLst>
              <a:ext uri="{FF2B5EF4-FFF2-40B4-BE49-F238E27FC236}">
                <a16:creationId xmlns:a16="http://schemas.microsoft.com/office/drawing/2014/main" id="{F6996646-ACDD-E24F-AE9A-CDE85CEB6C36}"/>
              </a:ext>
            </a:extLst>
          </p:cNvPr>
          <p:cNvSpPr>
            <a:spLocks noGrp="1"/>
          </p:cNvSpPr>
          <p:nvPr>
            <p:ph type="ftr" sz="quarter" idx="15"/>
          </p:nvPr>
        </p:nvSpPr>
        <p:spPr/>
        <p:txBody>
          <a:bodyPr/>
          <a:lstStyle>
            <a:lvl1pPr rtl="0">
              <a:defRPr/>
            </a:lvl1pPr>
          </a:lstStyle>
          <a:p>
            <a:endParaRPr lang="en-US" dirty="0"/>
          </a:p>
        </p:txBody>
      </p:sp>
      <p:sp>
        <p:nvSpPr>
          <p:cNvPr id="7" name="Slide Number Placeholder 6">
            <a:extLst>
              <a:ext uri="{FF2B5EF4-FFF2-40B4-BE49-F238E27FC236}">
                <a16:creationId xmlns:a16="http://schemas.microsoft.com/office/drawing/2014/main" id="{8F63D041-C871-684B-ACF7-15B12B37F048}"/>
              </a:ext>
            </a:extLst>
          </p:cNvPr>
          <p:cNvSpPr>
            <a:spLocks noGrp="1"/>
          </p:cNvSpPr>
          <p:nvPr>
            <p:ph type="sldNum" sz="quarter" idx="16"/>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2" name="Title 1">
            <a:extLst>
              <a:ext uri="{FF2B5EF4-FFF2-40B4-BE49-F238E27FC236}">
                <a16:creationId xmlns:a16="http://schemas.microsoft.com/office/drawing/2014/main" id="{D3602BF9-AEC1-964A-A87B-0D7E20EDCD89}"/>
              </a:ext>
            </a:extLst>
          </p:cNvPr>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235631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250"/>
                                        <p:tgtEl>
                                          <p:spTgt spid="6"/>
                                        </p:tgtEl>
                                      </p:cBhvr>
                                    </p:animEffect>
                                    <p:anim calcmode="lin" valueType="num">
                                      <p:cBhvr>
                                        <p:cTn id="8" dur="1250" fill="hold"/>
                                        <p:tgtEl>
                                          <p:spTgt spid="6"/>
                                        </p:tgtEl>
                                        <p:attrNameLst>
                                          <p:attrName>ppt_x</p:attrName>
                                        </p:attrNameLst>
                                      </p:cBhvr>
                                      <p:tavLst>
                                        <p:tav tm="0">
                                          <p:val>
                                            <p:strVal val="#ppt_x"/>
                                          </p:val>
                                        </p:tav>
                                        <p:tav tm="100000">
                                          <p:val>
                                            <p:strVal val="#ppt_x"/>
                                          </p:val>
                                        </p:tav>
                                      </p:tavLst>
                                    </p:anim>
                                    <p:anim calcmode="lin" valueType="num">
                                      <p:cBhvr>
                                        <p:cTn id="9" dur="1125" decel="100000" fill="hold"/>
                                        <p:tgtEl>
                                          <p:spTgt spid="6"/>
                                        </p:tgtEl>
                                        <p:attrNameLst>
                                          <p:attrName>ppt_y</p:attrName>
                                        </p:attrNameLst>
                                      </p:cBhvr>
                                      <p:tavLst>
                                        <p:tav tm="0">
                                          <p:val>
                                            <p:strVal val="#ppt_y+1"/>
                                          </p:val>
                                        </p:tav>
                                        <p:tav tm="100000">
                                          <p:val>
                                            <p:strVal val="#ppt_y-.03"/>
                                          </p:val>
                                        </p:tav>
                                      </p:tavLst>
                                    </p:anim>
                                    <p:anim calcmode="lin" valueType="num">
                                      <p:cBhvr>
                                        <p:cTn id="10" dur="125" accel="100000" fill="hold">
                                          <p:stCondLst>
                                            <p:cond delay="1125"/>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250"/>
                                        <p:tgtEl>
                                          <p:spTgt spid="11"/>
                                        </p:tgtEl>
                                      </p:cBhvr>
                                    </p:animEffect>
                                    <p:anim calcmode="lin" valueType="num">
                                      <p:cBhvr>
                                        <p:cTn id="14" dur="1250" fill="hold"/>
                                        <p:tgtEl>
                                          <p:spTgt spid="11"/>
                                        </p:tgtEl>
                                        <p:attrNameLst>
                                          <p:attrName>ppt_x</p:attrName>
                                        </p:attrNameLst>
                                      </p:cBhvr>
                                      <p:tavLst>
                                        <p:tav tm="0">
                                          <p:val>
                                            <p:strVal val="#ppt_x"/>
                                          </p:val>
                                        </p:tav>
                                        <p:tav tm="100000">
                                          <p:val>
                                            <p:strVal val="#ppt_x"/>
                                          </p:val>
                                        </p:tav>
                                      </p:tavLst>
                                    </p:anim>
                                    <p:anim calcmode="lin" valueType="num">
                                      <p:cBhvr>
                                        <p:cTn id="15" dur="1125" decel="100000" fill="hold"/>
                                        <p:tgtEl>
                                          <p:spTgt spid="11"/>
                                        </p:tgtEl>
                                        <p:attrNameLst>
                                          <p:attrName>ppt_y</p:attrName>
                                        </p:attrNameLst>
                                      </p:cBhvr>
                                      <p:tavLst>
                                        <p:tav tm="0">
                                          <p:val>
                                            <p:strVal val="#ppt_y+1"/>
                                          </p:val>
                                        </p:tav>
                                        <p:tav tm="100000">
                                          <p:val>
                                            <p:strVal val="#ppt_y-.03"/>
                                          </p:val>
                                        </p:tav>
                                      </p:tavLst>
                                    </p:anim>
                                    <p:anim calcmode="lin" valueType="num">
                                      <p:cBhvr>
                                        <p:cTn id="16" dur="125" accel="100000" fill="hold">
                                          <p:stCondLst>
                                            <p:cond delay="1125"/>
                                          </p:stCondLst>
                                        </p:cTn>
                                        <p:tgtEl>
                                          <p:spTgt spid="11"/>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250"/>
                                        <p:tgtEl>
                                          <p:spTgt spid="12"/>
                                        </p:tgtEl>
                                      </p:cBhvr>
                                    </p:animEffect>
                                    <p:anim calcmode="lin" valueType="num">
                                      <p:cBhvr>
                                        <p:cTn id="20" dur="1250" fill="hold"/>
                                        <p:tgtEl>
                                          <p:spTgt spid="12"/>
                                        </p:tgtEl>
                                        <p:attrNameLst>
                                          <p:attrName>ppt_x</p:attrName>
                                        </p:attrNameLst>
                                      </p:cBhvr>
                                      <p:tavLst>
                                        <p:tav tm="0">
                                          <p:val>
                                            <p:strVal val="#ppt_x"/>
                                          </p:val>
                                        </p:tav>
                                        <p:tav tm="100000">
                                          <p:val>
                                            <p:strVal val="#ppt_x"/>
                                          </p:val>
                                        </p:tav>
                                      </p:tavLst>
                                    </p:anim>
                                    <p:anim calcmode="lin" valueType="num">
                                      <p:cBhvr>
                                        <p:cTn id="21" dur="1125" decel="100000" fill="hold"/>
                                        <p:tgtEl>
                                          <p:spTgt spid="12"/>
                                        </p:tgtEl>
                                        <p:attrNameLst>
                                          <p:attrName>ppt_y</p:attrName>
                                        </p:attrNameLst>
                                      </p:cBhvr>
                                      <p:tavLst>
                                        <p:tav tm="0">
                                          <p:val>
                                            <p:strVal val="#ppt_y+1"/>
                                          </p:val>
                                        </p:tav>
                                        <p:tav tm="100000">
                                          <p:val>
                                            <p:strVal val="#ppt_y-.03"/>
                                          </p:val>
                                        </p:tav>
                                      </p:tavLst>
                                    </p:anim>
                                    <p:anim calcmode="lin" valueType="num">
                                      <p:cBhvr>
                                        <p:cTn id="22" dur="125" accel="100000" fill="hold">
                                          <p:stCondLst>
                                            <p:cond delay="1125"/>
                                          </p:stCondLst>
                                        </p:cTn>
                                        <p:tgtEl>
                                          <p:spTgt spid="12"/>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75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250"/>
                                        <p:tgtEl>
                                          <p:spTgt spid="13"/>
                                        </p:tgtEl>
                                      </p:cBhvr>
                                    </p:animEffect>
                                    <p:anim calcmode="lin" valueType="num">
                                      <p:cBhvr>
                                        <p:cTn id="26" dur="1250" fill="hold"/>
                                        <p:tgtEl>
                                          <p:spTgt spid="13"/>
                                        </p:tgtEl>
                                        <p:attrNameLst>
                                          <p:attrName>ppt_x</p:attrName>
                                        </p:attrNameLst>
                                      </p:cBhvr>
                                      <p:tavLst>
                                        <p:tav tm="0">
                                          <p:val>
                                            <p:strVal val="#ppt_x"/>
                                          </p:val>
                                        </p:tav>
                                        <p:tav tm="100000">
                                          <p:val>
                                            <p:strVal val="#ppt_x"/>
                                          </p:val>
                                        </p:tav>
                                      </p:tavLst>
                                    </p:anim>
                                    <p:anim calcmode="lin" valueType="num">
                                      <p:cBhvr>
                                        <p:cTn id="27" dur="1125" decel="100000" fill="hold"/>
                                        <p:tgtEl>
                                          <p:spTgt spid="13"/>
                                        </p:tgtEl>
                                        <p:attrNameLst>
                                          <p:attrName>ppt_y</p:attrName>
                                        </p:attrNameLst>
                                      </p:cBhvr>
                                      <p:tavLst>
                                        <p:tav tm="0">
                                          <p:val>
                                            <p:strVal val="#ppt_y+1"/>
                                          </p:val>
                                        </p:tav>
                                        <p:tav tm="100000">
                                          <p:val>
                                            <p:strVal val="#ppt_y-.03"/>
                                          </p:val>
                                        </p:tav>
                                      </p:tavLst>
                                    </p:anim>
                                    <p:anim calcmode="lin" valueType="num">
                                      <p:cBhvr>
                                        <p:cTn id="28" dur="125" accel="100000" fill="hold">
                                          <p:stCondLst>
                                            <p:cond delay="1125"/>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hoto Lef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8766609-26E7-4ABE-BE5C-1D91B41707DB}"/>
              </a:ext>
            </a:extLst>
          </p:cNvPr>
          <p:cNvGraphicFramePr>
            <a:graphicFrameLocks noChangeAspect="1"/>
          </p:cNvGraphicFramePr>
          <p:nvPr userDrawn="1">
            <p:custDataLst>
              <p:tags r:id="rId2"/>
            </p:custDataLst>
            <p:extLst>
              <p:ext uri="{D42A27DB-BD31-4B8C-83A1-F6EECF244321}">
                <p14:modId xmlns:p14="http://schemas.microsoft.com/office/powerpoint/2010/main" val="2208684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401" name="think-cell Slide" r:id="rId4" imgW="395" imgH="396" progId="TCLayout.ActiveDocument.1">
                  <p:embed/>
                </p:oleObj>
              </mc:Choice>
              <mc:Fallback>
                <p:oleObj name="think-cell Slide" r:id="rId4" imgW="395" imgH="396" progId="TCLayout.ActiveDocument.1">
                  <p:embed/>
                  <p:pic>
                    <p:nvPicPr>
                      <p:cNvPr id="8" name="Object 7" hidden="1">
                        <a:extLst>
                          <a:ext uri="{FF2B5EF4-FFF2-40B4-BE49-F238E27FC236}">
                            <a16:creationId xmlns:a16="http://schemas.microsoft.com/office/drawing/2014/main" id="{F8766609-26E7-4ABE-BE5C-1D91B41707D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Picture Placeholder 2"/>
          <p:cNvSpPr>
            <a:spLocks noGrp="1"/>
          </p:cNvSpPr>
          <p:nvPr>
            <p:ph type="pic" sz="quarter" idx="12"/>
          </p:nvPr>
        </p:nvSpPr>
        <p:spPr>
          <a:xfrm>
            <a:off x="0" y="0"/>
            <a:ext cx="6096000" cy="6858000"/>
          </a:xfrm>
          <a:prstGeom prst="rect">
            <a:avLst/>
          </a:prstGeom>
          <a:solidFill>
            <a:schemeClr val="bg1"/>
          </a:solidFill>
        </p:spPr>
        <p:txBody>
          <a:bodyPr/>
          <a:lstStyle/>
          <a:p>
            <a:endParaRPr lang="uk-UA"/>
          </a:p>
        </p:txBody>
      </p:sp>
      <p:sp>
        <p:nvSpPr>
          <p:cNvPr id="5" name="Title 7"/>
          <p:cNvSpPr>
            <a:spLocks noGrp="1"/>
          </p:cNvSpPr>
          <p:nvPr>
            <p:ph type="title" hasCustomPrompt="1"/>
          </p:nvPr>
        </p:nvSpPr>
        <p:spPr>
          <a:xfrm>
            <a:off x="6705600" y="619467"/>
            <a:ext cx="4876800" cy="609600"/>
          </a:xfrm>
          <a:prstGeom prst="rect">
            <a:avLst/>
          </a:prstGeom>
          <a:noFill/>
        </p:spPr>
        <p:txBody>
          <a:bodyPr vert="horz" wrap="square" rtlCol="0">
            <a:noAutofit/>
          </a:bodyPr>
          <a:lstStyle>
            <a:lvl1pPr rtl="0">
              <a:defRPr lang="uk-UA" sz="3000" b="0">
                <a:solidFill>
                  <a:schemeClr val="accent1"/>
                </a:solidFill>
                <a:latin typeface="+mj-lt"/>
                <a:ea typeface="Roboto Condensed" panose="02000000000000000000" pitchFamily="2" charset="0"/>
                <a:cs typeface="+mn-cs"/>
              </a:defRPr>
            </a:lvl1pPr>
          </a:lstStyle>
          <a:p>
            <a:pPr marL="0" lvl="0"/>
            <a:r>
              <a:rPr lang="en-US" dirty="0"/>
              <a:t>click to edit master title style</a:t>
            </a:r>
          </a:p>
        </p:txBody>
      </p:sp>
      <p:sp>
        <p:nvSpPr>
          <p:cNvPr id="4" name="Footer Placeholder 3">
            <a:extLst>
              <a:ext uri="{FF2B5EF4-FFF2-40B4-BE49-F238E27FC236}">
                <a16:creationId xmlns:a16="http://schemas.microsoft.com/office/drawing/2014/main" id="{F38D33A0-716D-8242-B8BC-0FE6B4C9E2A3}"/>
              </a:ext>
            </a:extLst>
          </p:cNvPr>
          <p:cNvSpPr>
            <a:spLocks noGrp="1"/>
          </p:cNvSpPr>
          <p:nvPr>
            <p:ph type="ftr" sz="quarter" idx="13"/>
          </p:nvPr>
        </p:nvSpPr>
        <p:spPr>
          <a:xfrm>
            <a:off x="6705600" y="6248400"/>
            <a:ext cx="3657600" cy="304800"/>
          </a:xfrm>
        </p:spPr>
        <p:txBody>
          <a:bodyPr/>
          <a:lstStyle>
            <a:lvl1pPr rtl="0">
              <a:defRPr/>
            </a:lvl1pPr>
          </a:lstStyle>
          <a:p>
            <a:endParaRPr lang="en-US" dirty="0"/>
          </a:p>
        </p:txBody>
      </p:sp>
      <p:sp>
        <p:nvSpPr>
          <p:cNvPr id="6" name="Slide Number Placeholder 5">
            <a:extLst>
              <a:ext uri="{FF2B5EF4-FFF2-40B4-BE49-F238E27FC236}">
                <a16:creationId xmlns:a16="http://schemas.microsoft.com/office/drawing/2014/main" id="{7C5F4DA9-99C3-DA40-AEC7-6C07E358490B}"/>
              </a:ext>
            </a:extLst>
          </p:cNvPr>
          <p:cNvSpPr>
            <a:spLocks noGrp="1"/>
          </p:cNvSpPr>
          <p:nvPr>
            <p:ph type="sldNum" sz="quarter" idx="14"/>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7" name="Text Placeholder 9">
            <a:extLst>
              <a:ext uri="{FF2B5EF4-FFF2-40B4-BE49-F238E27FC236}">
                <a16:creationId xmlns:a16="http://schemas.microsoft.com/office/drawing/2014/main" id="{D95E7BD6-CFDA-F340-991C-181929B8D918}"/>
              </a:ext>
            </a:extLst>
          </p:cNvPr>
          <p:cNvSpPr>
            <a:spLocks noGrp="1"/>
          </p:cNvSpPr>
          <p:nvPr>
            <p:ph type="body" sz="quarter" idx="17" hasCustomPrompt="1"/>
          </p:nvPr>
        </p:nvSpPr>
        <p:spPr>
          <a:xfrm>
            <a:off x="6705600" y="1524000"/>
            <a:ext cx="4876800" cy="4572000"/>
          </a:xfrm>
        </p:spPr>
        <p:txBody>
          <a:bodyPr/>
          <a:lstStyle>
            <a:lvl1pPr rtl="0">
              <a:defRPr sz="1867">
                <a:solidFill>
                  <a:schemeClr val="tx1"/>
                </a:solidFill>
                <a:latin typeface="+mn-lt"/>
              </a:defRPr>
            </a:lvl1pPr>
            <a:lvl2pPr marL="182889" indent="-182889" rtl="0">
              <a:buFont typeface="Arial" panose="020B0604020202020204" pitchFamily="34" charset="0"/>
              <a:buChar char="•"/>
              <a:defRPr sz="1600"/>
            </a:lvl2pPr>
            <a:lvl3pPr marL="365778" rtl="0">
              <a:defRPr sz="1333"/>
            </a:lvl3pPr>
            <a:lvl4pPr marL="548667" rtl="0">
              <a:defRPr/>
            </a:lvl4pPr>
            <a:lvl5pPr marL="731557"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39914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hoto Righ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38B854C-9700-4287-A19C-714F8E211B4F}"/>
              </a:ext>
            </a:extLst>
          </p:cNvPr>
          <p:cNvGraphicFramePr>
            <a:graphicFrameLocks noChangeAspect="1"/>
          </p:cNvGraphicFramePr>
          <p:nvPr userDrawn="1">
            <p:custDataLst>
              <p:tags r:id="rId2"/>
            </p:custDataLst>
            <p:extLst>
              <p:ext uri="{D42A27DB-BD31-4B8C-83A1-F6EECF244321}">
                <p14:modId xmlns:p14="http://schemas.microsoft.com/office/powerpoint/2010/main" val="1562040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425" name="think-cell Slide" r:id="rId4" imgW="395" imgH="396" progId="TCLayout.ActiveDocument.1">
                  <p:embed/>
                </p:oleObj>
              </mc:Choice>
              <mc:Fallback>
                <p:oleObj name="think-cell Slide" r:id="rId4" imgW="395" imgH="396" progId="TCLayout.ActiveDocument.1">
                  <p:embed/>
                  <p:pic>
                    <p:nvPicPr>
                      <p:cNvPr id="5" name="Object 4" hidden="1">
                        <a:extLst>
                          <a:ext uri="{FF2B5EF4-FFF2-40B4-BE49-F238E27FC236}">
                            <a16:creationId xmlns:a16="http://schemas.microsoft.com/office/drawing/2014/main" id="{238B854C-9700-4287-A19C-714F8E211B4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Picture Placeholder 2"/>
          <p:cNvSpPr>
            <a:spLocks noGrp="1"/>
          </p:cNvSpPr>
          <p:nvPr>
            <p:ph type="pic" sz="quarter" idx="12"/>
          </p:nvPr>
        </p:nvSpPr>
        <p:spPr>
          <a:xfrm>
            <a:off x="6096000" y="0"/>
            <a:ext cx="6096000" cy="6858000"/>
          </a:xfrm>
          <a:prstGeom prst="rect">
            <a:avLst/>
          </a:prstGeom>
          <a:solidFill>
            <a:schemeClr val="bg1"/>
          </a:solidFill>
        </p:spPr>
        <p:txBody>
          <a:bodyPr/>
          <a:lstStyle/>
          <a:p>
            <a:endParaRPr lang="uk-UA"/>
          </a:p>
        </p:txBody>
      </p:sp>
      <p:sp>
        <p:nvSpPr>
          <p:cNvPr id="7" name="Title 7">
            <a:extLst>
              <a:ext uri="{FF2B5EF4-FFF2-40B4-BE49-F238E27FC236}">
                <a16:creationId xmlns:a16="http://schemas.microsoft.com/office/drawing/2014/main" id="{2AC8BC53-D372-9340-AD3B-26E013270DE1}"/>
              </a:ext>
            </a:extLst>
          </p:cNvPr>
          <p:cNvSpPr>
            <a:spLocks noGrp="1"/>
          </p:cNvSpPr>
          <p:nvPr>
            <p:ph type="title" hasCustomPrompt="1"/>
          </p:nvPr>
        </p:nvSpPr>
        <p:spPr>
          <a:xfrm>
            <a:off x="609600" y="609600"/>
            <a:ext cx="4876800" cy="609600"/>
          </a:xfrm>
          <a:prstGeom prst="rect">
            <a:avLst/>
          </a:prstGeom>
          <a:noFill/>
        </p:spPr>
        <p:txBody>
          <a:bodyPr vert="horz" wrap="square" rtlCol="0">
            <a:noAutofit/>
          </a:bodyPr>
          <a:lstStyle>
            <a:lvl1pPr rtl="0">
              <a:defRPr lang="uk-UA" sz="3000" b="0">
                <a:solidFill>
                  <a:schemeClr val="accent1"/>
                </a:solidFill>
                <a:latin typeface="+mj-lt"/>
                <a:ea typeface="Roboto Condensed" panose="02000000000000000000" pitchFamily="2" charset="0"/>
                <a:cs typeface="+mn-cs"/>
              </a:defRPr>
            </a:lvl1pPr>
          </a:lstStyle>
          <a:p>
            <a:pPr marL="0" lvl="0"/>
            <a:r>
              <a:rPr lang="en-US" dirty="0"/>
              <a:t>click to edit master title style</a:t>
            </a:r>
          </a:p>
        </p:txBody>
      </p:sp>
      <p:sp>
        <p:nvSpPr>
          <p:cNvPr id="2" name="Footer Placeholder 1">
            <a:extLst>
              <a:ext uri="{FF2B5EF4-FFF2-40B4-BE49-F238E27FC236}">
                <a16:creationId xmlns:a16="http://schemas.microsoft.com/office/drawing/2014/main" id="{D00C2CC7-DBA1-E441-91B9-BB215540C0CC}"/>
              </a:ext>
            </a:extLst>
          </p:cNvPr>
          <p:cNvSpPr>
            <a:spLocks noGrp="1"/>
          </p:cNvSpPr>
          <p:nvPr>
            <p:ph type="ftr" sz="quarter" idx="13"/>
          </p:nvPr>
        </p:nvSpPr>
        <p:spPr>
          <a:xfrm>
            <a:off x="609600" y="6248400"/>
            <a:ext cx="4876800" cy="304800"/>
          </a:xfrm>
        </p:spPr>
        <p:txBody>
          <a:bodyPr/>
          <a:lstStyle>
            <a:lvl1pPr rtl="0">
              <a:defRPr/>
            </a:lvl1pPr>
          </a:lstStyle>
          <a:p>
            <a:endParaRPr lang="en-US" dirty="0"/>
          </a:p>
        </p:txBody>
      </p:sp>
      <p:sp>
        <p:nvSpPr>
          <p:cNvPr id="6" name="Text Placeholder 9">
            <a:extLst>
              <a:ext uri="{FF2B5EF4-FFF2-40B4-BE49-F238E27FC236}">
                <a16:creationId xmlns:a16="http://schemas.microsoft.com/office/drawing/2014/main" id="{99CD03F7-4CD1-534A-83B5-50A176E7E68A}"/>
              </a:ext>
            </a:extLst>
          </p:cNvPr>
          <p:cNvSpPr>
            <a:spLocks noGrp="1"/>
          </p:cNvSpPr>
          <p:nvPr>
            <p:ph type="body" sz="quarter" idx="16" hasCustomPrompt="1"/>
          </p:nvPr>
        </p:nvSpPr>
        <p:spPr>
          <a:xfrm>
            <a:off x="609600" y="1523999"/>
            <a:ext cx="4876800" cy="4572000"/>
          </a:xfrm>
        </p:spPr>
        <p:txBody>
          <a:bodyPr/>
          <a:lstStyle>
            <a:lvl1pPr rtl="0">
              <a:defRPr sz="1867">
                <a:solidFill>
                  <a:schemeClr val="tx1"/>
                </a:solidFill>
                <a:latin typeface="+mn-lt"/>
              </a:defRPr>
            </a:lvl1pPr>
            <a:lvl2pPr marL="182889" indent="-182889" rtl="0">
              <a:buFont typeface="Arial" panose="020B0604020202020204" pitchFamily="34" charset="0"/>
              <a:buChar char="•"/>
              <a:defRPr sz="1600"/>
            </a:lvl2pPr>
            <a:lvl3pPr marL="365778" rtl="0">
              <a:defRPr sz="1333"/>
            </a:lvl3pPr>
            <a:lvl4pPr marL="548667" indent="-182889" rtl="0">
              <a:defRPr/>
            </a:lvl4pPr>
            <a:lvl5pPr marL="731557" rtl="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Tree>
    <p:extLst>
      <p:ext uri="{BB962C8B-B14F-4D97-AF65-F5344CB8AC3E}">
        <p14:creationId xmlns:p14="http://schemas.microsoft.com/office/powerpoint/2010/main" val="10888253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ULL BACKGROUND IMAGE">
    <p:spTree>
      <p:nvGrpSpPr>
        <p:cNvPr id="1" name=""/>
        <p:cNvGrpSpPr/>
        <p:nvPr/>
      </p:nvGrpSpPr>
      <p:grpSpPr>
        <a:xfrm>
          <a:off x="0" y="0"/>
          <a:ext cx="0" cy="0"/>
          <a:chOff x="0" y="0"/>
          <a:chExt cx="0" cy="0"/>
        </a:xfrm>
      </p:grpSpPr>
      <p:sp>
        <p:nvSpPr>
          <p:cNvPr id="2" name="Picture Placeholder 2"/>
          <p:cNvSpPr>
            <a:spLocks noGrp="1"/>
          </p:cNvSpPr>
          <p:nvPr>
            <p:ph type="pic" sz="quarter" idx="12"/>
          </p:nvPr>
        </p:nvSpPr>
        <p:spPr>
          <a:xfrm>
            <a:off x="0" y="0"/>
            <a:ext cx="12192000" cy="6858000"/>
          </a:xfrm>
          <a:prstGeom prst="rect">
            <a:avLst/>
          </a:prstGeom>
          <a:solidFill>
            <a:schemeClr val="bg1"/>
          </a:solidFill>
        </p:spPr>
        <p:txBody>
          <a:bodyPr/>
          <a:lstStyle/>
          <a:p>
            <a:endParaRPr lang="uk-UA"/>
          </a:p>
        </p:txBody>
      </p:sp>
    </p:spTree>
    <p:extLst>
      <p:ext uri="{BB962C8B-B14F-4D97-AF65-F5344CB8AC3E}">
        <p14:creationId xmlns:p14="http://schemas.microsoft.com/office/powerpoint/2010/main" val="22894912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age number)">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F866372-D73C-4C5E-AD46-26531EC86124}"/>
              </a:ext>
            </a:extLst>
          </p:cNvPr>
          <p:cNvGraphicFramePr>
            <a:graphicFrameLocks noChangeAspect="1"/>
          </p:cNvGraphicFramePr>
          <p:nvPr userDrawn="1">
            <p:custDataLst>
              <p:tags r:id="rId2"/>
            </p:custDataLst>
            <p:extLst>
              <p:ext uri="{D42A27DB-BD31-4B8C-83A1-F6EECF244321}">
                <p14:modId xmlns:p14="http://schemas.microsoft.com/office/powerpoint/2010/main" val="3069794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49"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CF866372-D73C-4C5E-AD46-26531EC8612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ADA1AE6D-6602-354D-8012-A0A4AD409921}"/>
              </a:ext>
            </a:extLst>
          </p:cNvPr>
          <p:cNvSpPr>
            <a:spLocks noGrp="1"/>
          </p:cNvSpPr>
          <p:nvPr>
            <p:ph type="ftr" sz="quarter" idx="10"/>
          </p:nvPr>
        </p:nvSpPr>
        <p:spPr/>
        <p:txBody>
          <a:bodyPr/>
          <a:lstStyle>
            <a:lvl1pPr rtl="0">
              <a:defRPr/>
            </a:lvl1pPr>
          </a:lstStyle>
          <a:p>
            <a:endParaRPr lang="en-US" dirty="0"/>
          </a:p>
        </p:txBody>
      </p:sp>
      <p:sp>
        <p:nvSpPr>
          <p:cNvPr id="4" name="Slide Number Placeholder 3">
            <a:extLst>
              <a:ext uri="{FF2B5EF4-FFF2-40B4-BE49-F238E27FC236}">
                <a16:creationId xmlns:a16="http://schemas.microsoft.com/office/drawing/2014/main" id="{2B6B3B05-68DA-1E43-BA12-8FA79E579F6D}"/>
              </a:ext>
            </a:extLst>
          </p:cNvPr>
          <p:cNvSpPr>
            <a:spLocks noGrp="1"/>
          </p:cNvSpPr>
          <p:nvPr>
            <p:ph type="sldNum" sz="quarter" idx="11"/>
          </p:nvPr>
        </p:nvSpPr>
        <p:spPr/>
        <p:txBody>
          <a:bodyPr/>
          <a:lstStyle>
            <a:lvl1pPr rtl="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6363148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ection Green">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E9676B-1E63-4AB5-B2D9-35E9D5C03563}"/>
              </a:ext>
            </a:extLst>
          </p:cNvPr>
          <p:cNvGraphicFramePr>
            <a:graphicFrameLocks noChangeAspect="1"/>
          </p:cNvGraphicFramePr>
          <p:nvPr userDrawn="1">
            <p:custDataLst>
              <p:tags r:id="rId2"/>
            </p:custDataLst>
            <p:extLst>
              <p:ext uri="{D42A27DB-BD31-4B8C-83A1-F6EECF244321}">
                <p14:modId xmlns:p14="http://schemas.microsoft.com/office/powerpoint/2010/main" val="3166561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73" name="think-cell Slide" r:id="rId4" imgW="395" imgH="396" progId="TCLayout.ActiveDocument.1">
                  <p:embed/>
                </p:oleObj>
              </mc:Choice>
              <mc:Fallback>
                <p:oleObj name="think-cell Slide" r:id="rId4" imgW="395" imgH="396" progId="TCLayout.ActiveDocument.1">
                  <p:embed/>
                  <p:pic>
                    <p:nvPicPr>
                      <p:cNvPr id="2" name="Object 1" hidden="1">
                        <a:extLst>
                          <a:ext uri="{FF2B5EF4-FFF2-40B4-BE49-F238E27FC236}">
                            <a16:creationId xmlns:a16="http://schemas.microsoft.com/office/drawing/2014/main" id="{95E9676B-1E63-4AB5-B2D9-35E9D5C035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p:cNvSpPr>
          <p:nvPr>
            <p:ph type="pic" sz="quarter" idx="10"/>
          </p:nvPr>
        </p:nvSpPr>
        <p:spPr>
          <a:xfrm>
            <a:off x="7329488" y="0"/>
            <a:ext cx="4862512" cy="6858000"/>
          </a:xfrm>
          <a:custGeom>
            <a:avLst/>
            <a:gdLst>
              <a:gd name="connsiteX0" fmla="*/ 0 w 4862512"/>
              <a:gd name="connsiteY0" fmla="*/ 0 h 6858000"/>
              <a:gd name="connsiteX1" fmla="*/ 1187 w 4862512"/>
              <a:gd name="connsiteY1" fmla="*/ 0 h 6858000"/>
              <a:gd name="connsiteX2" fmla="*/ 9497 w 4862512"/>
              <a:gd name="connsiteY2" fmla="*/ 0 h 6858000"/>
              <a:gd name="connsiteX3" fmla="*/ 32053 w 4862512"/>
              <a:gd name="connsiteY3" fmla="*/ 0 h 6858000"/>
              <a:gd name="connsiteX4" fmla="*/ 75977 w 4862512"/>
              <a:gd name="connsiteY4" fmla="*/ 0 h 6858000"/>
              <a:gd name="connsiteX5" fmla="*/ 148392 w 4862512"/>
              <a:gd name="connsiteY5" fmla="*/ 0 h 6858000"/>
              <a:gd name="connsiteX6" fmla="*/ 256422 w 4862512"/>
              <a:gd name="connsiteY6" fmla="*/ 0 h 6858000"/>
              <a:gd name="connsiteX7" fmla="*/ 407188 w 4862512"/>
              <a:gd name="connsiteY7" fmla="*/ 0 h 6858000"/>
              <a:gd name="connsiteX8" fmla="*/ 500824 w 4862512"/>
              <a:gd name="connsiteY8" fmla="*/ 0 h 6858000"/>
              <a:gd name="connsiteX9" fmla="*/ 607814 w 4862512"/>
              <a:gd name="connsiteY9" fmla="*/ 0 h 6858000"/>
              <a:gd name="connsiteX10" fmla="*/ 729051 w 4862512"/>
              <a:gd name="connsiteY10" fmla="*/ 0 h 6858000"/>
              <a:gd name="connsiteX11" fmla="*/ 865423 w 4862512"/>
              <a:gd name="connsiteY11" fmla="*/ 0 h 6858000"/>
              <a:gd name="connsiteX12" fmla="*/ 1017822 w 4862512"/>
              <a:gd name="connsiteY12" fmla="*/ 0 h 6858000"/>
              <a:gd name="connsiteX13" fmla="*/ 1187137 w 4862512"/>
              <a:gd name="connsiteY13" fmla="*/ 0 h 6858000"/>
              <a:gd name="connsiteX14" fmla="*/ 1374259 w 4862512"/>
              <a:gd name="connsiteY14" fmla="*/ 0 h 6858000"/>
              <a:gd name="connsiteX15" fmla="*/ 1580079 w 4862512"/>
              <a:gd name="connsiteY15" fmla="*/ 0 h 6858000"/>
              <a:gd name="connsiteX16" fmla="*/ 1805487 w 4862512"/>
              <a:gd name="connsiteY16" fmla="*/ 0 h 6858000"/>
              <a:gd name="connsiteX17" fmla="*/ 2051372 w 4862512"/>
              <a:gd name="connsiteY17" fmla="*/ 0 h 6858000"/>
              <a:gd name="connsiteX18" fmla="*/ 2318626 w 4862512"/>
              <a:gd name="connsiteY18" fmla="*/ 0 h 6858000"/>
              <a:gd name="connsiteX19" fmla="*/ 2608139 w 4862512"/>
              <a:gd name="connsiteY19" fmla="*/ 0 h 6858000"/>
              <a:gd name="connsiteX20" fmla="*/ 2920801 w 4862512"/>
              <a:gd name="connsiteY20" fmla="*/ 0 h 6858000"/>
              <a:gd name="connsiteX21" fmla="*/ 3257503 w 4862512"/>
              <a:gd name="connsiteY21" fmla="*/ 0 h 6858000"/>
              <a:gd name="connsiteX22" fmla="*/ 3619135 w 4862512"/>
              <a:gd name="connsiteY22" fmla="*/ 0 h 6858000"/>
              <a:gd name="connsiteX23" fmla="*/ 4006586 w 4862512"/>
              <a:gd name="connsiteY23" fmla="*/ 0 h 6858000"/>
              <a:gd name="connsiteX24" fmla="*/ 4420749 w 4862512"/>
              <a:gd name="connsiteY24" fmla="*/ 0 h 6858000"/>
              <a:gd name="connsiteX25" fmla="*/ 4862512 w 4862512"/>
              <a:gd name="connsiteY25" fmla="*/ 0 h 6858000"/>
              <a:gd name="connsiteX26" fmla="*/ 4862512 w 4862512"/>
              <a:gd name="connsiteY26" fmla="*/ 1675 h 6858000"/>
              <a:gd name="connsiteX27" fmla="*/ 4862512 w 4862512"/>
              <a:gd name="connsiteY27" fmla="*/ 13395 h 6858000"/>
              <a:gd name="connsiteX28" fmla="*/ 4862512 w 4862512"/>
              <a:gd name="connsiteY28" fmla="*/ 26161 h 6858000"/>
              <a:gd name="connsiteX29" fmla="*/ 4862512 w 4862512"/>
              <a:gd name="connsiteY29" fmla="*/ 45207 h 6858000"/>
              <a:gd name="connsiteX30" fmla="*/ 4862512 w 4862512"/>
              <a:gd name="connsiteY30" fmla="*/ 71787 h 6858000"/>
              <a:gd name="connsiteX31" fmla="*/ 4862512 w 4862512"/>
              <a:gd name="connsiteY31" fmla="*/ 107156 h 6858000"/>
              <a:gd name="connsiteX32" fmla="*/ 4862512 w 4862512"/>
              <a:gd name="connsiteY32" fmla="*/ 152572 h 6858000"/>
              <a:gd name="connsiteX33" fmla="*/ 4862512 w 4862512"/>
              <a:gd name="connsiteY33" fmla="*/ 209290 h 6858000"/>
              <a:gd name="connsiteX34" fmla="*/ 4862512 w 4862512"/>
              <a:gd name="connsiteY34" fmla="*/ 278565 h 6858000"/>
              <a:gd name="connsiteX35" fmla="*/ 4862512 w 4862512"/>
              <a:gd name="connsiteY35" fmla="*/ 361653 h 6858000"/>
              <a:gd name="connsiteX36" fmla="*/ 4862512 w 4862512"/>
              <a:gd name="connsiteY36" fmla="*/ 459809 h 6858000"/>
              <a:gd name="connsiteX37" fmla="*/ 4862512 w 4862512"/>
              <a:gd name="connsiteY37" fmla="*/ 574291 h 6858000"/>
              <a:gd name="connsiteX38" fmla="*/ 4862512 w 4862512"/>
              <a:gd name="connsiteY38" fmla="*/ 706352 h 6858000"/>
              <a:gd name="connsiteX39" fmla="*/ 4862512 w 4862512"/>
              <a:gd name="connsiteY39" fmla="*/ 857250 h 6858000"/>
              <a:gd name="connsiteX40" fmla="*/ 4862512 w 4862512"/>
              <a:gd name="connsiteY40" fmla="*/ 1028240 h 6858000"/>
              <a:gd name="connsiteX41" fmla="*/ 4862512 w 4862512"/>
              <a:gd name="connsiteY41" fmla="*/ 1220577 h 6858000"/>
              <a:gd name="connsiteX42" fmla="*/ 4862512 w 4862512"/>
              <a:gd name="connsiteY42" fmla="*/ 1435517 h 6858000"/>
              <a:gd name="connsiteX43" fmla="*/ 4862512 w 4862512"/>
              <a:gd name="connsiteY43" fmla="*/ 1674317 h 6858000"/>
              <a:gd name="connsiteX44" fmla="*/ 4862512 w 4862512"/>
              <a:gd name="connsiteY44" fmla="*/ 1938231 h 6858000"/>
              <a:gd name="connsiteX45" fmla="*/ 4862512 w 4862512"/>
              <a:gd name="connsiteY45" fmla="*/ 2228515 h 6858000"/>
              <a:gd name="connsiteX46" fmla="*/ 4862512 w 4862512"/>
              <a:gd name="connsiteY46" fmla="*/ 2546426 h 6858000"/>
              <a:gd name="connsiteX47" fmla="*/ 4862512 w 4862512"/>
              <a:gd name="connsiteY47" fmla="*/ 2716134 h 6858000"/>
              <a:gd name="connsiteX48" fmla="*/ 4862512 w 4862512"/>
              <a:gd name="connsiteY48" fmla="*/ 2893219 h 6858000"/>
              <a:gd name="connsiteX49" fmla="*/ 4862512 w 4862512"/>
              <a:gd name="connsiteY49" fmla="*/ 3077839 h 6858000"/>
              <a:gd name="connsiteX50" fmla="*/ 4862512 w 4862512"/>
              <a:gd name="connsiteY50" fmla="*/ 3270149 h 6858000"/>
              <a:gd name="connsiteX51" fmla="*/ 4862512 w 4862512"/>
              <a:gd name="connsiteY51" fmla="*/ 3470309 h 6858000"/>
              <a:gd name="connsiteX52" fmla="*/ 4862512 w 4862512"/>
              <a:gd name="connsiteY52" fmla="*/ 3678473 h 6858000"/>
              <a:gd name="connsiteX53" fmla="*/ 4862512 w 4862512"/>
              <a:gd name="connsiteY53" fmla="*/ 3894800 h 6858000"/>
              <a:gd name="connsiteX54" fmla="*/ 4862512 w 4862512"/>
              <a:gd name="connsiteY54" fmla="*/ 4119446 h 6858000"/>
              <a:gd name="connsiteX55" fmla="*/ 4862512 w 4862512"/>
              <a:gd name="connsiteY55" fmla="*/ 4352569 h 6858000"/>
              <a:gd name="connsiteX56" fmla="*/ 4862512 w 4862512"/>
              <a:gd name="connsiteY56" fmla="*/ 4594324 h 6858000"/>
              <a:gd name="connsiteX57" fmla="*/ 4862512 w 4862512"/>
              <a:gd name="connsiteY57" fmla="*/ 4844870 h 6858000"/>
              <a:gd name="connsiteX58" fmla="*/ 4862512 w 4862512"/>
              <a:gd name="connsiteY58" fmla="*/ 5104363 h 6858000"/>
              <a:gd name="connsiteX59" fmla="*/ 4862512 w 4862512"/>
              <a:gd name="connsiteY59" fmla="*/ 5372960 h 6858000"/>
              <a:gd name="connsiteX60" fmla="*/ 4862512 w 4862512"/>
              <a:gd name="connsiteY60" fmla="*/ 5650818 h 6858000"/>
              <a:gd name="connsiteX61" fmla="*/ 4862512 w 4862512"/>
              <a:gd name="connsiteY61" fmla="*/ 5938094 h 6858000"/>
              <a:gd name="connsiteX62" fmla="*/ 4862512 w 4862512"/>
              <a:gd name="connsiteY62" fmla="*/ 6234945 h 6858000"/>
              <a:gd name="connsiteX63" fmla="*/ 4862512 w 4862512"/>
              <a:gd name="connsiteY63" fmla="*/ 6541528 h 6858000"/>
              <a:gd name="connsiteX64" fmla="*/ 4862512 w 4862512"/>
              <a:gd name="connsiteY64" fmla="*/ 6858000 h 6858000"/>
              <a:gd name="connsiteX65" fmla="*/ 4856343 w 4862512"/>
              <a:gd name="connsiteY65" fmla="*/ 6858000 h 6858000"/>
              <a:gd name="connsiteX66" fmla="*/ 4841693 w 4862512"/>
              <a:gd name="connsiteY66" fmla="*/ 6858000 h 6858000"/>
              <a:gd name="connsiteX67" fmla="*/ 4813163 w 4862512"/>
              <a:gd name="connsiteY67" fmla="*/ 6858000 h 6858000"/>
              <a:gd name="connsiteX68" fmla="*/ 4766127 w 4862512"/>
              <a:gd name="connsiteY68" fmla="*/ 6858000 h 6858000"/>
              <a:gd name="connsiteX69" fmla="*/ 4695958 w 4862512"/>
              <a:gd name="connsiteY69" fmla="*/ 6858000 h 6858000"/>
              <a:gd name="connsiteX70" fmla="*/ 4598030 w 4862512"/>
              <a:gd name="connsiteY70" fmla="*/ 6858000 h 6858000"/>
              <a:gd name="connsiteX71" fmla="*/ 4467717 w 4862512"/>
              <a:gd name="connsiteY71" fmla="*/ 6858000 h 6858000"/>
              <a:gd name="connsiteX72" fmla="*/ 4300392 w 4862512"/>
              <a:gd name="connsiteY72" fmla="*/ 6858000 h 6858000"/>
              <a:gd name="connsiteX73" fmla="*/ 4091428 w 4862512"/>
              <a:gd name="connsiteY73" fmla="*/ 6858000 h 6858000"/>
              <a:gd name="connsiteX74" fmla="*/ 3836199 w 4862512"/>
              <a:gd name="connsiteY74" fmla="*/ 6858000 h 6858000"/>
              <a:gd name="connsiteX75" fmla="*/ 3689789 w 4862512"/>
              <a:gd name="connsiteY75" fmla="*/ 6858000 h 6858000"/>
              <a:gd name="connsiteX76" fmla="*/ 3530078 w 4862512"/>
              <a:gd name="connsiteY76" fmla="*/ 6858000 h 6858000"/>
              <a:gd name="connsiteX77" fmla="*/ 3356488 w 4862512"/>
              <a:gd name="connsiteY77" fmla="*/ 6858000 h 6858000"/>
              <a:gd name="connsiteX78" fmla="*/ 3168440 w 4862512"/>
              <a:gd name="connsiteY78" fmla="*/ 6858000 h 6858000"/>
              <a:gd name="connsiteX79" fmla="*/ 2965356 w 4862512"/>
              <a:gd name="connsiteY79" fmla="*/ 6858000 h 6858000"/>
              <a:gd name="connsiteX80" fmla="*/ 2746657 w 4862512"/>
              <a:gd name="connsiteY80" fmla="*/ 6858000 h 6858000"/>
              <a:gd name="connsiteX81" fmla="*/ 2511765 w 4862512"/>
              <a:gd name="connsiteY81" fmla="*/ 6858000 h 6858000"/>
              <a:gd name="connsiteX82" fmla="*/ 2260103 w 4862512"/>
              <a:gd name="connsiteY82" fmla="*/ 6858000 h 6858000"/>
              <a:gd name="connsiteX83" fmla="*/ 1991091 w 4862512"/>
              <a:gd name="connsiteY83" fmla="*/ 6858000 h 6858000"/>
              <a:gd name="connsiteX84" fmla="*/ 1704151 w 4862512"/>
              <a:gd name="connsiteY84" fmla="*/ 6858000 h 6858000"/>
              <a:gd name="connsiteX85" fmla="*/ 0 w 4862512"/>
              <a:gd name="connsiteY85" fmla="*/ 4800600 h 6858000"/>
              <a:gd name="connsiteX86" fmla="*/ 0 w 4862512"/>
              <a:gd name="connsiteY8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862512" h="6858000">
                <a:moveTo>
                  <a:pt x="0" y="0"/>
                </a:moveTo>
                <a:lnTo>
                  <a:pt x="1187" y="0"/>
                </a:lnTo>
                <a:lnTo>
                  <a:pt x="9497" y="0"/>
                </a:lnTo>
                <a:lnTo>
                  <a:pt x="32053" y="0"/>
                </a:lnTo>
                <a:lnTo>
                  <a:pt x="75977" y="0"/>
                </a:lnTo>
                <a:lnTo>
                  <a:pt x="148392" y="0"/>
                </a:lnTo>
                <a:lnTo>
                  <a:pt x="256422" y="0"/>
                </a:lnTo>
                <a:lnTo>
                  <a:pt x="407188" y="0"/>
                </a:lnTo>
                <a:lnTo>
                  <a:pt x="500824" y="0"/>
                </a:lnTo>
                <a:lnTo>
                  <a:pt x="607814" y="0"/>
                </a:lnTo>
                <a:lnTo>
                  <a:pt x="729051" y="0"/>
                </a:lnTo>
                <a:lnTo>
                  <a:pt x="865423" y="0"/>
                </a:lnTo>
                <a:lnTo>
                  <a:pt x="1017822" y="0"/>
                </a:lnTo>
                <a:lnTo>
                  <a:pt x="1187137" y="0"/>
                </a:lnTo>
                <a:lnTo>
                  <a:pt x="1374259" y="0"/>
                </a:lnTo>
                <a:lnTo>
                  <a:pt x="1580079" y="0"/>
                </a:lnTo>
                <a:lnTo>
                  <a:pt x="1805487" y="0"/>
                </a:lnTo>
                <a:lnTo>
                  <a:pt x="2051372" y="0"/>
                </a:lnTo>
                <a:lnTo>
                  <a:pt x="2318626" y="0"/>
                </a:lnTo>
                <a:lnTo>
                  <a:pt x="2608139" y="0"/>
                </a:lnTo>
                <a:lnTo>
                  <a:pt x="2920801" y="0"/>
                </a:lnTo>
                <a:lnTo>
                  <a:pt x="3257503" y="0"/>
                </a:lnTo>
                <a:lnTo>
                  <a:pt x="3619135" y="0"/>
                </a:lnTo>
                <a:lnTo>
                  <a:pt x="4006586" y="0"/>
                </a:lnTo>
                <a:lnTo>
                  <a:pt x="4420749" y="0"/>
                </a:lnTo>
                <a:lnTo>
                  <a:pt x="4862512" y="0"/>
                </a:lnTo>
                <a:lnTo>
                  <a:pt x="4862512" y="1675"/>
                </a:lnTo>
                <a:lnTo>
                  <a:pt x="4862512" y="13395"/>
                </a:lnTo>
                <a:lnTo>
                  <a:pt x="4862512" y="26161"/>
                </a:lnTo>
                <a:lnTo>
                  <a:pt x="4862512" y="45207"/>
                </a:lnTo>
                <a:lnTo>
                  <a:pt x="4862512" y="71787"/>
                </a:lnTo>
                <a:lnTo>
                  <a:pt x="4862512" y="107156"/>
                </a:lnTo>
                <a:lnTo>
                  <a:pt x="4862512" y="152572"/>
                </a:lnTo>
                <a:lnTo>
                  <a:pt x="4862512" y="209290"/>
                </a:lnTo>
                <a:lnTo>
                  <a:pt x="4862512" y="278565"/>
                </a:lnTo>
                <a:lnTo>
                  <a:pt x="4862512" y="361653"/>
                </a:lnTo>
                <a:lnTo>
                  <a:pt x="4862512" y="459809"/>
                </a:lnTo>
                <a:lnTo>
                  <a:pt x="4862512" y="574291"/>
                </a:lnTo>
                <a:lnTo>
                  <a:pt x="4862512" y="706352"/>
                </a:lnTo>
                <a:lnTo>
                  <a:pt x="4862512" y="857250"/>
                </a:lnTo>
                <a:lnTo>
                  <a:pt x="4862512" y="1028240"/>
                </a:lnTo>
                <a:lnTo>
                  <a:pt x="4862512" y="1220577"/>
                </a:lnTo>
                <a:lnTo>
                  <a:pt x="4862512" y="1435517"/>
                </a:lnTo>
                <a:lnTo>
                  <a:pt x="4862512" y="1674317"/>
                </a:lnTo>
                <a:lnTo>
                  <a:pt x="4862512" y="1938231"/>
                </a:lnTo>
                <a:lnTo>
                  <a:pt x="4862512" y="2228515"/>
                </a:lnTo>
                <a:lnTo>
                  <a:pt x="4862512" y="2546426"/>
                </a:lnTo>
                <a:lnTo>
                  <a:pt x="4862512" y="2716134"/>
                </a:lnTo>
                <a:lnTo>
                  <a:pt x="4862512" y="2893219"/>
                </a:lnTo>
                <a:lnTo>
                  <a:pt x="4862512" y="3077839"/>
                </a:lnTo>
                <a:lnTo>
                  <a:pt x="4862512" y="3270149"/>
                </a:lnTo>
                <a:lnTo>
                  <a:pt x="4862512" y="3470309"/>
                </a:lnTo>
                <a:lnTo>
                  <a:pt x="4862512" y="3678473"/>
                </a:lnTo>
                <a:lnTo>
                  <a:pt x="4862512" y="3894800"/>
                </a:lnTo>
                <a:lnTo>
                  <a:pt x="4862512" y="4119446"/>
                </a:lnTo>
                <a:lnTo>
                  <a:pt x="4862512" y="4352569"/>
                </a:lnTo>
                <a:lnTo>
                  <a:pt x="4862512" y="4594324"/>
                </a:lnTo>
                <a:lnTo>
                  <a:pt x="4862512" y="4844870"/>
                </a:lnTo>
                <a:lnTo>
                  <a:pt x="4862512" y="5104363"/>
                </a:lnTo>
                <a:lnTo>
                  <a:pt x="4862512" y="5372960"/>
                </a:lnTo>
                <a:lnTo>
                  <a:pt x="4862512" y="5650818"/>
                </a:lnTo>
                <a:lnTo>
                  <a:pt x="4862512" y="5938094"/>
                </a:lnTo>
                <a:lnTo>
                  <a:pt x="4862512" y="6234945"/>
                </a:lnTo>
                <a:lnTo>
                  <a:pt x="4862512" y="6541528"/>
                </a:lnTo>
                <a:lnTo>
                  <a:pt x="4862512" y="6858000"/>
                </a:lnTo>
                <a:lnTo>
                  <a:pt x="4856343" y="6858000"/>
                </a:lnTo>
                <a:lnTo>
                  <a:pt x="4841693" y="6858000"/>
                </a:lnTo>
                <a:lnTo>
                  <a:pt x="4813163" y="6858000"/>
                </a:lnTo>
                <a:lnTo>
                  <a:pt x="4766127" y="6858000"/>
                </a:lnTo>
                <a:lnTo>
                  <a:pt x="4695958" y="6858000"/>
                </a:lnTo>
                <a:lnTo>
                  <a:pt x="4598030" y="6858000"/>
                </a:lnTo>
                <a:lnTo>
                  <a:pt x="4467717" y="6858000"/>
                </a:lnTo>
                <a:lnTo>
                  <a:pt x="4300392" y="6858000"/>
                </a:lnTo>
                <a:lnTo>
                  <a:pt x="4091428" y="6858000"/>
                </a:lnTo>
                <a:lnTo>
                  <a:pt x="3836199" y="6858000"/>
                </a:lnTo>
                <a:lnTo>
                  <a:pt x="3689789" y="6858000"/>
                </a:lnTo>
                <a:lnTo>
                  <a:pt x="3530078" y="6858000"/>
                </a:lnTo>
                <a:lnTo>
                  <a:pt x="3356488" y="6858000"/>
                </a:lnTo>
                <a:lnTo>
                  <a:pt x="3168440" y="6858000"/>
                </a:lnTo>
                <a:lnTo>
                  <a:pt x="2965356" y="6858000"/>
                </a:lnTo>
                <a:lnTo>
                  <a:pt x="2746657" y="6858000"/>
                </a:lnTo>
                <a:lnTo>
                  <a:pt x="2511765" y="6858000"/>
                </a:lnTo>
                <a:lnTo>
                  <a:pt x="2260103" y="6858000"/>
                </a:lnTo>
                <a:lnTo>
                  <a:pt x="1991091" y="6858000"/>
                </a:lnTo>
                <a:lnTo>
                  <a:pt x="1704151" y="6858000"/>
                </a:lnTo>
                <a:cubicBezTo>
                  <a:pt x="727105" y="6675120"/>
                  <a:pt x="0" y="5783580"/>
                  <a:pt x="0" y="4800600"/>
                </a:cubicBezTo>
                <a:cubicBezTo>
                  <a:pt x="0" y="4800600"/>
                  <a:pt x="0" y="4800600"/>
                  <a:pt x="0" y="0"/>
                </a:cubicBezTo>
                <a:close/>
              </a:path>
            </a:pathLst>
          </a:custGeom>
          <a:solidFill>
            <a:schemeClr val="bg1"/>
          </a:solidFill>
        </p:spPr>
        <p:txBody>
          <a:bodyPr wrap="square">
            <a:noAutofit/>
          </a:bodyPr>
          <a:lstStyle/>
          <a:p>
            <a:endParaRPr lang="en-US"/>
          </a:p>
        </p:txBody>
      </p:sp>
      <p:sp>
        <p:nvSpPr>
          <p:cNvPr id="3" name="Text Placeholder 2">
            <a:extLst>
              <a:ext uri="{FF2B5EF4-FFF2-40B4-BE49-F238E27FC236}">
                <a16:creationId xmlns:a16="http://schemas.microsoft.com/office/drawing/2014/main" id="{A5E78237-B014-BD4A-A02F-3A0EB5D086D4}"/>
              </a:ext>
            </a:extLst>
          </p:cNvPr>
          <p:cNvSpPr>
            <a:spLocks noGrp="1"/>
          </p:cNvSpPr>
          <p:nvPr>
            <p:ph type="body" sz="quarter" idx="12" hasCustomPrompt="1"/>
          </p:nvPr>
        </p:nvSpPr>
        <p:spPr>
          <a:xfrm>
            <a:off x="914400" y="1146048"/>
            <a:ext cx="5285232" cy="4315968"/>
          </a:xfrm>
        </p:spPr>
        <p:txBody>
          <a:bodyPr anchor="ctr"/>
          <a:lstStyle>
            <a:lvl1pPr rtl="0">
              <a:defRPr/>
            </a:lvl1pPr>
            <a:lvl2pPr rtl="0">
              <a:defRPr/>
            </a:lvl2pPr>
            <a:lvl3pPr rtl="0">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401703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6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19956909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9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309"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a:ln>
                <a:noFill/>
              </a:ln>
              <a:solidFill>
                <a:srgbClr val="C8C8C8"/>
              </a:solidFill>
              <a:effectLst/>
              <a:uLnTx/>
              <a:uFillTx/>
              <a:latin typeface="Georgia" panose="02040502050405020303" pitchFamily="18" charset="0"/>
              <a:ea typeface="+mn-ea"/>
              <a:cs typeface="+mn-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529171"/>
            <a:ext cx="11082528" cy="384721"/>
          </a:xfrm>
        </p:spPr>
        <p:txBody>
          <a:bodyPr vert="horz"/>
          <a:lstStyle>
            <a:lvl1pPr rtl="0">
              <a:defRPr/>
            </a:lvl1pPr>
          </a:lstStyle>
          <a:p>
            <a:r>
              <a:rPr lang="en-US" dirty="0"/>
              <a:t>Click to edit Master title style</a:t>
            </a: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53575A"/>
                </a:solidFill>
                <a:effectLst/>
                <a:uLnTx/>
                <a:uFillTx/>
                <a:latin typeface="Calibri" panose="020F0502020204030204"/>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3575A"/>
              </a:solidFill>
              <a:effectLst/>
              <a:uLnTx/>
              <a:uFillTx/>
              <a:latin typeface="Calibri" panose="020F0502020204030204"/>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309"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53575A"/>
                </a:solidFill>
                <a:effectLst/>
                <a:uLnTx/>
                <a:uFillTx/>
                <a:latin typeface="Calibri" panose="020F0502020204030204"/>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rtl="0">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19250"/>
            <a:ext cx="11082528" cy="246221"/>
          </a:xfrm>
        </p:spPr>
        <p:txBody>
          <a:bodyPr anchor="ctr" anchorCtr="0"/>
          <a:lstStyle>
            <a:lvl1pPr rtl="0">
              <a:defRPr/>
            </a:lvl1pPr>
          </a:lstStyle>
          <a:p>
            <a:r>
              <a:rPr lang="en-US" sz="1600" dirty="0"/>
              <a:t>Click to edit Master subtitle style</a:t>
            </a:r>
          </a:p>
        </p:txBody>
      </p:sp>
    </p:spTree>
    <p:extLst>
      <p:ext uri="{BB962C8B-B14F-4D97-AF65-F5344CB8AC3E}">
        <p14:creationId xmlns:p14="http://schemas.microsoft.com/office/powerpoint/2010/main" val="200986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06704F1-0423-4D73-B68E-7710E72EBF30}"/>
              </a:ext>
            </a:extLst>
          </p:cNvPr>
          <p:cNvGraphicFramePr>
            <a:graphicFrameLocks noChangeAspect="1"/>
          </p:cNvGraphicFramePr>
          <p:nvPr userDrawn="1">
            <p:custDataLst>
              <p:tags r:id="rId2"/>
            </p:custDataLst>
            <p:extLst>
              <p:ext uri="{D42A27DB-BD31-4B8C-83A1-F6EECF244321}">
                <p14:modId xmlns:p14="http://schemas.microsoft.com/office/powerpoint/2010/main" val="13263497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73"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60289045-6F1C-457E-9C28-678185262DDE}"/>
              </a:ext>
            </a:extLst>
          </p:cNvPr>
          <p:cNvSpPr>
            <a:spLocks noGrp="1"/>
          </p:cNvSpPr>
          <p:nvPr>
            <p:ph type="title" hasCustomPrompt="1"/>
          </p:nvPr>
        </p:nvSpPr>
        <p:spPr/>
        <p:txBody>
          <a:bodyPr vert="horz"/>
          <a:lstStyle>
            <a:lvl1pPr rtl="0">
              <a:defRPr/>
            </a:lvl1pPr>
          </a:lstStyle>
          <a:p>
            <a:r>
              <a:rPr lang="en-US"/>
              <a:t>Haga clic para modificar el estilo de título del patrón</a:t>
            </a:r>
            <a:endParaRPr lang="en-US" dirty="0"/>
          </a:p>
        </p:txBody>
      </p:sp>
      <p:sp>
        <p:nvSpPr>
          <p:cNvPr id="3" name="Marcador de fecha 2">
            <a:extLst>
              <a:ext uri="{FF2B5EF4-FFF2-40B4-BE49-F238E27FC236}">
                <a16:creationId xmlns:a16="http://schemas.microsoft.com/office/drawing/2014/main" id="{3ED75F25-C2BE-4683-8F34-73BBDBC95CDC}"/>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4" name="Marcador de pie de página 3">
            <a:extLst>
              <a:ext uri="{FF2B5EF4-FFF2-40B4-BE49-F238E27FC236}">
                <a16:creationId xmlns:a16="http://schemas.microsoft.com/office/drawing/2014/main" id="{55938616-CE26-4647-955F-E8A3CC193765}"/>
              </a:ext>
            </a:extLst>
          </p:cNvPr>
          <p:cNvSpPr>
            <a:spLocks noGrp="1"/>
          </p:cNvSpPr>
          <p:nvPr>
            <p:ph type="ftr" sz="quarter" idx="11"/>
          </p:nvPr>
        </p:nvSpPr>
        <p:spPr/>
        <p:txBody>
          <a:bodyPr/>
          <a:lstStyle>
            <a:lvl1pPr rtl="0">
              <a:defRPr/>
            </a:lvl1pPr>
          </a:lstStyle>
          <a:p>
            <a:endParaRPr lang="en-US" dirty="0"/>
          </a:p>
        </p:txBody>
      </p:sp>
      <p:sp>
        <p:nvSpPr>
          <p:cNvPr id="5" name="Marcador de número de diapositiva 4">
            <a:extLst>
              <a:ext uri="{FF2B5EF4-FFF2-40B4-BE49-F238E27FC236}">
                <a16:creationId xmlns:a16="http://schemas.microsoft.com/office/drawing/2014/main" id="{5A7AEB3A-A5CC-46A1-9FC2-A14A0DC8D6E6}"/>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152576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188E8EF-4673-4151-A1F8-4890003BA87A}"/>
              </a:ext>
            </a:extLst>
          </p:cNvPr>
          <p:cNvGraphicFramePr>
            <a:graphicFrameLocks noChangeAspect="1"/>
          </p:cNvGraphicFramePr>
          <p:nvPr userDrawn="1">
            <p:custDataLst>
              <p:tags r:id="rId2"/>
            </p:custDataLst>
            <p:extLst>
              <p:ext uri="{D42A27DB-BD31-4B8C-83A1-F6EECF244321}">
                <p14:modId xmlns:p14="http://schemas.microsoft.com/office/powerpoint/2010/main" val="558443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7"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Marcador de fecha 1">
            <a:extLst>
              <a:ext uri="{FF2B5EF4-FFF2-40B4-BE49-F238E27FC236}">
                <a16:creationId xmlns:a16="http://schemas.microsoft.com/office/drawing/2014/main" id="{B69E850B-589C-458E-8C08-946C9EBE9346}"/>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3" name="Marcador de pie de página 2">
            <a:extLst>
              <a:ext uri="{FF2B5EF4-FFF2-40B4-BE49-F238E27FC236}">
                <a16:creationId xmlns:a16="http://schemas.microsoft.com/office/drawing/2014/main" id="{87D9AD54-E7D2-404F-A75B-A533D9730D99}"/>
              </a:ext>
            </a:extLst>
          </p:cNvPr>
          <p:cNvSpPr>
            <a:spLocks noGrp="1"/>
          </p:cNvSpPr>
          <p:nvPr>
            <p:ph type="ftr" sz="quarter" idx="11"/>
          </p:nvPr>
        </p:nvSpPr>
        <p:spPr/>
        <p:txBody>
          <a:bodyPr/>
          <a:lstStyle>
            <a:lvl1pPr rtl="0">
              <a:defRPr/>
            </a:lvl1pPr>
          </a:lstStyle>
          <a:p>
            <a:endParaRPr lang="en-US" dirty="0"/>
          </a:p>
        </p:txBody>
      </p:sp>
      <p:sp>
        <p:nvSpPr>
          <p:cNvPr id="4" name="Marcador de número de diapositiva 3">
            <a:extLst>
              <a:ext uri="{FF2B5EF4-FFF2-40B4-BE49-F238E27FC236}">
                <a16:creationId xmlns:a16="http://schemas.microsoft.com/office/drawing/2014/main" id="{45F5EC7F-B1D2-44A3-8FAA-F7D3B6DF60B9}"/>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75909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57A2DE6E-46DA-4B4F-B196-6A965CF5F51F}"/>
              </a:ext>
            </a:extLst>
          </p:cNvPr>
          <p:cNvGraphicFramePr>
            <a:graphicFrameLocks noChangeAspect="1"/>
          </p:cNvGraphicFramePr>
          <p:nvPr userDrawn="1">
            <p:custDataLst>
              <p:tags r:id="rId2"/>
            </p:custDataLst>
            <p:extLst>
              <p:ext uri="{D42A27DB-BD31-4B8C-83A1-F6EECF244321}">
                <p14:modId xmlns:p14="http://schemas.microsoft.com/office/powerpoint/2010/main" val="33850529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21"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7D75E832-554D-4D1A-9B6B-6EA94E0E3F75}"/>
              </a:ext>
            </a:extLst>
          </p:cNvPr>
          <p:cNvSpPr>
            <a:spLocks noGrp="1"/>
          </p:cNvSpPr>
          <p:nvPr>
            <p:ph type="title" hasCustomPrompt="1"/>
          </p:nvPr>
        </p:nvSpPr>
        <p:spPr>
          <a:xfrm>
            <a:off x="839788" y="457200"/>
            <a:ext cx="3932237" cy="1600200"/>
          </a:xfrm>
        </p:spPr>
        <p:txBody>
          <a:bodyPr vert="horz" anchor="b"/>
          <a:lstStyle>
            <a:lvl1pPr rtl="0">
              <a:defRPr sz="3200"/>
            </a:lvl1pPr>
          </a:lstStyle>
          <a:p>
            <a:r>
              <a:rPr lang="en-US"/>
              <a:t>Haga clic para modificar el estilo de título del patrón</a:t>
            </a:r>
            <a:endParaRPr lang="en-US" dirty="0"/>
          </a:p>
        </p:txBody>
      </p:sp>
      <p:sp>
        <p:nvSpPr>
          <p:cNvPr id="3" name="Marcador de contenido 2">
            <a:extLst>
              <a:ext uri="{FF2B5EF4-FFF2-40B4-BE49-F238E27FC236}">
                <a16:creationId xmlns:a16="http://schemas.microsoft.com/office/drawing/2014/main" id="{1D90F9A9-8869-4D96-9542-78D839261C21}"/>
              </a:ext>
            </a:extLst>
          </p:cNvPr>
          <p:cNvSpPr>
            <a:spLocks noGrp="1"/>
          </p:cNvSpPr>
          <p:nvPr>
            <p:ph idx="1" hasCustomPrompt="1"/>
          </p:nvPr>
        </p:nvSpPr>
        <p:spPr>
          <a:xfrm>
            <a:off x="5183188" y="987425"/>
            <a:ext cx="6172200" cy="4873625"/>
          </a:xfrm>
        </p:spPr>
        <p:txBody>
          <a:bodyPr/>
          <a:lstStyle>
            <a:lvl1pPr rtl="0">
              <a:defRPr sz="3200"/>
            </a:lvl1pPr>
            <a:lvl2pPr rtl="0">
              <a:defRPr sz="2800"/>
            </a:lvl2pPr>
            <a:lvl3pPr rtl="0">
              <a:defRPr sz="2400"/>
            </a:lvl3pPr>
            <a:lvl4pPr rtl="0">
              <a:defRPr sz="2000"/>
            </a:lvl4pPr>
            <a:lvl5pPr rtl="0">
              <a:defRPr sz="2000"/>
            </a:lvl5pPr>
            <a:lvl6pPr>
              <a:defRPr sz="2000"/>
            </a:lvl6pPr>
            <a:lvl7pPr>
              <a:defRPr sz="2000"/>
            </a:lvl7pPr>
            <a:lvl8pPr>
              <a:defRPr sz="2000"/>
            </a:lvl8pPr>
            <a:lvl9pPr>
              <a:defRPr sz="2000"/>
            </a:lvl9p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endParaRPr lang="en-US" dirty="0"/>
          </a:p>
        </p:txBody>
      </p:sp>
      <p:sp>
        <p:nvSpPr>
          <p:cNvPr id="4" name="Marcador de texto 3">
            <a:extLst>
              <a:ext uri="{FF2B5EF4-FFF2-40B4-BE49-F238E27FC236}">
                <a16:creationId xmlns:a16="http://schemas.microsoft.com/office/drawing/2014/main" id="{FBA4B68A-CD50-4957-AADC-D7858DA4EFAC}"/>
              </a:ext>
            </a:extLst>
          </p:cNvPr>
          <p:cNvSpPr>
            <a:spLocks noGrp="1"/>
          </p:cNvSpPr>
          <p:nvPr>
            <p:ph type="body" sz="half" idx="2" hasCustomPrompt="1"/>
          </p:nvPr>
        </p:nvSpPr>
        <p:spPr>
          <a:xfrm>
            <a:off x="839788" y="2057400"/>
            <a:ext cx="3932237" cy="3811588"/>
          </a:xfrm>
        </p:spPr>
        <p:txBody>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Haga clic para modificar los estilos de texto del patrón</a:t>
            </a:r>
            <a:endParaRPr lang="en-US" dirty="0"/>
          </a:p>
        </p:txBody>
      </p:sp>
      <p:sp>
        <p:nvSpPr>
          <p:cNvPr id="5" name="Marcador de fecha 4">
            <a:extLst>
              <a:ext uri="{FF2B5EF4-FFF2-40B4-BE49-F238E27FC236}">
                <a16:creationId xmlns:a16="http://schemas.microsoft.com/office/drawing/2014/main" id="{DC51F34A-DC41-462F-BB38-D1667553DEFF}"/>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6" name="Marcador de pie de página 5">
            <a:extLst>
              <a:ext uri="{FF2B5EF4-FFF2-40B4-BE49-F238E27FC236}">
                <a16:creationId xmlns:a16="http://schemas.microsoft.com/office/drawing/2014/main" id="{78364A99-1038-4268-AAD6-7AAFC3866A94}"/>
              </a:ext>
            </a:extLst>
          </p:cNvPr>
          <p:cNvSpPr>
            <a:spLocks noGrp="1"/>
          </p:cNvSpPr>
          <p:nvPr>
            <p:ph type="ftr" sz="quarter" idx="11"/>
          </p:nvPr>
        </p:nvSpPr>
        <p:spPr/>
        <p:txBody>
          <a:bodyPr/>
          <a:lstStyle>
            <a:lvl1pPr rtl="0">
              <a:defRPr/>
            </a:lvl1pPr>
          </a:lstStyle>
          <a:p>
            <a:endParaRPr lang="en-US" dirty="0"/>
          </a:p>
        </p:txBody>
      </p:sp>
      <p:sp>
        <p:nvSpPr>
          <p:cNvPr id="7" name="Marcador de número de diapositiva 6">
            <a:extLst>
              <a:ext uri="{FF2B5EF4-FFF2-40B4-BE49-F238E27FC236}">
                <a16:creationId xmlns:a16="http://schemas.microsoft.com/office/drawing/2014/main" id="{983E8CC1-1572-4F3D-960F-81D0E8208458}"/>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355641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E33A410F-CC40-43E0-A88D-38050C764E78}"/>
              </a:ext>
            </a:extLst>
          </p:cNvPr>
          <p:cNvGraphicFramePr>
            <a:graphicFrameLocks noChangeAspect="1"/>
          </p:cNvGraphicFramePr>
          <p:nvPr userDrawn="1">
            <p:custDataLst>
              <p:tags r:id="rId2"/>
            </p:custDataLst>
            <p:extLst>
              <p:ext uri="{D42A27DB-BD31-4B8C-83A1-F6EECF244321}">
                <p14:modId xmlns:p14="http://schemas.microsoft.com/office/powerpoint/2010/main" val="234350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45" name="think-cell Slide" r:id="rId4" imgW="395" imgH="396" progId="TCLayout.ActiveDocument.1">
                  <p:embed/>
                </p:oleObj>
              </mc:Choice>
              <mc:Fallback>
                <p:oleObj name="think-cell Slide" r:id="rId4" imgW="395" imgH="39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B8AE3FAB-1F42-425A-9061-1058165BD702}"/>
              </a:ext>
            </a:extLst>
          </p:cNvPr>
          <p:cNvSpPr>
            <a:spLocks noGrp="1"/>
          </p:cNvSpPr>
          <p:nvPr>
            <p:ph type="title" hasCustomPrompt="1"/>
          </p:nvPr>
        </p:nvSpPr>
        <p:spPr>
          <a:xfrm>
            <a:off x="839788" y="457200"/>
            <a:ext cx="3932237" cy="1600200"/>
          </a:xfrm>
        </p:spPr>
        <p:txBody>
          <a:bodyPr vert="horz" anchor="b"/>
          <a:lstStyle>
            <a:lvl1pPr rtl="0">
              <a:defRPr sz="3200"/>
            </a:lvl1pPr>
          </a:lstStyle>
          <a:p>
            <a:r>
              <a:rPr lang="en-US"/>
              <a:t>Haga clic para modificar el estilo de título del patrón</a:t>
            </a:r>
            <a:endParaRPr lang="en-US" dirty="0"/>
          </a:p>
        </p:txBody>
      </p:sp>
      <p:sp>
        <p:nvSpPr>
          <p:cNvPr id="3" name="Marcador de posición de imagen 2">
            <a:extLst>
              <a:ext uri="{FF2B5EF4-FFF2-40B4-BE49-F238E27FC236}">
                <a16:creationId xmlns:a16="http://schemas.microsoft.com/office/drawing/2014/main" id="{EDB1336C-2792-42C2-BF32-59EB7B38E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25BB90B-FAF5-4C6E-95D9-581015BF94F2}"/>
              </a:ext>
            </a:extLst>
          </p:cNvPr>
          <p:cNvSpPr>
            <a:spLocks noGrp="1"/>
          </p:cNvSpPr>
          <p:nvPr>
            <p:ph type="body" sz="half" idx="2" hasCustomPrompt="1"/>
          </p:nvPr>
        </p:nvSpPr>
        <p:spPr>
          <a:xfrm>
            <a:off x="839788" y="2057400"/>
            <a:ext cx="3932237" cy="3811588"/>
          </a:xfrm>
        </p:spPr>
        <p:txBody>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Haga clic para modificar los estilos de texto del patrón</a:t>
            </a:r>
            <a:endParaRPr lang="en-US" dirty="0"/>
          </a:p>
        </p:txBody>
      </p:sp>
      <p:sp>
        <p:nvSpPr>
          <p:cNvPr id="5" name="Marcador de fecha 4">
            <a:extLst>
              <a:ext uri="{FF2B5EF4-FFF2-40B4-BE49-F238E27FC236}">
                <a16:creationId xmlns:a16="http://schemas.microsoft.com/office/drawing/2014/main" id="{81BEB290-DADB-482F-9E0C-F4F5CED3B20C}"/>
              </a:ext>
            </a:extLst>
          </p:cNvPr>
          <p:cNvSpPr>
            <a:spLocks noGrp="1"/>
          </p:cNvSpPr>
          <p:nvPr>
            <p:ph type="dt" sz="half" idx="10"/>
          </p:nvPr>
        </p:nvSpPr>
        <p:spPr/>
        <p:txBody>
          <a:bodyPr/>
          <a:lstStyle>
            <a:lvl1pPr rtl="0">
              <a:defRPr/>
            </a:lvl1pPr>
          </a:lstStyle>
          <a:p>
            <a:fld id="{FE66BBDC-CF47-4229-BBB5-E7FE860A90D1}" type="datetimeFigureOut">
              <a:rPr lang="en-US" smtClean="0"/>
              <a:pPr/>
              <a:t>11/27/2021</a:t>
            </a:fld>
            <a:endParaRPr lang="en-US" dirty="0"/>
          </a:p>
        </p:txBody>
      </p:sp>
      <p:sp>
        <p:nvSpPr>
          <p:cNvPr id="6" name="Marcador de pie de página 5">
            <a:extLst>
              <a:ext uri="{FF2B5EF4-FFF2-40B4-BE49-F238E27FC236}">
                <a16:creationId xmlns:a16="http://schemas.microsoft.com/office/drawing/2014/main" id="{124FC1DC-F534-4E3F-89EE-CC439FC2E9B0}"/>
              </a:ext>
            </a:extLst>
          </p:cNvPr>
          <p:cNvSpPr>
            <a:spLocks noGrp="1"/>
          </p:cNvSpPr>
          <p:nvPr>
            <p:ph type="ftr" sz="quarter" idx="11"/>
          </p:nvPr>
        </p:nvSpPr>
        <p:spPr/>
        <p:txBody>
          <a:bodyPr/>
          <a:lstStyle>
            <a:lvl1pPr rtl="0">
              <a:defRPr/>
            </a:lvl1pPr>
          </a:lstStyle>
          <a:p>
            <a:endParaRPr lang="en-US" dirty="0"/>
          </a:p>
        </p:txBody>
      </p:sp>
      <p:sp>
        <p:nvSpPr>
          <p:cNvPr id="7" name="Marcador de número de diapositiva 6">
            <a:extLst>
              <a:ext uri="{FF2B5EF4-FFF2-40B4-BE49-F238E27FC236}">
                <a16:creationId xmlns:a16="http://schemas.microsoft.com/office/drawing/2014/main" id="{A2163965-1976-4B95-AF85-352E5D58E986}"/>
              </a:ext>
            </a:extLst>
          </p:cNvPr>
          <p:cNvSpPr>
            <a:spLocks noGrp="1"/>
          </p:cNvSpPr>
          <p:nvPr>
            <p:ph type="sldNum" sz="quarter" idx="12"/>
          </p:nvPr>
        </p:nvSpPr>
        <p:spPr/>
        <p:txBody>
          <a:bodyPr/>
          <a:lstStyle>
            <a:lvl1pPr rtl="0">
              <a:defRPr/>
            </a:lvl1pPr>
          </a:lstStyle>
          <a:p>
            <a:fld id="{A2D76473-783F-43F8-9D76-81BE91716EB7}" type="slidenum">
              <a:rPr lang="en-US" smtClean="0"/>
              <a:pPr/>
              <a:t>‹#›</a:t>
            </a:fld>
            <a:endParaRPr lang="en-US" dirty="0"/>
          </a:p>
        </p:txBody>
      </p:sp>
    </p:spTree>
    <p:extLst>
      <p:ext uri="{BB962C8B-B14F-4D97-AF65-F5344CB8AC3E}">
        <p14:creationId xmlns:p14="http://schemas.microsoft.com/office/powerpoint/2010/main" val="234365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vmlDrawing" Target="../drawings/vmlDrawing14.vml"/><Relationship Id="rId50" Type="http://schemas.openxmlformats.org/officeDocument/2006/relationships/image" Target="../media/image1.emf"/><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oleObject" Target="../embeddings/oleObject14.bin"/><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tags" Target="../tags/tag15.xml"/><Relationship Id="rId8" Type="http://schemas.openxmlformats.org/officeDocument/2006/relationships/slideLayout" Target="../slideLayouts/slideLayout20.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theme" Target="../theme/theme2.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1" Type="http://schemas.openxmlformats.org/officeDocument/2006/relationships/slideLayout" Target="../slideLayouts/slideLayout13.xml"/><Relationship Id="rId6"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E424A825-90BD-4AF1-BA5D-D040437BAB35}"/>
              </a:ext>
            </a:extLst>
          </p:cNvPr>
          <p:cNvGraphicFramePr>
            <a:graphicFrameLocks noChangeAspect="1"/>
          </p:cNvGraphicFramePr>
          <p:nvPr userDrawn="1">
            <p:custDataLst>
              <p:tags r:id="rId15"/>
            </p:custDataLst>
            <p:extLst>
              <p:ext uri="{D42A27DB-BD31-4B8C-83A1-F6EECF244321}">
                <p14:modId xmlns:p14="http://schemas.microsoft.com/office/powerpoint/2010/main" val="2143727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6" name="think-cell Slide" r:id="rId16" imgW="395" imgH="396" progId="TCLayout.ActiveDocument.1">
                  <p:embed/>
                </p:oleObj>
              </mc:Choice>
              <mc:Fallback>
                <p:oleObj name="think-cell Slide" r:id="rId16" imgW="395" imgH="39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Marcador de título 1">
            <a:extLst>
              <a:ext uri="{FF2B5EF4-FFF2-40B4-BE49-F238E27FC236}">
                <a16:creationId xmlns:a16="http://schemas.microsoft.com/office/drawing/2014/main" id="{15DA4A9F-5472-4C78-9F23-CE7997C097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Haga clic para modificar el estilo de título del patrón</a:t>
            </a:r>
            <a:endParaRPr lang="en-US" dirty="0"/>
          </a:p>
        </p:txBody>
      </p:sp>
      <p:sp>
        <p:nvSpPr>
          <p:cNvPr id="3" name="Marcador de texto 2">
            <a:extLst>
              <a:ext uri="{FF2B5EF4-FFF2-40B4-BE49-F238E27FC236}">
                <a16:creationId xmlns:a16="http://schemas.microsoft.com/office/drawing/2014/main" id="{EE2C9685-2798-493C-8196-2212B614F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endParaRPr lang="en-US" dirty="0"/>
          </a:p>
        </p:txBody>
      </p:sp>
      <p:sp>
        <p:nvSpPr>
          <p:cNvPr id="4" name="Marcador de fecha 3">
            <a:extLst>
              <a:ext uri="{FF2B5EF4-FFF2-40B4-BE49-F238E27FC236}">
                <a16:creationId xmlns:a16="http://schemas.microsoft.com/office/drawing/2014/main" id="{3902EE25-C6FF-4C9E-BC41-2902A15F4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rtl="0">
              <a:defRPr sz="1200">
                <a:solidFill>
                  <a:schemeClr val="tx1">
                    <a:tint val="75000"/>
                  </a:schemeClr>
                </a:solidFill>
              </a:defRPr>
            </a:lvl1pPr>
          </a:lstStyle>
          <a:p>
            <a:fld id="{FE66BBDC-CF47-4229-BBB5-E7FE860A90D1}" type="datetimeFigureOut">
              <a:rPr lang="en-US" smtClean="0"/>
              <a:pPr/>
              <a:t>11/27/2021</a:t>
            </a:fld>
            <a:endParaRPr lang="en-US" dirty="0"/>
          </a:p>
        </p:txBody>
      </p:sp>
      <p:sp>
        <p:nvSpPr>
          <p:cNvPr id="5" name="Marcador de pie de página 4">
            <a:extLst>
              <a:ext uri="{FF2B5EF4-FFF2-40B4-BE49-F238E27FC236}">
                <a16:creationId xmlns:a16="http://schemas.microsoft.com/office/drawing/2014/main" id="{99BE3E20-53BD-4D20-AC0F-ADB6D146A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rtl="0">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A4AC9F6A-CE35-4A42-8AC7-C4C56B90E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rtl="0">
              <a:defRPr sz="1200">
                <a:solidFill>
                  <a:schemeClr val="tx1">
                    <a:tint val="75000"/>
                  </a:schemeClr>
                </a:solidFill>
              </a:defRPr>
            </a:lvl1pPr>
          </a:lstStyle>
          <a:p>
            <a:fld id="{A2D76473-783F-43F8-9D76-81BE91716EB7}" type="slidenum">
              <a:rPr lang="en-US" smtClean="0"/>
              <a:pPr/>
              <a:t>‹#›</a:t>
            </a:fld>
            <a:endParaRPr lang="en-US" dirty="0"/>
          </a:p>
        </p:txBody>
      </p:sp>
      <p:pic>
        <p:nvPicPr>
          <p:cNvPr id="8" name="Imagen 7" descr="Texto, Patrón de fondo&#10;&#10;Descripción generada automáticamente">
            <a:extLst>
              <a:ext uri="{FF2B5EF4-FFF2-40B4-BE49-F238E27FC236}">
                <a16:creationId xmlns:a16="http://schemas.microsoft.com/office/drawing/2014/main" id="{4CDDD745-7E0A-429E-80CD-FD00190DE5D8}"/>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130302"/>
            <a:ext cx="12192000" cy="6727698"/>
          </a:xfrm>
          <a:prstGeom prst="rect">
            <a:avLst/>
          </a:prstGeom>
        </p:spPr>
      </p:pic>
    </p:spTree>
    <p:extLst>
      <p:ext uri="{BB962C8B-B14F-4D97-AF65-F5344CB8AC3E}">
        <p14:creationId xmlns:p14="http://schemas.microsoft.com/office/powerpoint/2010/main" val="289273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2AAEC0B0-19F4-423A-8861-7D3B34BEB822}"/>
              </a:ext>
            </a:extLst>
          </p:cNvPr>
          <p:cNvGraphicFramePr>
            <a:graphicFrameLocks noChangeAspect="1"/>
          </p:cNvGraphicFramePr>
          <p:nvPr userDrawn="1">
            <p:custDataLst>
              <p:tags r:id="rId48"/>
            </p:custDataLst>
            <p:extLst>
              <p:ext uri="{D42A27DB-BD31-4B8C-83A1-F6EECF244321}">
                <p14:modId xmlns:p14="http://schemas.microsoft.com/office/powerpoint/2010/main" val="10825189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41" name="think-cell Slide" r:id="rId49" imgW="395" imgH="396" progId="TCLayout.ActiveDocument.1">
                  <p:embed/>
                </p:oleObj>
              </mc:Choice>
              <mc:Fallback>
                <p:oleObj name="think-cell Slide" r:id="rId49" imgW="395" imgH="396" progId="TCLayout.ActiveDocument.1">
                  <p:embed/>
                  <p:pic>
                    <p:nvPicPr>
                      <p:cNvPr id="9" name="Object 8" hidden="1">
                        <a:extLst>
                          <a:ext uri="{FF2B5EF4-FFF2-40B4-BE49-F238E27FC236}">
                            <a16:creationId xmlns:a16="http://schemas.microsoft.com/office/drawing/2014/main" id="{2AAEC0B0-19F4-423A-8861-7D3B34BEB822}"/>
                          </a:ext>
                        </a:extLst>
                      </p:cNvPr>
                      <p:cNvPicPr/>
                      <p:nvPr/>
                    </p:nvPicPr>
                    <p:blipFill>
                      <a:blip r:embed="rId50"/>
                      <a:stretch>
                        <a:fillRect/>
                      </a:stretch>
                    </p:blipFill>
                    <p:spPr>
                      <a:xfrm>
                        <a:off x="1588" y="1588"/>
                        <a:ext cx="1588" cy="1588"/>
                      </a:xfrm>
                      <a:prstGeom prst="rect">
                        <a:avLst/>
                      </a:prstGeom>
                    </p:spPr>
                  </p:pic>
                </p:oleObj>
              </mc:Fallback>
            </mc:AlternateContent>
          </a:graphicData>
        </a:graphic>
      </p:graphicFrame>
      <p:sp>
        <p:nvSpPr>
          <p:cNvPr id="5" name="Slide Number Placeholder 8"/>
          <p:cNvSpPr>
            <a:spLocks noGrp="1"/>
          </p:cNvSpPr>
          <p:nvPr>
            <p:ph type="sldNum" sz="quarter" idx="4"/>
          </p:nvPr>
        </p:nvSpPr>
        <p:spPr>
          <a:xfrm>
            <a:off x="10363200" y="6248400"/>
            <a:ext cx="1219200" cy="304800"/>
          </a:xfrm>
          <a:prstGeom prst="rect">
            <a:avLst/>
          </a:prstGeom>
          <a:noFill/>
        </p:spPr>
        <p:txBody>
          <a:bodyPr wrap="square" lIns="0" tIns="0" rIns="0" bIns="0" rtlCol="0" anchor="ctr">
            <a:noAutofit/>
          </a:bodyPr>
          <a:lstStyle>
            <a:lvl1pPr algn="r" rtl="0">
              <a:defRPr lang="uk-UA" sz="1200" b="0" i="0" smtClean="0">
                <a:solidFill>
                  <a:schemeClr val="bg1"/>
                </a:solidFill>
                <a:latin typeface="Calibri Light" panose="020F0302020204030204" pitchFamily="34" charset="0"/>
                <a:cs typeface="Calibri Light" panose="020F0302020204030204" pitchFamily="34" charset="0"/>
              </a:defRPr>
            </a:lvl1pPr>
          </a:lstStyle>
          <a:p>
            <a:r>
              <a:rPr lang="en-US" b="1">
                <a:solidFill>
                  <a:schemeClr val="accent1"/>
                </a:solidFill>
              </a:rPr>
              <a:t>|</a:t>
            </a:r>
            <a:r>
              <a:rPr lang="en-US"/>
              <a:t> </a:t>
            </a:r>
            <a:fld id="{37D409AB-2201-4E18-8A34-C31753AD9B06}" type="slidenum">
              <a:rPr lang="en-US" smtClean="0">
                <a:solidFill>
                  <a:schemeClr val="tx1"/>
                </a:solidFill>
              </a:rPr>
              <a:pPr/>
              <a:t>‹#›</a:t>
            </a:fld>
            <a:endParaRPr lang="en-US" dirty="0">
              <a:solidFill>
                <a:schemeClr val="tx1"/>
              </a:solidFill>
            </a:endParaRPr>
          </a:p>
        </p:txBody>
      </p:sp>
      <p:sp>
        <p:nvSpPr>
          <p:cNvPr id="2" name="Text Placeholder 1">
            <a:extLst>
              <a:ext uri="{FF2B5EF4-FFF2-40B4-BE49-F238E27FC236}">
                <a16:creationId xmlns:a16="http://schemas.microsoft.com/office/drawing/2014/main" id="{77368A02-6632-6E48-92F5-528ACA438C07}"/>
              </a:ext>
            </a:extLst>
          </p:cNvPr>
          <p:cNvSpPr>
            <a:spLocks noGrp="1"/>
          </p:cNvSpPr>
          <p:nvPr>
            <p:ph type="body" idx="1"/>
          </p:nvPr>
        </p:nvSpPr>
        <p:spPr>
          <a:xfrm>
            <a:off x="609600" y="1524000"/>
            <a:ext cx="10972800" cy="4572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 </a:t>
            </a:r>
          </a:p>
          <a:p>
            <a:pPr lvl="5"/>
            <a:r>
              <a:rPr lang="en-US" dirty="0"/>
              <a:t>Sixth level </a:t>
            </a:r>
          </a:p>
          <a:p>
            <a:pPr lvl="6"/>
            <a:r>
              <a:rPr lang="en-US" dirty="0"/>
              <a:t>Seventh level </a:t>
            </a:r>
          </a:p>
          <a:p>
            <a:pPr lvl="7"/>
            <a:r>
              <a:rPr lang="en-US" dirty="0"/>
              <a:t>Eighth level </a:t>
            </a:r>
          </a:p>
          <a:p>
            <a:pPr lvl="1"/>
            <a:endParaRPr lang="en-US" dirty="0"/>
          </a:p>
          <a:p>
            <a:pPr lvl="2"/>
            <a:endParaRPr lang="en-US" dirty="0"/>
          </a:p>
        </p:txBody>
      </p:sp>
      <p:sp>
        <p:nvSpPr>
          <p:cNvPr id="3" name="Title Placeholder 2">
            <a:extLst>
              <a:ext uri="{FF2B5EF4-FFF2-40B4-BE49-F238E27FC236}">
                <a16:creationId xmlns:a16="http://schemas.microsoft.com/office/drawing/2014/main" id="{447131FB-9475-2744-911B-EFA0B5F49D9B}"/>
              </a:ext>
            </a:extLst>
          </p:cNvPr>
          <p:cNvSpPr>
            <a:spLocks noGrp="1"/>
          </p:cNvSpPr>
          <p:nvPr>
            <p:ph type="title"/>
          </p:nvPr>
        </p:nvSpPr>
        <p:spPr>
          <a:xfrm>
            <a:off x="609600" y="609600"/>
            <a:ext cx="10972800" cy="609600"/>
          </a:xfrm>
          <a:prstGeom prst="rect">
            <a:avLst/>
          </a:prstGeom>
        </p:spPr>
        <p:txBody>
          <a:bodyPr vert="horz" lIns="0" tIns="0" rIns="0" bIns="0" rtlCol="0" anchor="ctr">
            <a:noAutofit/>
          </a:bodyPr>
          <a:lstStyle/>
          <a:p>
            <a:r>
              <a:rPr lang="en-US" dirty="0"/>
              <a:t>Click to edit Master title style</a:t>
            </a:r>
          </a:p>
        </p:txBody>
      </p:sp>
      <p:sp>
        <p:nvSpPr>
          <p:cNvPr id="4" name="Footer Placeholder 3">
            <a:extLst>
              <a:ext uri="{FF2B5EF4-FFF2-40B4-BE49-F238E27FC236}">
                <a16:creationId xmlns:a16="http://schemas.microsoft.com/office/drawing/2014/main" id="{38A2CCD5-3444-0B41-815D-A4A6F4BA6769}"/>
              </a:ext>
            </a:extLst>
          </p:cNvPr>
          <p:cNvSpPr>
            <a:spLocks noGrp="1"/>
          </p:cNvSpPr>
          <p:nvPr>
            <p:ph type="ftr" sz="quarter" idx="3"/>
          </p:nvPr>
        </p:nvSpPr>
        <p:spPr>
          <a:xfrm>
            <a:off x="609600" y="6248400"/>
            <a:ext cx="9753600" cy="304800"/>
          </a:xfrm>
          <a:prstGeom prst="rect">
            <a:avLst/>
          </a:prstGeom>
        </p:spPr>
        <p:txBody>
          <a:bodyPr vert="horz" lIns="0" tIns="0" rIns="0" bIns="0" rtlCol="0" anchor="ctr"/>
          <a:lstStyle>
            <a:lvl1pPr algn="l" rtl="0">
              <a:defRPr sz="667">
                <a:solidFill>
                  <a:schemeClr val="tx1"/>
                </a:solidFill>
              </a:defRPr>
            </a:lvl1pPr>
          </a:lstStyle>
          <a:p>
            <a:endParaRPr lang="en-US" dirty="0"/>
          </a:p>
        </p:txBody>
      </p:sp>
    </p:spTree>
    <p:extLst>
      <p:ext uri="{BB962C8B-B14F-4D97-AF65-F5344CB8AC3E}">
        <p14:creationId xmlns:p14="http://schemas.microsoft.com/office/powerpoint/2010/main" val="20935483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Lst>
  <p:hf hdr="0" ftr="0" dt="0"/>
  <p:txStyles>
    <p:titleStyle>
      <a:lvl1pPr algn="l" defTabSz="914446" rtl="0" eaLnBrk="1" latinLnBrk="0" hangingPunct="1">
        <a:lnSpc>
          <a:spcPct val="90000"/>
        </a:lnSpc>
        <a:spcBef>
          <a:spcPct val="0"/>
        </a:spcBef>
        <a:buNone/>
        <a:defRPr sz="3000" kern="1200">
          <a:solidFill>
            <a:schemeClr val="accent1"/>
          </a:solidFill>
          <a:latin typeface="+mj-lt"/>
          <a:ea typeface="+mj-ea"/>
          <a:cs typeface="+mj-cs"/>
        </a:defRPr>
      </a:lvl1pPr>
    </p:titleStyle>
    <p:bodyStyle>
      <a:lvl1pPr marL="0" indent="0" algn="l" defTabSz="914446" rtl="0" eaLnBrk="1" latinLnBrk="0" hangingPunct="1">
        <a:lnSpc>
          <a:spcPct val="100000"/>
        </a:lnSpc>
        <a:spcBef>
          <a:spcPts val="0"/>
        </a:spcBef>
        <a:buClr>
          <a:schemeClr val="accent1"/>
        </a:buClr>
        <a:buFont typeface="Arial" panose="020B0604020202020204" pitchFamily="34" charset="0"/>
        <a:buNone/>
        <a:defRPr sz="2400" kern="1200">
          <a:solidFill>
            <a:schemeClr val="tx1"/>
          </a:solidFill>
          <a:latin typeface="+mn-lt"/>
          <a:ea typeface="+mn-ea"/>
          <a:cs typeface="+mn-cs"/>
        </a:defRPr>
      </a:lvl1pPr>
      <a:lvl2pPr marL="182889" indent="-182889" algn="l" defTabSz="914446" rtl="0" eaLnBrk="1" latinLnBrk="0" hangingPunct="1">
        <a:lnSpc>
          <a:spcPct val="100000"/>
        </a:lnSpc>
        <a:spcBef>
          <a:spcPts val="500"/>
        </a:spcBef>
        <a:buClr>
          <a:schemeClr val="accent1"/>
        </a:buClr>
        <a:buFont typeface="Arial" panose="020B0604020202020204" pitchFamily="34" charset="0"/>
        <a:buChar char="•"/>
        <a:defRPr sz="1867" kern="1200">
          <a:solidFill>
            <a:schemeClr val="tx1"/>
          </a:solidFill>
          <a:latin typeface="+mn-lt"/>
          <a:ea typeface="+mn-ea"/>
          <a:cs typeface="+mn-cs"/>
        </a:defRPr>
      </a:lvl2pPr>
      <a:lvl3pPr marL="365778" indent="-182889" algn="l" defTabSz="914446"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548667" indent="-182889" algn="l" defTabSz="914446" rtl="0" eaLnBrk="1" latinLnBrk="0" hangingPunct="1">
        <a:lnSpc>
          <a:spcPct val="100000"/>
        </a:lnSpc>
        <a:spcBef>
          <a:spcPts val="500"/>
        </a:spcBef>
        <a:buClr>
          <a:schemeClr val="accent1"/>
        </a:buClr>
        <a:buFont typeface="Arial" panose="020B0604020202020204" pitchFamily="34" charset="0"/>
        <a:buChar char="•"/>
        <a:defRPr sz="1333" kern="1200">
          <a:solidFill>
            <a:schemeClr val="tx1"/>
          </a:solidFill>
          <a:latin typeface="+mn-lt"/>
          <a:ea typeface="+mn-ea"/>
          <a:cs typeface="+mn-cs"/>
        </a:defRPr>
      </a:lvl4pPr>
      <a:lvl5pPr marL="731557" indent="-182889" algn="l" defTabSz="914446" rtl="0" eaLnBrk="1" latinLnBrk="0" hangingPunct="1">
        <a:lnSpc>
          <a:spcPct val="100000"/>
        </a:lnSpc>
        <a:spcBef>
          <a:spcPts val="500"/>
        </a:spcBef>
        <a:buClr>
          <a:schemeClr val="accent1"/>
        </a:buClr>
        <a:buFont typeface="Arial" panose="020B0604020202020204" pitchFamily="34" charset="0"/>
        <a:buChar char="•"/>
        <a:defRPr sz="1333" kern="1200" baseline="0">
          <a:solidFill>
            <a:schemeClr val="tx1"/>
          </a:solidFill>
          <a:latin typeface="+mn-lt"/>
          <a:ea typeface="+mn-ea"/>
          <a:cs typeface="+mn-cs"/>
        </a:defRPr>
      </a:lvl5pPr>
      <a:lvl6pPr marL="914446" indent="-182889" algn="l" defTabSz="914446" rtl="0" eaLnBrk="1" latinLnBrk="0" hangingPunct="1">
        <a:lnSpc>
          <a:spcPct val="100000"/>
        </a:lnSpc>
        <a:spcBef>
          <a:spcPts val="500"/>
        </a:spcBef>
        <a:buClr>
          <a:schemeClr val="accent1"/>
        </a:buClr>
        <a:buFont typeface="Arial" panose="020B0604020202020204" pitchFamily="34" charset="0"/>
        <a:buChar char="•"/>
        <a:defRPr sz="1333" kern="1200">
          <a:solidFill>
            <a:schemeClr val="tx1"/>
          </a:solidFill>
          <a:latin typeface="+mn-lt"/>
          <a:ea typeface="+mn-ea"/>
          <a:cs typeface="+mn-cs"/>
        </a:defRPr>
      </a:lvl6pPr>
      <a:lvl7pPr marL="1097335" indent="-182889" algn="l" defTabSz="914446" rtl="0" eaLnBrk="1" latinLnBrk="0" hangingPunct="1">
        <a:lnSpc>
          <a:spcPct val="100000"/>
        </a:lnSpc>
        <a:spcBef>
          <a:spcPts val="500"/>
        </a:spcBef>
        <a:buClr>
          <a:schemeClr val="accent1"/>
        </a:buClr>
        <a:buFont typeface="Arial" panose="020B0604020202020204" pitchFamily="34" charset="0"/>
        <a:buChar char="•"/>
        <a:defRPr sz="1333" kern="1200">
          <a:solidFill>
            <a:schemeClr val="tx1"/>
          </a:solidFill>
          <a:latin typeface="+mn-lt"/>
          <a:ea typeface="+mn-ea"/>
          <a:cs typeface="+mn-cs"/>
        </a:defRPr>
      </a:lvl7pPr>
      <a:lvl8pPr marL="1280224" indent="-182889" algn="l" defTabSz="914446" rtl="0" eaLnBrk="1" latinLnBrk="0" hangingPunct="1">
        <a:lnSpc>
          <a:spcPct val="100000"/>
        </a:lnSpc>
        <a:spcBef>
          <a:spcPts val="500"/>
        </a:spcBef>
        <a:buClr>
          <a:schemeClr val="accent1"/>
        </a:buClr>
        <a:buFont typeface="Arial" panose="020B0604020202020204" pitchFamily="34" charset="0"/>
        <a:buChar char="•"/>
        <a:defRPr sz="1333" kern="1200">
          <a:solidFill>
            <a:schemeClr val="tx1"/>
          </a:solidFill>
          <a:latin typeface="+mn-lt"/>
          <a:ea typeface="+mn-ea"/>
          <a:cs typeface="+mn-cs"/>
        </a:defRPr>
      </a:lvl8pPr>
      <a:lvl9pPr marL="1280224" indent="0" algn="l" defTabSz="914446" rtl="0" eaLnBrk="1" latinLnBrk="0" hangingPunct="1">
        <a:lnSpc>
          <a:spcPct val="90000"/>
        </a:lnSpc>
        <a:spcBef>
          <a:spcPts val="500"/>
        </a:spcBef>
        <a:buClr>
          <a:schemeClr val="accent1"/>
        </a:buClr>
        <a:buFont typeface="Arial" panose="020B0604020202020204" pitchFamily="34" charset="0"/>
        <a:buNone/>
        <a:defRPr sz="1333"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5.jpeg"/><Relationship Id="rId2" Type="http://schemas.openxmlformats.org/officeDocument/2006/relationships/vmlDrawing" Target="../drawings/vmlDrawing59.vml"/><Relationship Id="rId1" Type="http://schemas.openxmlformats.org/officeDocument/2006/relationships/themeOverride" Target="../theme/themeOverride1.xml"/><Relationship Id="rId6" Type="http://schemas.openxmlformats.org/officeDocument/2006/relationships/tags" Target="../tags/tag69.xml"/><Relationship Id="rId11" Type="http://schemas.openxmlformats.org/officeDocument/2006/relationships/image" Target="../media/image4.emf"/><Relationship Id="rId5" Type="http://schemas.openxmlformats.org/officeDocument/2006/relationships/tags" Target="../tags/tag68.xml"/><Relationship Id="rId10" Type="http://schemas.openxmlformats.org/officeDocument/2006/relationships/oleObject" Target="../embeddings/oleObject59.bin"/><Relationship Id="rId4" Type="http://schemas.openxmlformats.org/officeDocument/2006/relationships/tags" Target="../tags/tag67.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6.dat"/><Relationship Id="rId2" Type="http://schemas.openxmlformats.org/officeDocument/2006/relationships/tags" Target="../tags/tag71.xml"/><Relationship Id="rId1" Type="http://schemas.openxmlformats.org/officeDocument/2006/relationships/vmlDrawing" Target="../drawings/vmlDrawing60.vml"/><Relationship Id="rId6" Type="http://schemas.openxmlformats.org/officeDocument/2006/relationships/tags" Target="../tags/tag75.xml"/><Relationship Id="rId11" Type="http://schemas.openxmlformats.org/officeDocument/2006/relationships/image" Target="../media/image1.emf"/><Relationship Id="rId5" Type="http://schemas.openxmlformats.org/officeDocument/2006/relationships/tags" Target="../tags/tag74.xml"/><Relationship Id="rId10" Type="http://schemas.openxmlformats.org/officeDocument/2006/relationships/oleObject" Target="../embeddings/oleObject60.bin"/><Relationship Id="rId4" Type="http://schemas.openxmlformats.org/officeDocument/2006/relationships/tags" Target="../tags/tag73.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11.png"/><Relationship Id="rId3" Type="http://schemas.openxmlformats.org/officeDocument/2006/relationships/tags" Target="../tags/tag78.xml"/><Relationship Id="rId7" Type="http://schemas.openxmlformats.org/officeDocument/2006/relationships/oleObject" Target="../embeddings/oleObject61.bin"/><Relationship Id="rId12" Type="http://schemas.openxmlformats.org/officeDocument/2006/relationships/image" Target="../media/image10.svg"/><Relationship Id="rId2" Type="http://schemas.openxmlformats.org/officeDocument/2006/relationships/tags" Target="../tags/tag77.xml"/><Relationship Id="rId1" Type="http://schemas.openxmlformats.org/officeDocument/2006/relationships/vmlDrawing" Target="../drawings/vmlDrawing61.vml"/><Relationship Id="rId6" Type="http://schemas.openxmlformats.org/officeDocument/2006/relationships/notesSlide" Target="../notesSlides/notesSlide3.xml"/><Relationship Id="rId11" Type="http://schemas.openxmlformats.org/officeDocument/2006/relationships/image" Target="../media/image9.png"/><Relationship Id="rId5" Type="http://schemas.openxmlformats.org/officeDocument/2006/relationships/slideLayout" Target="../slideLayouts/slideLayout1.xml"/><Relationship Id="rId10" Type="http://schemas.openxmlformats.org/officeDocument/2006/relationships/image" Target="../media/image8.svg"/><Relationship Id="rId4" Type="http://schemas.openxmlformats.org/officeDocument/2006/relationships/tags" Target="../tags/tag79.xml"/><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image" Target="../media/image13.png"/><Relationship Id="rId39" Type="http://schemas.openxmlformats.org/officeDocument/2006/relationships/image" Target="../media/image26.svg"/><Relationship Id="rId21" Type="http://schemas.openxmlformats.org/officeDocument/2006/relationships/tags" Target="../tags/tag99.xml"/><Relationship Id="rId34" Type="http://schemas.openxmlformats.org/officeDocument/2006/relationships/image" Target="../media/image21.png"/><Relationship Id="rId42" Type="http://schemas.openxmlformats.org/officeDocument/2006/relationships/image" Target="../media/image29.png"/><Relationship Id="rId7" Type="http://schemas.openxmlformats.org/officeDocument/2006/relationships/tags" Target="../tags/tag8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29" Type="http://schemas.openxmlformats.org/officeDocument/2006/relationships/image" Target="../media/image16.svg"/><Relationship Id="rId41" Type="http://schemas.openxmlformats.org/officeDocument/2006/relationships/image" Target="../media/image28.svg"/><Relationship Id="rId1" Type="http://schemas.openxmlformats.org/officeDocument/2006/relationships/vmlDrawing" Target="../drawings/vmlDrawing62.v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oleObject" Target="../embeddings/oleObject62.bin"/><Relationship Id="rId32" Type="http://schemas.openxmlformats.org/officeDocument/2006/relationships/image" Target="../media/image19.png"/><Relationship Id="rId37" Type="http://schemas.openxmlformats.org/officeDocument/2006/relationships/image" Target="../media/image24.svg"/><Relationship Id="rId40" Type="http://schemas.openxmlformats.org/officeDocument/2006/relationships/image" Target="../media/image27.png"/><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notesSlide" Target="../notesSlides/notesSlide4.xml"/><Relationship Id="rId28" Type="http://schemas.openxmlformats.org/officeDocument/2006/relationships/image" Target="../media/image15.png"/><Relationship Id="rId36" Type="http://schemas.openxmlformats.org/officeDocument/2006/relationships/image" Target="../media/image23.png"/><Relationship Id="rId10" Type="http://schemas.openxmlformats.org/officeDocument/2006/relationships/tags" Target="../tags/tag88.xml"/><Relationship Id="rId19" Type="http://schemas.openxmlformats.org/officeDocument/2006/relationships/tags" Target="../tags/tag97.xml"/><Relationship Id="rId31" Type="http://schemas.openxmlformats.org/officeDocument/2006/relationships/image" Target="../media/image18.svg"/><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slideLayout" Target="../slideLayouts/slideLayout1.xml"/><Relationship Id="rId27" Type="http://schemas.openxmlformats.org/officeDocument/2006/relationships/image" Target="../media/image14.svg"/><Relationship Id="rId30" Type="http://schemas.openxmlformats.org/officeDocument/2006/relationships/image" Target="../media/image17.png"/><Relationship Id="rId35" Type="http://schemas.openxmlformats.org/officeDocument/2006/relationships/image" Target="../media/image22.svg"/><Relationship Id="rId8" Type="http://schemas.openxmlformats.org/officeDocument/2006/relationships/tags" Target="../tags/tag86.xml"/><Relationship Id="rId3" Type="http://schemas.openxmlformats.org/officeDocument/2006/relationships/tags" Target="../tags/tag81.x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image" Target="../media/image1.emf"/><Relationship Id="rId33" Type="http://schemas.openxmlformats.org/officeDocument/2006/relationships/image" Target="../media/image20.svg"/><Relationship Id="rId38"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1.xml"/><Relationship Id="rId7" Type="http://schemas.openxmlformats.org/officeDocument/2006/relationships/oleObject" Target="../embeddings/oleObject63.bin"/><Relationship Id="rId2" Type="http://schemas.openxmlformats.org/officeDocument/2006/relationships/tags" Target="../tags/tag100.xml"/><Relationship Id="rId1" Type="http://schemas.openxmlformats.org/officeDocument/2006/relationships/vmlDrawing" Target="../drawings/vmlDrawing63.vml"/><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102.xml"/></Relationships>
</file>

<file path=ppt/slides/_rels/slide6.xml.rels><?xml version="1.0" encoding="UTF-8" standalone="yes"?>
<Relationships xmlns="http://schemas.openxmlformats.org/package/2006/relationships"><Relationship Id="rId26" Type="http://schemas.openxmlformats.org/officeDocument/2006/relationships/tags" Target="../tags/tag127.xml"/><Relationship Id="rId21" Type="http://schemas.openxmlformats.org/officeDocument/2006/relationships/tags" Target="../tags/tag122.xml"/><Relationship Id="rId42" Type="http://schemas.openxmlformats.org/officeDocument/2006/relationships/tags" Target="../tags/tag143.xml"/><Relationship Id="rId47" Type="http://schemas.openxmlformats.org/officeDocument/2006/relationships/tags" Target="../tags/tag148.xml"/><Relationship Id="rId63" Type="http://schemas.openxmlformats.org/officeDocument/2006/relationships/tags" Target="../tags/tag164.xml"/><Relationship Id="rId68" Type="http://schemas.openxmlformats.org/officeDocument/2006/relationships/tags" Target="../tags/tag169.xml"/><Relationship Id="rId84" Type="http://schemas.openxmlformats.org/officeDocument/2006/relationships/chart" Target="../charts/chart2.xml"/><Relationship Id="rId16" Type="http://schemas.openxmlformats.org/officeDocument/2006/relationships/tags" Target="../tags/tag117.xml"/><Relationship Id="rId11" Type="http://schemas.openxmlformats.org/officeDocument/2006/relationships/tags" Target="../tags/tag112.xml"/><Relationship Id="rId32" Type="http://schemas.openxmlformats.org/officeDocument/2006/relationships/tags" Target="../tags/tag133.xml"/><Relationship Id="rId37" Type="http://schemas.openxmlformats.org/officeDocument/2006/relationships/tags" Target="../tags/tag138.xml"/><Relationship Id="rId53" Type="http://schemas.openxmlformats.org/officeDocument/2006/relationships/tags" Target="../tags/tag154.xml"/><Relationship Id="rId58" Type="http://schemas.openxmlformats.org/officeDocument/2006/relationships/tags" Target="../tags/tag159.xml"/><Relationship Id="rId74" Type="http://schemas.openxmlformats.org/officeDocument/2006/relationships/tags" Target="../tags/tag175.xml"/><Relationship Id="rId79" Type="http://schemas.openxmlformats.org/officeDocument/2006/relationships/oleObject" Target="../embeddings/oleObject64.bin"/><Relationship Id="rId5" Type="http://schemas.openxmlformats.org/officeDocument/2006/relationships/tags" Target="../tags/tag106.xml"/><Relationship Id="rId19" Type="http://schemas.openxmlformats.org/officeDocument/2006/relationships/tags" Target="../tags/tag120.xml"/><Relationship Id="rId14" Type="http://schemas.openxmlformats.org/officeDocument/2006/relationships/tags" Target="../tags/tag115.xml"/><Relationship Id="rId22" Type="http://schemas.openxmlformats.org/officeDocument/2006/relationships/tags" Target="../tags/tag123.xml"/><Relationship Id="rId27" Type="http://schemas.openxmlformats.org/officeDocument/2006/relationships/tags" Target="../tags/tag128.xml"/><Relationship Id="rId30" Type="http://schemas.openxmlformats.org/officeDocument/2006/relationships/tags" Target="../tags/tag131.xml"/><Relationship Id="rId35" Type="http://schemas.openxmlformats.org/officeDocument/2006/relationships/tags" Target="../tags/tag136.xml"/><Relationship Id="rId43" Type="http://schemas.openxmlformats.org/officeDocument/2006/relationships/tags" Target="../tags/tag144.xml"/><Relationship Id="rId48" Type="http://schemas.openxmlformats.org/officeDocument/2006/relationships/tags" Target="../tags/tag149.xml"/><Relationship Id="rId56" Type="http://schemas.openxmlformats.org/officeDocument/2006/relationships/tags" Target="../tags/tag157.xml"/><Relationship Id="rId64" Type="http://schemas.openxmlformats.org/officeDocument/2006/relationships/tags" Target="../tags/tag165.xml"/><Relationship Id="rId69" Type="http://schemas.openxmlformats.org/officeDocument/2006/relationships/tags" Target="../tags/tag170.xml"/><Relationship Id="rId77" Type="http://schemas.openxmlformats.org/officeDocument/2006/relationships/slideLayout" Target="../slideLayouts/slideLayout1.xml"/><Relationship Id="rId8" Type="http://schemas.openxmlformats.org/officeDocument/2006/relationships/tags" Target="../tags/tag109.xml"/><Relationship Id="rId51" Type="http://schemas.openxmlformats.org/officeDocument/2006/relationships/tags" Target="../tags/tag152.xml"/><Relationship Id="rId72" Type="http://schemas.openxmlformats.org/officeDocument/2006/relationships/tags" Target="../tags/tag173.xml"/><Relationship Id="rId80" Type="http://schemas.openxmlformats.org/officeDocument/2006/relationships/image" Target="../media/image1.emf"/><Relationship Id="rId85" Type="http://schemas.openxmlformats.org/officeDocument/2006/relationships/chart" Target="../charts/chart3.xml"/><Relationship Id="rId3" Type="http://schemas.openxmlformats.org/officeDocument/2006/relationships/tags" Target="../tags/tag104.xml"/><Relationship Id="rId12" Type="http://schemas.openxmlformats.org/officeDocument/2006/relationships/tags" Target="../tags/tag113.xml"/><Relationship Id="rId17" Type="http://schemas.openxmlformats.org/officeDocument/2006/relationships/tags" Target="../tags/tag118.xml"/><Relationship Id="rId25" Type="http://schemas.openxmlformats.org/officeDocument/2006/relationships/tags" Target="../tags/tag126.xml"/><Relationship Id="rId33" Type="http://schemas.openxmlformats.org/officeDocument/2006/relationships/tags" Target="../tags/tag134.xml"/><Relationship Id="rId38" Type="http://schemas.openxmlformats.org/officeDocument/2006/relationships/tags" Target="../tags/tag139.xml"/><Relationship Id="rId46" Type="http://schemas.openxmlformats.org/officeDocument/2006/relationships/tags" Target="../tags/tag147.xml"/><Relationship Id="rId59" Type="http://schemas.openxmlformats.org/officeDocument/2006/relationships/tags" Target="../tags/tag160.xml"/><Relationship Id="rId67" Type="http://schemas.openxmlformats.org/officeDocument/2006/relationships/tags" Target="../tags/tag168.xml"/><Relationship Id="rId20" Type="http://schemas.openxmlformats.org/officeDocument/2006/relationships/tags" Target="../tags/tag121.xml"/><Relationship Id="rId41" Type="http://schemas.openxmlformats.org/officeDocument/2006/relationships/tags" Target="../tags/tag142.xml"/><Relationship Id="rId54" Type="http://schemas.openxmlformats.org/officeDocument/2006/relationships/tags" Target="../tags/tag155.xml"/><Relationship Id="rId62" Type="http://schemas.openxmlformats.org/officeDocument/2006/relationships/tags" Target="../tags/tag163.xml"/><Relationship Id="rId70" Type="http://schemas.openxmlformats.org/officeDocument/2006/relationships/tags" Target="../tags/tag171.xml"/><Relationship Id="rId75" Type="http://schemas.openxmlformats.org/officeDocument/2006/relationships/tags" Target="../tags/tag176.xml"/><Relationship Id="rId83" Type="http://schemas.openxmlformats.org/officeDocument/2006/relationships/image" Target="../media/image8.svg"/><Relationship Id="rId1" Type="http://schemas.openxmlformats.org/officeDocument/2006/relationships/vmlDrawing" Target="../drawings/vmlDrawing64.vml"/><Relationship Id="rId6" Type="http://schemas.openxmlformats.org/officeDocument/2006/relationships/tags" Target="../tags/tag107.xml"/><Relationship Id="rId15" Type="http://schemas.openxmlformats.org/officeDocument/2006/relationships/tags" Target="../tags/tag116.xml"/><Relationship Id="rId23" Type="http://schemas.openxmlformats.org/officeDocument/2006/relationships/tags" Target="../tags/tag124.xml"/><Relationship Id="rId28" Type="http://schemas.openxmlformats.org/officeDocument/2006/relationships/tags" Target="../tags/tag129.xml"/><Relationship Id="rId36" Type="http://schemas.openxmlformats.org/officeDocument/2006/relationships/tags" Target="../tags/tag137.xml"/><Relationship Id="rId49" Type="http://schemas.openxmlformats.org/officeDocument/2006/relationships/tags" Target="../tags/tag150.xml"/><Relationship Id="rId57" Type="http://schemas.openxmlformats.org/officeDocument/2006/relationships/tags" Target="../tags/tag158.xml"/><Relationship Id="rId10" Type="http://schemas.openxmlformats.org/officeDocument/2006/relationships/tags" Target="../tags/tag111.xml"/><Relationship Id="rId31" Type="http://schemas.openxmlformats.org/officeDocument/2006/relationships/tags" Target="../tags/tag132.xml"/><Relationship Id="rId44" Type="http://schemas.openxmlformats.org/officeDocument/2006/relationships/tags" Target="../tags/tag145.xml"/><Relationship Id="rId52" Type="http://schemas.openxmlformats.org/officeDocument/2006/relationships/tags" Target="../tags/tag153.xml"/><Relationship Id="rId60" Type="http://schemas.openxmlformats.org/officeDocument/2006/relationships/tags" Target="../tags/tag161.xml"/><Relationship Id="rId65" Type="http://schemas.openxmlformats.org/officeDocument/2006/relationships/tags" Target="../tags/tag166.xml"/><Relationship Id="rId73" Type="http://schemas.openxmlformats.org/officeDocument/2006/relationships/tags" Target="../tags/tag174.xml"/><Relationship Id="rId78" Type="http://schemas.openxmlformats.org/officeDocument/2006/relationships/notesSlide" Target="../notesSlides/notesSlide6.xml"/><Relationship Id="rId81" Type="http://schemas.openxmlformats.org/officeDocument/2006/relationships/chart" Target="../charts/chart1.xml"/><Relationship Id="rId4" Type="http://schemas.openxmlformats.org/officeDocument/2006/relationships/tags" Target="../tags/tag105.xml"/><Relationship Id="rId9" Type="http://schemas.openxmlformats.org/officeDocument/2006/relationships/tags" Target="../tags/tag110.xml"/><Relationship Id="rId13" Type="http://schemas.openxmlformats.org/officeDocument/2006/relationships/tags" Target="../tags/tag114.xml"/><Relationship Id="rId18" Type="http://schemas.openxmlformats.org/officeDocument/2006/relationships/tags" Target="../tags/tag119.xml"/><Relationship Id="rId39" Type="http://schemas.openxmlformats.org/officeDocument/2006/relationships/tags" Target="../tags/tag140.xml"/><Relationship Id="rId34" Type="http://schemas.openxmlformats.org/officeDocument/2006/relationships/tags" Target="../tags/tag135.xml"/><Relationship Id="rId50" Type="http://schemas.openxmlformats.org/officeDocument/2006/relationships/tags" Target="../tags/tag151.xml"/><Relationship Id="rId55" Type="http://schemas.openxmlformats.org/officeDocument/2006/relationships/tags" Target="../tags/tag156.xml"/><Relationship Id="rId76" Type="http://schemas.openxmlformats.org/officeDocument/2006/relationships/tags" Target="../tags/tag177.xml"/><Relationship Id="rId7" Type="http://schemas.openxmlformats.org/officeDocument/2006/relationships/tags" Target="../tags/tag108.xml"/><Relationship Id="rId71" Type="http://schemas.openxmlformats.org/officeDocument/2006/relationships/tags" Target="../tags/tag172.xml"/><Relationship Id="rId2" Type="http://schemas.openxmlformats.org/officeDocument/2006/relationships/tags" Target="../tags/tag103.xml"/><Relationship Id="rId29" Type="http://schemas.openxmlformats.org/officeDocument/2006/relationships/tags" Target="../tags/tag130.xml"/><Relationship Id="rId24" Type="http://schemas.openxmlformats.org/officeDocument/2006/relationships/tags" Target="../tags/tag125.xml"/><Relationship Id="rId40" Type="http://schemas.openxmlformats.org/officeDocument/2006/relationships/tags" Target="../tags/tag141.xml"/><Relationship Id="rId45" Type="http://schemas.openxmlformats.org/officeDocument/2006/relationships/tags" Target="../tags/tag146.xml"/><Relationship Id="rId66" Type="http://schemas.openxmlformats.org/officeDocument/2006/relationships/tags" Target="../tags/tag167.xml"/><Relationship Id="rId61" Type="http://schemas.openxmlformats.org/officeDocument/2006/relationships/tags" Target="../tags/tag162.xml"/><Relationship Id="rId82"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slideLayout" Target="../slideLayouts/slideLayout1.xml"/><Relationship Id="rId18" Type="http://schemas.openxmlformats.org/officeDocument/2006/relationships/image" Target="../media/image31.svg"/><Relationship Id="rId26" Type="http://schemas.openxmlformats.org/officeDocument/2006/relationships/image" Target="../media/image39.svg"/><Relationship Id="rId3" Type="http://schemas.openxmlformats.org/officeDocument/2006/relationships/tags" Target="../tags/tag179.xml"/><Relationship Id="rId21" Type="http://schemas.openxmlformats.org/officeDocument/2006/relationships/image" Target="../media/image34.png"/><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tags" Target="../tags/tag178.xml"/><Relationship Id="rId16" Type="http://schemas.openxmlformats.org/officeDocument/2006/relationships/image" Target="../media/image1.emf"/><Relationship Id="rId20" Type="http://schemas.openxmlformats.org/officeDocument/2006/relationships/image" Target="../media/image33.svg"/><Relationship Id="rId29" Type="http://schemas.openxmlformats.org/officeDocument/2006/relationships/image" Target="../media/image42.png"/><Relationship Id="rId1" Type="http://schemas.openxmlformats.org/officeDocument/2006/relationships/vmlDrawing" Target="../drawings/vmlDrawing65.v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image" Target="../media/image37.svg"/><Relationship Id="rId32" Type="http://schemas.openxmlformats.org/officeDocument/2006/relationships/image" Target="../media/image45.svg"/><Relationship Id="rId5" Type="http://schemas.openxmlformats.org/officeDocument/2006/relationships/tags" Target="../tags/tag181.xml"/><Relationship Id="rId15" Type="http://schemas.openxmlformats.org/officeDocument/2006/relationships/oleObject" Target="../embeddings/oleObject65.bin"/><Relationship Id="rId23" Type="http://schemas.openxmlformats.org/officeDocument/2006/relationships/image" Target="../media/image36.png"/><Relationship Id="rId28" Type="http://schemas.openxmlformats.org/officeDocument/2006/relationships/image" Target="../media/image41.svg"/><Relationship Id="rId10" Type="http://schemas.openxmlformats.org/officeDocument/2006/relationships/tags" Target="../tags/tag186.xml"/><Relationship Id="rId19" Type="http://schemas.openxmlformats.org/officeDocument/2006/relationships/image" Target="../media/image32.png"/><Relationship Id="rId31" Type="http://schemas.openxmlformats.org/officeDocument/2006/relationships/image" Target="../media/image44.png"/><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notesSlide" Target="../notesSlides/notesSlide7.xml"/><Relationship Id="rId22" Type="http://schemas.openxmlformats.org/officeDocument/2006/relationships/image" Target="../media/image35.svg"/><Relationship Id="rId27" Type="http://schemas.openxmlformats.org/officeDocument/2006/relationships/image" Target="../media/image40.png"/><Relationship Id="rId30" Type="http://schemas.openxmlformats.org/officeDocument/2006/relationships/image" Target="../media/image43.svg"/></Relationships>
</file>

<file path=ppt/slides/_rels/slide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89.xml"/><Relationship Id="rId7" Type="http://schemas.openxmlformats.org/officeDocument/2006/relationships/oleObject" Target="../embeddings/oleObject66.bin"/><Relationship Id="rId2" Type="http://schemas.openxmlformats.org/officeDocument/2006/relationships/vmlDrawing" Target="../drawings/vmlDrawing66.vml"/><Relationship Id="rId1" Type="http://schemas.openxmlformats.org/officeDocument/2006/relationships/themeOverride" Target="../theme/themeOverride2.xml"/><Relationship Id="rId6" Type="http://schemas.openxmlformats.org/officeDocument/2006/relationships/notesSlide" Target="../notesSlides/notesSlide8.xml"/><Relationship Id="rId5" Type="http://schemas.openxmlformats.org/officeDocument/2006/relationships/slideLayout" Target="../slideLayouts/slideLayout14.xml"/><Relationship Id="rId4" Type="http://schemas.openxmlformats.org/officeDocument/2006/relationships/tags" Target="../tags/tag190.xml"/><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8" name="Object 2"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3"/>
            </p:custDataLst>
            <p:extLst>
              <p:ext uri="{D42A27DB-BD31-4B8C-83A1-F6EECF244321}">
                <p14:modId xmlns:p14="http://schemas.microsoft.com/office/powerpoint/2010/main" val="2663281469"/>
              </p:ext>
            </p:extLst>
          </p:nvPr>
        </p:nvGraphicFramePr>
        <p:xfrm>
          <a:off x="1678" y="1639"/>
          <a:ext cx="1588" cy="1588"/>
        </p:xfrm>
        <a:graphic>
          <a:graphicData uri="http://schemas.openxmlformats.org/presentationml/2006/ole">
            <mc:AlternateContent xmlns:mc="http://schemas.openxmlformats.org/markup-compatibility/2006">
              <mc:Choice xmlns:v="urn:schemas-microsoft-com:vml" Requires="v">
                <p:oleObj spid="_x0000_s62523" name="think-cell Slide" r:id="rId10" imgW="423" imgH="424" progId="TCLayout.ActiveDocument.1">
                  <p:embed/>
                </p:oleObj>
              </mc:Choice>
              <mc:Fallback>
                <p:oleObj name="think-cell Slide" r:id="rId10" imgW="423" imgH="424" progId="TCLayout.ActiveDocument.1">
                  <p:embed/>
                  <p:pic>
                    <p:nvPicPr>
                      <p:cNvPr id="18" name="Object 2" hidden="1">
                        <a:extLst>
                          <a:ext uri="{FF2B5EF4-FFF2-40B4-BE49-F238E27FC236}">
                            <a16:creationId xmlns:a16="http://schemas.microsoft.com/office/drawing/2014/main" id="{E5D7E009-6C81-4AE9-B249-D58828BECDF0}"/>
                          </a:ext>
                        </a:extLst>
                      </p:cNvPr>
                      <p:cNvPicPr/>
                      <p:nvPr/>
                    </p:nvPicPr>
                    <p:blipFill>
                      <a:blip r:embed="rId11"/>
                      <a:stretch>
                        <a:fillRect/>
                      </a:stretch>
                    </p:blipFill>
                    <p:spPr>
                      <a:xfrm>
                        <a:off x="1678" y="1639"/>
                        <a:ext cx="1588" cy="1588"/>
                      </a:xfrm>
                      <a:prstGeom prst="rect">
                        <a:avLst/>
                      </a:prstGeom>
                    </p:spPr>
                  </p:pic>
                </p:oleObj>
              </mc:Fallback>
            </mc:AlternateContent>
          </a:graphicData>
        </a:graphic>
      </p:graphicFrame>
      <p:sp>
        <p:nvSpPr>
          <p:cNvPr id="19" name="Rectangle 1" hidden="1">
            <a:extLst>
              <a:ext uri="{FF2B5EF4-FFF2-40B4-BE49-F238E27FC236}">
                <a16:creationId xmlns:a16="http://schemas.microsoft.com/office/drawing/2014/main" id="{E37BF38E-4617-41AC-BFBA-0C3D99FF7B61}"/>
              </a:ext>
            </a:extLst>
          </p:cNvPr>
          <p:cNvSpPr/>
          <p:nvPr>
            <p:custDataLst>
              <p:tags r:id="rId4"/>
            </p:custDataLst>
          </p:nvPr>
        </p:nvSpPr>
        <p:spPr>
          <a:xfrm>
            <a:off x="91" y="51"/>
            <a:ext cx="158747" cy="158747"/>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396"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pic>
        <p:nvPicPr>
          <p:cNvPr id="4" name="Imagen 8" descr="Imagen que contiene Diagrama&#10;&#10;Descripción generada automáticamente">
            <a:extLst>
              <a:ext uri="{FF2B5EF4-FFF2-40B4-BE49-F238E27FC236}">
                <a16:creationId xmlns:a16="http://schemas.microsoft.com/office/drawing/2014/main" id="{B9BE3BA3-1090-4B81-9CAB-F7FDD01D32A4}"/>
              </a:ext>
            </a:extLst>
          </p:cNvPr>
          <p:cNvPicPr>
            <a:picLocks noChangeAspect="1"/>
          </p:cNvPicPr>
          <p:nvPr/>
        </p:nvPicPr>
        <p:blipFill>
          <a:blip r:embed="rId12">
            <a:alphaModFix amt="8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8C9B901-A4E8-40D6-8BFD-0126682F84B2}"/>
              </a:ext>
            </a:extLst>
          </p:cNvPr>
          <p:cNvSpPr txBox="1">
            <a:spLocks/>
          </p:cNvSpPr>
          <p:nvPr>
            <p:custDataLst>
              <p:tags r:id="rId5"/>
            </p:custDataLst>
          </p:nvPr>
        </p:nvSpPr>
        <p:spPr>
          <a:xfrm>
            <a:off x="525559" y="2126549"/>
            <a:ext cx="3943073" cy="1960422"/>
          </a:xfrm>
          <a:prstGeom prst="rect">
            <a:avLst/>
          </a:prstGeom>
        </p:spPr>
        <p:txBody>
          <a:bodyPr vert="horz" wrap="square" lIns="0" tIns="0" rIns="0" bIns="0" rtlCol="0">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algn="just" defTabSz="913429">
              <a:spcBef>
                <a:spcPts val="400"/>
              </a:spcBef>
              <a:spcAft>
                <a:spcPts val="306"/>
              </a:spcAft>
            </a:pPr>
            <a:r>
              <a:rPr lang="en-US" sz="3500" b="1" dirty="0">
                <a:ln w="6350" cap="flat">
                  <a:noFill/>
                  <a:miter lim="800000"/>
                </a:ln>
                <a:solidFill>
                  <a:srgbClr val="1CADE4">
                    <a:lumMod val="75000"/>
                  </a:srgbClr>
                </a:solidFill>
                <a:latin typeface="Calibri" panose="020F0502020204030204"/>
              </a:rPr>
              <a:t>Leveraging Advanced Analytics to enhance pharmaceutical sales forecasting</a:t>
            </a:r>
          </a:p>
        </p:txBody>
      </p:sp>
      <p:sp>
        <p:nvSpPr>
          <p:cNvPr id="8" name="TextBox 7">
            <a:extLst>
              <a:ext uri="{FF2B5EF4-FFF2-40B4-BE49-F238E27FC236}">
                <a16:creationId xmlns:a16="http://schemas.microsoft.com/office/drawing/2014/main" id="{44AE9203-645D-4ECE-8240-9A60566F8322}"/>
              </a:ext>
            </a:extLst>
          </p:cNvPr>
          <p:cNvSpPr txBox="1">
            <a:spLocks/>
          </p:cNvSpPr>
          <p:nvPr>
            <p:custDataLst>
              <p:tags r:id="rId6"/>
            </p:custDataLst>
          </p:nvPr>
        </p:nvSpPr>
        <p:spPr>
          <a:xfrm>
            <a:off x="525559" y="4762833"/>
            <a:ext cx="3943073" cy="289323"/>
          </a:xfrm>
          <a:prstGeom prst="rect">
            <a:avLst/>
          </a:prstGeom>
        </p:spPr>
        <p:txBody>
          <a:bodyPr vert="horz" wrap="square" lIns="0" tIns="0" rIns="0" bIns="0" rtlCol="0">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algn="just" defTabSz="913429">
              <a:spcBef>
                <a:spcPts val="400"/>
              </a:spcBef>
              <a:spcAft>
                <a:spcPts val="306"/>
              </a:spcAft>
            </a:pPr>
            <a:r>
              <a:rPr lang="en-US" sz="1600" b="1" i="1" dirty="0">
                <a:ln w="6350" cap="flat">
                  <a:noFill/>
                  <a:miter lim="800000"/>
                </a:ln>
                <a:solidFill>
                  <a:srgbClr val="1CADE4">
                    <a:lumMod val="75000"/>
                  </a:srgbClr>
                </a:solidFill>
                <a:latin typeface="Calibri" panose="020F0502020204030204"/>
              </a:rPr>
              <a:t>Team 46: Zixiao Chen &amp; Alejandro Sáez</a:t>
            </a:r>
          </a:p>
        </p:txBody>
      </p:sp>
      <p:sp>
        <p:nvSpPr>
          <p:cNvPr id="9" name="TextBox 8">
            <a:extLst>
              <a:ext uri="{FF2B5EF4-FFF2-40B4-BE49-F238E27FC236}">
                <a16:creationId xmlns:a16="http://schemas.microsoft.com/office/drawing/2014/main" id="{D7297676-EAC0-41FA-A3B8-ABA461B4A718}"/>
              </a:ext>
            </a:extLst>
          </p:cNvPr>
          <p:cNvSpPr txBox="1">
            <a:spLocks/>
          </p:cNvSpPr>
          <p:nvPr>
            <p:custDataLst>
              <p:tags r:id="rId7"/>
            </p:custDataLst>
          </p:nvPr>
        </p:nvSpPr>
        <p:spPr>
          <a:xfrm>
            <a:off x="525559" y="5052156"/>
            <a:ext cx="3943073" cy="289323"/>
          </a:xfrm>
          <a:prstGeom prst="rect">
            <a:avLst/>
          </a:prstGeom>
        </p:spPr>
        <p:txBody>
          <a:bodyPr vert="horz" wrap="square" lIns="0" tIns="0" rIns="0" bIns="0" rtlCol="0">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algn="just" defTabSz="913429">
              <a:spcBef>
                <a:spcPts val="400"/>
              </a:spcBef>
              <a:spcAft>
                <a:spcPts val="306"/>
              </a:spcAft>
            </a:pPr>
            <a:r>
              <a:rPr lang="en-US" sz="1600" b="1" i="1" dirty="0">
                <a:ln w="6350" cap="flat">
                  <a:noFill/>
                  <a:miter lim="800000"/>
                </a:ln>
                <a:solidFill>
                  <a:srgbClr val="1CADE4">
                    <a:lumMod val="75000"/>
                  </a:srgbClr>
                </a:solidFill>
                <a:latin typeface="Calibri" panose="020F0502020204030204"/>
              </a:rPr>
              <a:t>November 2021</a:t>
            </a:r>
          </a:p>
        </p:txBody>
      </p:sp>
    </p:spTree>
    <p:extLst>
      <p:ext uri="{BB962C8B-B14F-4D97-AF65-F5344CB8AC3E}">
        <p14:creationId xmlns:p14="http://schemas.microsoft.com/office/powerpoint/2010/main" val="7254188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E7E4B3C-1842-47A0-8508-5A6356DC378F}"/>
              </a:ext>
            </a:extLst>
          </p:cNvPr>
          <p:cNvGraphicFramePr>
            <a:graphicFrameLocks noChangeAspect="1"/>
          </p:cNvGraphicFramePr>
          <p:nvPr>
            <p:custDataLst>
              <p:tags r:id="rId2"/>
            </p:custDataLst>
            <p:extLst>
              <p:ext uri="{D42A27DB-BD31-4B8C-83A1-F6EECF244321}">
                <p14:modId xmlns:p14="http://schemas.microsoft.com/office/powerpoint/2010/main" val="42000762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2" name="think-cell Slide" r:id="rId10" imgW="395" imgH="396" progId="TCLayout.ActiveDocument.1">
                  <p:embed/>
                </p:oleObj>
              </mc:Choice>
              <mc:Fallback>
                <p:oleObj name="think-cell Slide" r:id="rId10" imgW="395" imgH="396"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1" name="Rectangle 20">
            <a:extLst>
              <a:ext uri="{FF2B5EF4-FFF2-40B4-BE49-F238E27FC236}">
                <a16:creationId xmlns:a16="http://schemas.microsoft.com/office/drawing/2014/main" id="{6F46D04C-32E1-4FB1-B929-AE8765E73262}"/>
              </a:ext>
            </a:extLst>
          </p:cNvPr>
          <p:cNvSpPr/>
          <p:nvPr/>
        </p:nvSpPr>
        <p:spPr>
          <a:xfrm>
            <a:off x="4039263" y="978010"/>
            <a:ext cx="8152737" cy="5879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8" name="TextBox 7">
            <a:extLst>
              <a:ext uri="{FF2B5EF4-FFF2-40B4-BE49-F238E27FC236}">
                <a16:creationId xmlns:a16="http://schemas.microsoft.com/office/drawing/2014/main" id="{31E001C7-F900-4F10-AB69-348F20D0CDAE}"/>
              </a:ext>
            </a:extLst>
          </p:cNvPr>
          <p:cNvSpPr txBox="1">
            <a:spLocks/>
          </p:cNvSpPr>
          <p:nvPr>
            <p:custDataLst>
              <p:tags r:id="rId3"/>
            </p:custDataLst>
          </p:nvPr>
        </p:nvSpPr>
        <p:spPr>
          <a:xfrm>
            <a:off x="6807814" y="1431171"/>
            <a:ext cx="4816993" cy="731520"/>
          </a:xfrm>
          <a:prstGeom prst="rect">
            <a:avLst/>
          </a:prstGeom>
        </p:spPr>
        <p:txBody>
          <a:bodyPr vert="horz" wrap="square" lIns="0" tIns="0" rIns="0" bIns="0" rtlCol="0">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algn="just" defTabSz="913429">
              <a:spcBef>
                <a:spcPts val="400"/>
              </a:spcBef>
              <a:spcAft>
                <a:spcPts val="306"/>
              </a:spcAft>
            </a:pPr>
            <a:r>
              <a:rPr lang="en-US" sz="2000" b="1" dirty="0">
                <a:ln w="6350" cap="flat">
                  <a:noFill/>
                  <a:miter lim="800000"/>
                </a:ln>
                <a:solidFill>
                  <a:schemeClr val="accent1">
                    <a:lumMod val="75000"/>
                  </a:schemeClr>
                </a:solidFill>
                <a:ea typeface="+mj-ea"/>
                <a:cs typeface="+mj-cs"/>
              </a:rPr>
              <a:t>Provide context of the forecasting problem </a:t>
            </a:r>
            <a:r>
              <a:rPr lang="en-US" sz="2000" dirty="0"/>
              <a:t>at a macro and </a:t>
            </a:r>
            <a:r>
              <a:rPr lang="en-US" sz="2000" i="1" dirty="0"/>
              <a:t>Novartis</a:t>
            </a:r>
            <a:r>
              <a:rPr lang="en-US" sz="2000" dirty="0"/>
              <a:t>-specific level</a:t>
            </a:r>
            <a:endParaRPr lang="en-US" sz="2000" i="1" dirty="0"/>
          </a:p>
        </p:txBody>
      </p:sp>
      <p:sp>
        <p:nvSpPr>
          <p:cNvPr id="9" name="Oval 8">
            <a:extLst>
              <a:ext uri="{FF2B5EF4-FFF2-40B4-BE49-F238E27FC236}">
                <a16:creationId xmlns:a16="http://schemas.microsoft.com/office/drawing/2014/main" id="{265F27DF-3390-4BBA-8D86-A739110F46D8}"/>
              </a:ext>
            </a:extLst>
          </p:cNvPr>
          <p:cNvSpPr/>
          <p:nvPr/>
        </p:nvSpPr>
        <p:spPr>
          <a:xfrm>
            <a:off x="6031869" y="1431171"/>
            <a:ext cx="591594" cy="558041"/>
          </a:xfrm>
          <a:prstGeom prst="ellipse">
            <a:avLst/>
          </a:prstGeom>
          <a:solidFill>
            <a:schemeClr val="tx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rPr>
              <a:t>A</a:t>
            </a:r>
          </a:p>
        </p:txBody>
      </p:sp>
      <p:sp>
        <p:nvSpPr>
          <p:cNvPr id="10" name="2. Slide Title">
            <a:extLst>
              <a:ext uri="{FF2B5EF4-FFF2-40B4-BE49-F238E27FC236}">
                <a16:creationId xmlns:a16="http://schemas.microsoft.com/office/drawing/2014/main" id="{F70774C6-6993-4C23-9321-DA03AE59F8F8}"/>
              </a:ext>
            </a:extLst>
          </p:cNvPr>
          <p:cNvSpPr txBox="1">
            <a:spLocks/>
          </p:cNvSpPr>
          <p:nvPr>
            <p:custDataLst>
              <p:tags r:id="rId4"/>
            </p:custDataLst>
          </p:nvPr>
        </p:nvSpPr>
        <p:spPr>
          <a:xfrm>
            <a:off x="5745281" y="123400"/>
            <a:ext cx="6231172" cy="731520"/>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lang="es-ES" sz="2500" b="1" kern="1200" spc="0" baseline="0" dirty="0">
                <a:ln w="6350" cap="flat">
                  <a:noFill/>
                  <a:miter lim="800000"/>
                </a:ln>
                <a:solidFill>
                  <a:schemeClr val="accent1"/>
                </a:solidFill>
                <a:latin typeface="+mj-lt"/>
                <a:ea typeface="+mj-ea"/>
                <a:cs typeface="+mj-cs"/>
              </a:defRPr>
            </a:lvl1pPr>
          </a:lstStyle>
          <a:p>
            <a:pPr marL="0" marR="0" lvl="0" indent="0" algn="l" defTabSz="914400" eaLnBrk="1" fontAlgn="auto" latinLnBrk="0" hangingPunct="1">
              <a:lnSpc>
                <a:spcPct val="100000"/>
              </a:lnSpc>
              <a:spcBef>
                <a:spcPct val="0"/>
              </a:spcBef>
              <a:spcAft>
                <a:spcPts val="0"/>
              </a:spcAft>
              <a:buClrTx/>
              <a:buSzTx/>
              <a:buFontTx/>
              <a:buNone/>
              <a:tabLst/>
              <a:defRPr/>
            </a:pPr>
            <a:r>
              <a:rPr lang="en-US" dirty="0">
                <a:solidFill>
                  <a:schemeClr val="accent1">
                    <a:lumMod val="75000"/>
                  </a:schemeClr>
                </a:solidFill>
                <a:latin typeface="Arial"/>
              </a:rPr>
              <a:t>Agenda</a:t>
            </a:r>
          </a:p>
        </p:txBody>
      </p:sp>
      <p:sp>
        <p:nvSpPr>
          <p:cNvPr id="13" name="TextBox 12">
            <a:extLst>
              <a:ext uri="{FF2B5EF4-FFF2-40B4-BE49-F238E27FC236}">
                <a16:creationId xmlns:a16="http://schemas.microsoft.com/office/drawing/2014/main" id="{F1FC18CF-8209-4B96-B856-7EB74FE0EA93}"/>
              </a:ext>
            </a:extLst>
          </p:cNvPr>
          <p:cNvSpPr txBox="1">
            <a:spLocks/>
          </p:cNvSpPr>
          <p:nvPr>
            <p:custDataLst>
              <p:tags r:id="rId5"/>
            </p:custDataLst>
          </p:nvPr>
        </p:nvSpPr>
        <p:spPr>
          <a:xfrm>
            <a:off x="6807814" y="2701456"/>
            <a:ext cx="4816993" cy="907963"/>
          </a:xfrm>
          <a:prstGeom prst="rect">
            <a:avLst/>
          </a:prstGeom>
        </p:spPr>
        <p:txBody>
          <a:bodyPr vert="horz" wrap="square" lIns="0" tIns="0" rIns="0" bIns="0" rtlCol="0">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algn="just" defTabSz="913429">
              <a:spcBef>
                <a:spcPts val="400"/>
              </a:spcBef>
              <a:spcAft>
                <a:spcPts val="306"/>
              </a:spcAft>
            </a:pPr>
            <a:r>
              <a:rPr lang="en-US" sz="2000" b="1" dirty="0">
                <a:ln w="6350" cap="flat">
                  <a:noFill/>
                  <a:miter lim="800000"/>
                </a:ln>
                <a:solidFill>
                  <a:schemeClr val="accent1">
                    <a:lumMod val="75000"/>
                  </a:schemeClr>
                </a:solidFill>
                <a:ea typeface="+mj-ea"/>
                <a:cs typeface="+mj-cs"/>
              </a:rPr>
              <a:t>Present our approach to solve the case-study </a:t>
            </a:r>
            <a:r>
              <a:rPr lang="en-US" sz="2000" dirty="0"/>
              <a:t>by predicting sales for every pharmaceutical brand at a monthly and regional level</a:t>
            </a:r>
            <a:endParaRPr lang="en-US" sz="2000" i="1" dirty="0"/>
          </a:p>
        </p:txBody>
      </p:sp>
      <p:sp>
        <p:nvSpPr>
          <p:cNvPr id="14" name="Oval 13">
            <a:extLst>
              <a:ext uri="{FF2B5EF4-FFF2-40B4-BE49-F238E27FC236}">
                <a16:creationId xmlns:a16="http://schemas.microsoft.com/office/drawing/2014/main" id="{7D906F0D-C3FF-4F36-A04C-40474D06AFD1}"/>
              </a:ext>
            </a:extLst>
          </p:cNvPr>
          <p:cNvSpPr/>
          <p:nvPr/>
        </p:nvSpPr>
        <p:spPr>
          <a:xfrm>
            <a:off x="6031869" y="2701456"/>
            <a:ext cx="591594" cy="558041"/>
          </a:xfrm>
          <a:prstGeom prst="ellipse">
            <a:avLst/>
          </a:prstGeom>
          <a:solidFill>
            <a:schemeClr val="tx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rPr>
              <a:t>B</a:t>
            </a:r>
          </a:p>
        </p:txBody>
      </p:sp>
      <p:sp>
        <p:nvSpPr>
          <p:cNvPr id="16" name="TextBox 15">
            <a:extLst>
              <a:ext uri="{FF2B5EF4-FFF2-40B4-BE49-F238E27FC236}">
                <a16:creationId xmlns:a16="http://schemas.microsoft.com/office/drawing/2014/main" id="{2E21A346-8775-49AE-9919-CBFD651C1FE8}"/>
              </a:ext>
            </a:extLst>
          </p:cNvPr>
          <p:cNvSpPr txBox="1">
            <a:spLocks/>
          </p:cNvSpPr>
          <p:nvPr>
            <p:custDataLst>
              <p:tags r:id="rId6"/>
            </p:custDataLst>
          </p:nvPr>
        </p:nvSpPr>
        <p:spPr>
          <a:xfrm>
            <a:off x="6807814" y="4148184"/>
            <a:ext cx="4816993" cy="731520"/>
          </a:xfrm>
          <a:prstGeom prst="rect">
            <a:avLst/>
          </a:prstGeom>
        </p:spPr>
        <p:txBody>
          <a:bodyPr vert="horz" wrap="square" lIns="0" tIns="0" rIns="0" bIns="0" rtlCol="0">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algn="just" defTabSz="913429">
              <a:spcBef>
                <a:spcPts val="400"/>
              </a:spcBef>
              <a:spcAft>
                <a:spcPts val="306"/>
              </a:spcAft>
            </a:pPr>
            <a:r>
              <a:rPr lang="en-US" sz="2000" b="1" dirty="0">
                <a:ln w="6350" cap="flat">
                  <a:noFill/>
                  <a:miter lim="800000"/>
                </a:ln>
                <a:solidFill>
                  <a:schemeClr val="accent1">
                    <a:lumMod val="75000"/>
                  </a:schemeClr>
                </a:solidFill>
                <a:ea typeface="+mj-ea"/>
                <a:cs typeface="+mj-cs"/>
              </a:rPr>
              <a:t>Showcase the details of the model developed </a:t>
            </a:r>
            <a:r>
              <a:rPr lang="en-US" sz="2000" dirty="0">
                <a:ln w="6350" cap="flat">
                  <a:noFill/>
                  <a:miter lim="800000"/>
                </a:ln>
                <a:ea typeface="+mj-ea"/>
                <a:cs typeface="+mj-cs"/>
              </a:rPr>
              <a:t>and illustrate examples of the predictive effort</a:t>
            </a:r>
            <a:endParaRPr lang="en-US" sz="2000" i="1" dirty="0"/>
          </a:p>
        </p:txBody>
      </p:sp>
      <p:sp>
        <p:nvSpPr>
          <p:cNvPr id="17" name="Oval 16">
            <a:extLst>
              <a:ext uri="{FF2B5EF4-FFF2-40B4-BE49-F238E27FC236}">
                <a16:creationId xmlns:a16="http://schemas.microsoft.com/office/drawing/2014/main" id="{52D7EF1A-D88D-4A0E-A258-15B950517100}"/>
              </a:ext>
            </a:extLst>
          </p:cNvPr>
          <p:cNvSpPr/>
          <p:nvPr/>
        </p:nvSpPr>
        <p:spPr>
          <a:xfrm>
            <a:off x="6031869" y="4148184"/>
            <a:ext cx="591594" cy="558041"/>
          </a:xfrm>
          <a:prstGeom prst="ellipse">
            <a:avLst/>
          </a:prstGeom>
          <a:solidFill>
            <a:schemeClr val="tx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rPr>
              <a:t>C</a:t>
            </a:r>
          </a:p>
        </p:txBody>
      </p:sp>
      <p:sp>
        <p:nvSpPr>
          <p:cNvPr id="19" name="TextBox 18">
            <a:extLst>
              <a:ext uri="{FF2B5EF4-FFF2-40B4-BE49-F238E27FC236}">
                <a16:creationId xmlns:a16="http://schemas.microsoft.com/office/drawing/2014/main" id="{DF13E951-12FA-40E6-950A-B007C72B3A42}"/>
              </a:ext>
            </a:extLst>
          </p:cNvPr>
          <p:cNvSpPr txBox="1">
            <a:spLocks/>
          </p:cNvSpPr>
          <p:nvPr>
            <p:custDataLst>
              <p:tags r:id="rId7"/>
            </p:custDataLst>
          </p:nvPr>
        </p:nvSpPr>
        <p:spPr>
          <a:xfrm>
            <a:off x="6807814" y="5418468"/>
            <a:ext cx="4816993" cy="731520"/>
          </a:xfrm>
          <a:prstGeom prst="rect">
            <a:avLst/>
          </a:prstGeom>
        </p:spPr>
        <p:txBody>
          <a:bodyPr vert="horz" wrap="square" lIns="0" tIns="0" rIns="0" bIns="0" rtlCol="0">
            <a:noAutofit/>
          </a:bodyPr>
          <a:lstStyle>
            <a:lvl1pPr marL="0" lvl="0" indent="0" defTabSz="895350" eaLnBrk="1" latinLnBrk="0" hangingPunct="1">
              <a:buClr>
                <a:schemeClr val="tx2"/>
              </a:buClr>
              <a:buSzPct val="100000"/>
              <a:defRPr lang="x-none" sz="1400" baseline="0">
                <a:latin typeface="+mn-lt"/>
              </a:defRPr>
            </a:lvl1pPr>
            <a:lvl2pPr marL="193675" lvl="1" indent="-192088" defTabSz="895350" eaLnBrk="1" latinLnBrk="0" hangingPunct="1">
              <a:buClr>
                <a:schemeClr val="tx2"/>
              </a:buClr>
              <a:buSzPct val="125000"/>
              <a:buFont typeface="Arial" charset="0"/>
              <a:buChar char="▪"/>
              <a:defRPr lang="x-none" sz="1400" baseline="0">
                <a:latin typeface="+mn-lt"/>
              </a:defRPr>
            </a:lvl2pPr>
            <a:lvl3pPr marL="457200" lvl="2" indent="-261938" defTabSz="895350" eaLnBrk="1" latinLnBrk="0" hangingPunct="1">
              <a:buClr>
                <a:schemeClr val="tx2"/>
              </a:buClr>
              <a:buSzPct val="120000"/>
              <a:buFont typeface="Arial" charset="0"/>
              <a:buChar char="–"/>
              <a:defRPr lang="x-none" sz="1400" baseline="0">
                <a:latin typeface="+mn-lt"/>
              </a:defRPr>
            </a:lvl3pPr>
            <a:lvl4pPr marL="614363" lvl="3" indent="-155575" defTabSz="895350" eaLnBrk="1" latinLnBrk="0" hangingPunct="1">
              <a:buClr>
                <a:schemeClr val="tx2"/>
              </a:buClr>
              <a:buSzPct val="120000"/>
              <a:buFont typeface="Arial" charset="0"/>
              <a:buChar char="▫"/>
              <a:defRPr lang="x-none" sz="1400" baseline="0">
                <a:latin typeface="+mn-lt"/>
              </a:defRPr>
            </a:lvl4pPr>
            <a:lvl5pPr marL="749808" lvl="4" indent="-130175" defTabSz="895350" eaLnBrk="1" latinLnBrk="0" hangingPunct="1">
              <a:buClr>
                <a:schemeClr val="tx2"/>
              </a:buClr>
              <a:buSzPct val="89000"/>
              <a:buFont typeface="Arial" charset="0"/>
              <a:buChar char="-"/>
              <a:defRPr lang="x-none" sz="1400" baseline="0">
                <a:latin typeface="+mn-lt"/>
              </a:defRPr>
            </a:lvl5pPr>
            <a:lvl6pPr marL="749808" indent="-130175" defTabSz="895350" fontAlgn="base">
              <a:spcBef>
                <a:spcPct val="0"/>
              </a:spcBef>
              <a:spcAft>
                <a:spcPct val="0"/>
              </a:spcAft>
              <a:buClr>
                <a:schemeClr val="tx2"/>
              </a:buClr>
              <a:buSzPct val="89000"/>
              <a:buFont typeface="Arial" charset="0"/>
              <a:buChar char="-"/>
              <a:defRPr lang="x-none" baseline="0">
                <a:latin typeface="+mn-lt"/>
              </a:defRPr>
            </a:lvl6pPr>
            <a:lvl7pPr marL="749808" indent="-130175" defTabSz="895350" fontAlgn="base">
              <a:spcBef>
                <a:spcPct val="0"/>
              </a:spcBef>
              <a:spcAft>
                <a:spcPct val="0"/>
              </a:spcAft>
              <a:buClr>
                <a:schemeClr val="tx2"/>
              </a:buClr>
              <a:buSzPct val="89000"/>
              <a:buFont typeface="Arial" charset="0"/>
              <a:buChar char="-"/>
              <a:defRPr lang="x-none" baseline="0">
                <a:latin typeface="+mn-lt"/>
              </a:defRPr>
            </a:lvl7pPr>
            <a:lvl8pPr marL="749808" indent="-130175" defTabSz="895350" fontAlgn="base">
              <a:spcBef>
                <a:spcPct val="0"/>
              </a:spcBef>
              <a:spcAft>
                <a:spcPct val="0"/>
              </a:spcAft>
              <a:buClr>
                <a:schemeClr val="tx2"/>
              </a:buClr>
              <a:buSzPct val="89000"/>
              <a:buFont typeface="Arial" charset="0"/>
              <a:buChar char="-"/>
              <a:defRPr lang="x-none" baseline="0">
                <a:latin typeface="+mn-lt"/>
              </a:defRPr>
            </a:lvl8pPr>
            <a:lvl9pPr marL="749808" indent="-130175" defTabSz="895350" fontAlgn="base">
              <a:spcBef>
                <a:spcPct val="0"/>
              </a:spcBef>
              <a:spcAft>
                <a:spcPct val="0"/>
              </a:spcAft>
              <a:buClr>
                <a:schemeClr val="tx2"/>
              </a:buClr>
              <a:buSzPct val="89000"/>
              <a:buFont typeface="Arial" charset="0"/>
              <a:buChar char="-"/>
              <a:defRPr lang="x-none" baseline="0">
                <a:latin typeface="+mn-lt"/>
              </a:defRPr>
            </a:lvl9pPr>
          </a:lstStyle>
          <a:p>
            <a:pPr algn="just"/>
            <a:r>
              <a:rPr lang="en-US" sz="2000" b="1" dirty="0">
                <a:ln w="6350" cap="flat">
                  <a:noFill/>
                  <a:miter lim="800000"/>
                </a:ln>
                <a:solidFill>
                  <a:schemeClr val="accent1">
                    <a:lumMod val="75000"/>
                  </a:schemeClr>
                </a:solidFill>
                <a:ea typeface="+mj-ea"/>
                <a:cs typeface="+mj-cs"/>
              </a:rPr>
              <a:t>Summarize findings </a:t>
            </a:r>
            <a:r>
              <a:rPr lang="en-US" sz="2000" dirty="0">
                <a:solidFill>
                  <a:srgbClr val="000000"/>
                </a:solidFill>
              </a:rPr>
              <a:t>and outline </a:t>
            </a:r>
            <a:r>
              <a:rPr lang="en-US" sz="2000" dirty="0">
                <a:ln w="6350" cap="flat">
                  <a:noFill/>
                  <a:miter lim="800000"/>
                </a:ln>
                <a:ea typeface="+mj-ea"/>
                <a:cs typeface="+mj-cs"/>
              </a:rPr>
              <a:t>steps forward to directly </a:t>
            </a:r>
            <a:r>
              <a:rPr lang="en-US" sz="2000" b="1" dirty="0">
                <a:ln w="6350" cap="flat">
                  <a:noFill/>
                  <a:miter lim="800000"/>
                </a:ln>
                <a:solidFill>
                  <a:schemeClr val="accent1">
                    <a:lumMod val="75000"/>
                  </a:schemeClr>
                </a:solidFill>
                <a:ea typeface="+mj-ea"/>
                <a:cs typeface="+mj-cs"/>
              </a:rPr>
              <a:t>extract value from the study</a:t>
            </a:r>
            <a:endParaRPr lang="en-US" sz="2000" dirty="0">
              <a:solidFill>
                <a:srgbClr val="000000"/>
              </a:solidFill>
            </a:endParaRPr>
          </a:p>
        </p:txBody>
      </p:sp>
      <p:sp>
        <p:nvSpPr>
          <p:cNvPr id="20" name="Oval 19">
            <a:extLst>
              <a:ext uri="{FF2B5EF4-FFF2-40B4-BE49-F238E27FC236}">
                <a16:creationId xmlns:a16="http://schemas.microsoft.com/office/drawing/2014/main" id="{6C0DF44D-1FF5-46A1-837F-76361BB5953C}"/>
              </a:ext>
            </a:extLst>
          </p:cNvPr>
          <p:cNvSpPr/>
          <p:nvPr/>
        </p:nvSpPr>
        <p:spPr>
          <a:xfrm>
            <a:off x="6025932" y="5418468"/>
            <a:ext cx="591594" cy="558041"/>
          </a:xfrm>
          <a:prstGeom prst="ellipse">
            <a:avLst/>
          </a:prstGeom>
          <a:solidFill>
            <a:schemeClr val="tx2">
              <a:lumMod val="7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chemeClr val="bg1"/>
                </a:solidFill>
              </a:rPr>
              <a:t>D</a:t>
            </a:r>
          </a:p>
        </p:txBody>
      </p:sp>
      <p:sp>
        <p:nvSpPr>
          <p:cNvPr id="11" name="Rectangle 10">
            <a:extLst>
              <a:ext uri="{FF2B5EF4-FFF2-40B4-BE49-F238E27FC236}">
                <a16:creationId xmlns:a16="http://schemas.microsoft.com/office/drawing/2014/main" id="{1140AD95-E07A-4480-8962-213E58CE5D8F}"/>
              </a:ext>
            </a:extLst>
          </p:cNvPr>
          <p:cNvSpPr/>
          <p:nvPr/>
        </p:nvSpPr>
        <p:spPr>
          <a:xfrm>
            <a:off x="5040332" y="1"/>
            <a:ext cx="459238" cy="6858000"/>
          </a:xfrm>
          <a:prstGeom prst="rect">
            <a:avLst/>
          </a:prstGeom>
          <a:solidFill>
            <a:schemeClr val="accent1">
              <a:lumMod val="60000"/>
              <a:lumOff val="40000"/>
              <a:alpha val="88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1">
                  <a:lumMod val="75000"/>
                </a:scheme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DDC6A5E1-577D-41CD-8C45-8F0ADFBD26E2}"/>
              </a:ext>
            </a:extLst>
          </p:cNvPr>
          <p:cNvPicPr>
            <a:picLocks noChangeAspect="1"/>
          </p:cNvPicPr>
          <p:nvPr/>
        </p:nvPicPr>
        <p:blipFill rotWithShape="1">
          <a:blip r:embed="rId12">
            <a:extLst>
              <a:ext uri="{28A0092B-C50C-407E-A947-70E740481C1C}">
                <a14:useLocalDpi xmlns:a14="http://schemas.microsoft.com/office/drawing/2010/main" val="0"/>
              </a:ext>
            </a:extLst>
          </a:blip>
          <a:srcRect l="35244" r="23418"/>
          <a:stretch/>
        </p:blipFill>
        <p:spPr>
          <a:xfrm>
            <a:off x="0" y="0"/>
            <a:ext cx="5040000" cy="6857999"/>
          </a:xfrm>
          <a:prstGeom prst="rect">
            <a:avLst/>
          </a:prstGeom>
        </p:spPr>
      </p:pic>
    </p:spTree>
    <p:extLst>
      <p:ext uri="{BB962C8B-B14F-4D97-AF65-F5344CB8AC3E}">
        <p14:creationId xmlns:p14="http://schemas.microsoft.com/office/powerpoint/2010/main" val="167298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F64BA3D-A148-4958-BFBB-978B5E8BC295}"/>
              </a:ext>
            </a:extLst>
          </p:cNvPr>
          <p:cNvGraphicFramePr>
            <a:graphicFrameLocks noChangeAspect="1"/>
          </p:cNvGraphicFramePr>
          <p:nvPr>
            <p:custDataLst>
              <p:tags r:id="rId2"/>
            </p:custDataLst>
            <p:extLst>
              <p:ext uri="{D42A27DB-BD31-4B8C-83A1-F6EECF244321}">
                <p14:modId xmlns:p14="http://schemas.microsoft.com/office/powerpoint/2010/main" val="2446656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549" name="think-cell Slide" r:id="rId7" imgW="395" imgH="396" progId="TCLayout.ActiveDocument.1">
                  <p:embed/>
                </p:oleObj>
              </mc:Choice>
              <mc:Fallback>
                <p:oleObj name="think-cell Slide" r:id="rId7" imgW="395" imgH="39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0603C6F8-CF77-4E3F-BB13-B769D2E3DBEA}"/>
              </a:ext>
            </a:extLst>
          </p:cNvPr>
          <p:cNvGrpSpPr/>
          <p:nvPr/>
        </p:nvGrpSpPr>
        <p:grpSpPr>
          <a:xfrm>
            <a:off x="6623377" y="1748948"/>
            <a:ext cx="5048286" cy="1174143"/>
            <a:chOff x="6626289" y="1748948"/>
            <a:chExt cx="5126067" cy="1174143"/>
          </a:xfrm>
        </p:grpSpPr>
        <p:sp>
          <p:nvSpPr>
            <p:cNvPr id="100" name="Rectangle 99">
              <a:extLst>
                <a:ext uri="{FF2B5EF4-FFF2-40B4-BE49-F238E27FC236}">
                  <a16:creationId xmlns:a16="http://schemas.microsoft.com/office/drawing/2014/main" id="{45EAA112-ACDA-4F43-ADE4-42A98B324EE4}"/>
                </a:ext>
              </a:extLst>
            </p:cNvPr>
            <p:cNvSpPr/>
            <p:nvPr/>
          </p:nvSpPr>
          <p:spPr>
            <a:xfrm>
              <a:off x="6631783" y="1748948"/>
              <a:ext cx="5120573" cy="1169550"/>
            </a:xfrm>
            <a:prstGeom prst="rect">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800">
                <a:solidFill>
                  <a:schemeClr val="tx1"/>
                </a:solidFill>
              </a:endParaRPr>
            </a:p>
          </p:txBody>
        </p:sp>
        <p:cxnSp>
          <p:nvCxnSpPr>
            <p:cNvPr id="110" name="Straight Connector 109">
              <a:extLst>
                <a:ext uri="{FF2B5EF4-FFF2-40B4-BE49-F238E27FC236}">
                  <a16:creationId xmlns:a16="http://schemas.microsoft.com/office/drawing/2014/main" id="{2A3BCBB6-3413-482D-AC95-C2066B9911B2}"/>
                </a:ext>
              </a:extLst>
            </p:cNvPr>
            <p:cNvCxnSpPr>
              <a:cxnSpLocks/>
            </p:cNvCxnSpPr>
            <p:nvPr/>
          </p:nvCxnSpPr>
          <p:spPr>
            <a:xfrm>
              <a:off x="6626289" y="2923091"/>
              <a:ext cx="5126067" cy="0"/>
            </a:xfrm>
            <a:prstGeom prst="line">
              <a:avLst/>
            </a:prstGeom>
            <a:ln w="25400" cap="flat">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AC734E67-8D0A-4CB8-9B0B-9E7F5B28B99D}"/>
              </a:ext>
            </a:extLst>
          </p:cNvPr>
          <p:cNvSpPr>
            <a:spLocks noGrp="1"/>
          </p:cNvSpPr>
          <p:nvPr>
            <p:ph type="ctrTitle"/>
          </p:nvPr>
        </p:nvSpPr>
        <p:spPr>
          <a:xfrm>
            <a:off x="1524000" y="2020523"/>
            <a:ext cx="9144000" cy="2387600"/>
          </a:xfrm>
        </p:spPr>
        <p:txBody>
          <a:bodyPr vert="horz">
            <a:normAutofit/>
          </a:bodyPr>
          <a:lstStyle/>
          <a:p>
            <a:br>
              <a:rPr lang="en-US" dirty="0"/>
            </a:br>
            <a:endParaRPr lang="en-US" dirty="0"/>
          </a:p>
        </p:txBody>
      </p:sp>
      <p:sp>
        <p:nvSpPr>
          <p:cNvPr id="59" name="2. Slide Title">
            <a:extLst>
              <a:ext uri="{FF2B5EF4-FFF2-40B4-BE49-F238E27FC236}">
                <a16:creationId xmlns:a16="http://schemas.microsoft.com/office/drawing/2014/main" id="{8C7199D1-BB4E-4F0F-A030-47412663EC0C}"/>
              </a:ext>
            </a:extLst>
          </p:cNvPr>
          <p:cNvSpPr txBox="1">
            <a:spLocks/>
          </p:cNvSpPr>
          <p:nvPr>
            <p:custDataLst>
              <p:tags r:id="rId3"/>
            </p:custDataLst>
          </p:nvPr>
        </p:nvSpPr>
        <p:spPr>
          <a:xfrm>
            <a:off x="554736" y="172212"/>
            <a:ext cx="8700582" cy="731520"/>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lang="es-ES" sz="2500" b="1" kern="1200" spc="0" baseline="0" dirty="0">
                <a:ln w="6350" cap="flat">
                  <a:noFill/>
                  <a:miter lim="800000"/>
                </a:ln>
                <a:solidFill>
                  <a:schemeClr val="accent1"/>
                </a:solidFill>
                <a:latin typeface="+mj-lt"/>
                <a:ea typeface="+mj-ea"/>
                <a:cs typeface="+mj-cs"/>
              </a:defRPr>
            </a:lvl1pPr>
          </a:lstStyle>
          <a:p>
            <a:pPr>
              <a:defRPr/>
            </a:pPr>
            <a:r>
              <a:rPr lang="en-US" dirty="0">
                <a:solidFill>
                  <a:schemeClr val="accent1">
                    <a:lumMod val="75000"/>
                  </a:schemeClr>
                </a:solidFill>
                <a:latin typeface="Arial"/>
              </a:rPr>
              <a:t>A: Context and objectives of the forecasting case-study </a:t>
            </a:r>
          </a:p>
        </p:txBody>
      </p:sp>
      <p:sp>
        <p:nvSpPr>
          <p:cNvPr id="62" name="Rectangle 61">
            <a:extLst>
              <a:ext uri="{FF2B5EF4-FFF2-40B4-BE49-F238E27FC236}">
                <a16:creationId xmlns:a16="http://schemas.microsoft.com/office/drawing/2014/main" id="{92418FCC-2A05-4072-BEAD-ED9EB30A0BD4}"/>
              </a:ext>
            </a:extLst>
          </p:cNvPr>
          <p:cNvSpPr/>
          <p:nvPr/>
        </p:nvSpPr>
        <p:spPr>
          <a:xfrm>
            <a:off x="550861" y="1748947"/>
            <a:ext cx="5420912" cy="910801"/>
          </a:xfrm>
          <a:prstGeom prst="rect">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800">
              <a:solidFill>
                <a:schemeClr val="tx1"/>
              </a:solidFill>
            </a:endParaRPr>
          </a:p>
        </p:txBody>
      </p:sp>
      <p:cxnSp>
        <p:nvCxnSpPr>
          <p:cNvPr id="63" name="Straight Connector 62">
            <a:extLst>
              <a:ext uri="{FF2B5EF4-FFF2-40B4-BE49-F238E27FC236}">
                <a16:creationId xmlns:a16="http://schemas.microsoft.com/office/drawing/2014/main" id="{2DD2B083-D6B8-42D4-8428-AC642E22BBCC}"/>
              </a:ext>
            </a:extLst>
          </p:cNvPr>
          <p:cNvCxnSpPr>
            <a:cxnSpLocks/>
          </p:cNvCxnSpPr>
          <p:nvPr/>
        </p:nvCxnSpPr>
        <p:spPr>
          <a:xfrm>
            <a:off x="550863" y="2659749"/>
            <a:ext cx="5420912" cy="0"/>
          </a:xfrm>
          <a:prstGeom prst="line">
            <a:avLst/>
          </a:prstGeom>
          <a:ln w="25400" cap="flat">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1A85F916-FE5E-4886-AD7B-E65F385B18E0}"/>
              </a:ext>
            </a:extLst>
          </p:cNvPr>
          <p:cNvSpPr/>
          <p:nvPr/>
        </p:nvSpPr>
        <p:spPr>
          <a:xfrm>
            <a:off x="550863" y="2752097"/>
            <a:ext cx="5420912" cy="910801"/>
          </a:xfrm>
          <a:prstGeom prst="rect">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800">
              <a:solidFill>
                <a:schemeClr val="tx1"/>
              </a:solidFill>
            </a:endParaRPr>
          </a:p>
        </p:txBody>
      </p:sp>
      <p:cxnSp>
        <p:nvCxnSpPr>
          <p:cNvPr id="65" name="Straight Connector 64">
            <a:extLst>
              <a:ext uri="{FF2B5EF4-FFF2-40B4-BE49-F238E27FC236}">
                <a16:creationId xmlns:a16="http://schemas.microsoft.com/office/drawing/2014/main" id="{121A9910-3082-465C-8321-86F61FC07A93}"/>
              </a:ext>
            </a:extLst>
          </p:cNvPr>
          <p:cNvCxnSpPr>
            <a:cxnSpLocks/>
          </p:cNvCxnSpPr>
          <p:nvPr/>
        </p:nvCxnSpPr>
        <p:spPr>
          <a:xfrm>
            <a:off x="550863" y="3662898"/>
            <a:ext cx="5420912" cy="0"/>
          </a:xfrm>
          <a:prstGeom prst="line">
            <a:avLst/>
          </a:prstGeom>
          <a:ln w="25400" cap="flat">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4719E8C7-2817-40F7-A165-7624475AA586}"/>
              </a:ext>
            </a:extLst>
          </p:cNvPr>
          <p:cNvSpPr/>
          <p:nvPr/>
        </p:nvSpPr>
        <p:spPr>
          <a:xfrm>
            <a:off x="550863" y="3755246"/>
            <a:ext cx="5420912" cy="910801"/>
          </a:xfrm>
          <a:prstGeom prst="rect">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800">
              <a:solidFill>
                <a:schemeClr val="tx1"/>
              </a:solidFill>
            </a:endParaRPr>
          </a:p>
        </p:txBody>
      </p:sp>
      <p:cxnSp>
        <p:nvCxnSpPr>
          <p:cNvPr id="67" name="Straight Connector 66">
            <a:extLst>
              <a:ext uri="{FF2B5EF4-FFF2-40B4-BE49-F238E27FC236}">
                <a16:creationId xmlns:a16="http://schemas.microsoft.com/office/drawing/2014/main" id="{A62FFEEA-9D85-49C0-A4E3-0E37870DDEDA}"/>
              </a:ext>
            </a:extLst>
          </p:cNvPr>
          <p:cNvCxnSpPr>
            <a:cxnSpLocks/>
          </p:cNvCxnSpPr>
          <p:nvPr/>
        </p:nvCxnSpPr>
        <p:spPr>
          <a:xfrm>
            <a:off x="550863" y="4666048"/>
            <a:ext cx="5420912" cy="0"/>
          </a:xfrm>
          <a:prstGeom prst="line">
            <a:avLst/>
          </a:prstGeom>
          <a:ln w="25400" cap="flat">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0F10C177-7AFD-43B7-A802-8DAFA7DAADCE}"/>
              </a:ext>
            </a:extLst>
          </p:cNvPr>
          <p:cNvSpPr/>
          <p:nvPr/>
        </p:nvSpPr>
        <p:spPr>
          <a:xfrm>
            <a:off x="550863" y="4758397"/>
            <a:ext cx="5420912" cy="910801"/>
          </a:xfrm>
          <a:prstGeom prst="rect">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800">
              <a:solidFill>
                <a:schemeClr val="tx1"/>
              </a:solidFill>
            </a:endParaRPr>
          </a:p>
        </p:txBody>
      </p:sp>
      <p:cxnSp>
        <p:nvCxnSpPr>
          <p:cNvPr id="69" name="Straight Connector 68">
            <a:extLst>
              <a:ext uri="{FF2B5EF4-FFF2-40B4-BE49-F238E27FC236}">
                <a16:creationId xmlns:a16="http://schemas.microsoft.com/office/drawing/2014/main" id="{42607F6F-6A91-4F09-866F-0CAB1E0982AA}"/>
              </a:ext>
            </a:extLst>
          </p:cNvPr>
          <p:cNvCxnSpPr>
            <a:cxnSpLocks/>
          </p:cNvCxnSpPr>
          <p:nvPr/>
        </p:nvCxnSpPr>
        <p:spPr>
          <a:xfrm>
            <a:off x="550863" y="5669198"/>
            <a:ext cx="5420912" cy="0"/>
          </a:xfrm>
          <a:prstGeom prst="line">
            <a:avLst/>
          </a:prstGeom>
          <a:ln w="25400" cap="flat">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724B7917-8BAC-44E3-B8BD-7A4732B62303}"/>
              </a:ext>
            </a:extLst>
          </p:cNvPr>
          <p:cNvSpPr txBox="1"/>
          <p:nvPr/>
        </p:nvSpPr>
        <p:spPr>
          <a:xfrm>
            <a:off x="550863" y="1835016"/>
            <a:ext cx="2385135" cy="738664"/>
          </a:xfrm>
          <a:prstGeom prst="rect">
            <a:avLst/>
          </a:prstGeom>
          <a:noFill/>
        </p:spPr>
        <p:txBody>
          <a:bodyPr wrap="square" anchor="ctr">
            <a:spAutoFit/>
          </a:bodyPr>
          <a:lstStyle/>
          <a:p>
            <a:pPr defTabSz="914396"/>
            <a:r>
              <a:rPr lang="en-US" sz="1400" b="1" dirty="0">
                <a:solidFill>
                  <a:schemeClr val="tx1">
                    <a:lumMod val="50000"/>
                  </a:schemeClr>
                </a:solidFill>
                <a:cs typeface="Arial" panose="020B0604020202020204" pitchFamily="34" charset="0"/>
              </a:rPr>
              <a:t>Accurate sales forecasting is a top priority for pharmaceutical firms… </a:t>
            </a:r>
          </a:p>
        </p:txBody>
      </p:sp>
      <p:sp>
        <p:nvSpPr>
          <p:cNvPr id="71" name="TextBox 70">
            <a:extLst>
              <a:ext uri="{FF2B5EF4-FFF2-40B4-BE49-F238E27FC236}">
                <a16:creationId xmlns:a16="http://schemas.microsoft.com/office/drawing/2014/main" id="{E434119A-2FF5-4437-B011-26E7D43AAB99}"/>
              </a:ext>
            </a:extLst>
          </p:cNvPr>
          <p:cNvSpPr txBox="1"/>
          <p:nvPr/>
        </p:nvSpPr>
        <p:spPr>
          <a:xfrm>
            <a:off x="550861" y="2814090"/>
            <a:ext cx="2385134" cy="738664"/>
          </a:xfrm>
          <a:prstGeom prst="rect">
            <a:avLst/>
          </a:prstGeom>
          <a:noFill/>
        </p:spPr>
        <p:txBody>
          <a:bodyPr wrap="square" anchor="ctr">
            <a:spAutoFit/>
          </a:bodyPr>
          <a:lstStyle/>
          <a:p>
            <a:pPr defTabSz="914396"/>
            <a:r>
              <a:rPr lang="en-US" sz="1400" b="1" dirty="0">
                <a:solidFill>
                  <a:schemeClr val="tx1">
                    <a:lumMod val="50000"/>
                  </a:schemeClr>
                </a:solidFill>
                <a:cs typeface="Arial" panose="020B0604020202020204" pitchFamily="34" charset="0"/>
              </a:rPr>
              <a:t>…increasing goodness of fit of predictive models by 1 p.p. can unlock significant value…</a:t>
            </a:r>
          </a:p>
        </p:txBody>
      </p:sp>
      <p:sp>
        <p:nvSpPr>
          <p:cNvPr id="72" name="TextBox 71">
            <a:extLst>
              <a:ext uri="{FF2B5EF4-FFF2-40B4-BE49-F238E27FC236}">
                <a16:creationId xmlns:a16="http://schemas.microsoft.com/office/drawing/2014/main" id="{21290FEA-66B0-4C8B-8CA3-0B6A0787DB2A}"/>
              </a:ext>
            </a:extLst>
          </p:cNvPr>
          <p:cNvSpPr txBox="1"/>
          <p:nvPr/>
        </p:nvSpPr>
        <p:spPr>
          <a:xfrm>
            <a:off x="550864" y="3841316"/>
            <a:ext cx="2385134" cy="738664"/>
          </a:xfrm>
          <a:prstGeom prst="rect">
            <a:avLst/>
          </a:prstGeom>
          <a:noFill/>
        </p:spPr>
        <p:txBody>
          <a:bodyPr wrap="square" anchor="ctr">
            <a:spAutoFit/>
          </a:bodyPr>
          <a:lstStyle/>
          <a:p>
            <a:pPr defTabSz="914396"/>
            <a:r>
              <a:rPr lang="en-US" sz="1400" b="1" dirty="0">
                <a:solidFill>
                  <a:schemeClr val="tx1">
                    <a:lumMod val="50000"/>
                  </a:schemeClr>
                </a:solidFill>
                <a:cs typeface="Arial" panose="020B0604020202020204" pitchFamily="34" charset="0"/>
              </a:rPr>
              <a:t>…the global breadth of </a:t>
            </a:r>
            <a:r>
              <a:rPr lang="en-US" sz="1400" b="1" i="1" dirty="0">
                <a:solidFill>
                  <a:schemeClr val="tx1">
                    <a:lumMod val="50000"/>
                  </a:schemeClr>
                </a:solidFill>
                <a:cs typeface="Arial" panose="020B0604020202020204" pitchFamily="34" charset="0"/>
              </a:rPr>
              <a:t>Novartis</a:t>
            </a:r>
            <a:r>
              <a:rPr lang="en-US" sz="1400" b="1" dirty="0">
                <a:solidFill>
                  <a:schemeClr val="tx1">
                    <a:lumMod val="50000"/>
                  </a:schemeClr>
                </a:solidFill>
                <a:cs typeface="Arial" panose="020B0604020202020204" pitchFamily="34" charset="0"/>
              </a:rPr>
              <a:t> makes it necessary to use analytic approaches…</a:t>
            </a:r>
          </a:p>
        </p:txBody>
      </p:sp>
      <p:sp>
        <p:nvSpPr>
          <p:cNvPr id="73" name="TextBox 72">
            <a:extLst>
              <a:ext uri="{FF2B5EF4-FFF2-40B4-BE49-F238E27FC236}">
                <a16:creationId xmlns:a16="http://schemas.microsoft.com/office/drawing/2014/main" id="{63F09185-20F1-49CF-BA99-A7298891AA17}"/>
              </a:ext>
            </a:extLst>
          </p:cNvPr>
          <p:cNvSpPr txBox="1"/>
          <p:nvPr/>
        </p:nvSpPr>
        <p:spPr>
          <a:xfrm>
            <a:off x="550862" y="4844465"/>
            <a:ext cx="2495312" cy="738664"/>
          </a:xfrm>
          <a:prstGeom prst="rect">
            <a:avLst/>
          </a:prstGeom>
          <a:noFill/>
        </p:spPr>
        <p:txBody>
          <a:bodyPr wrap="square" anchor="ctr">
            <a:spAutoFit/>
          </a:bodyPr>
          <a:lstStyle/>
          <a:p>
            <a:pPr defTabSz="914396"/>
            <a:r>
              <a:rPr lang="en-US" sz="1400" b="1" dirty="0">
                <a:solidFill>
                  <a:schemeClr val="tx1">
                    <a:lumMod val="50000"/>
                  </a:schemeClr>
                </a:solidFill>
                <a:cs typeface="Arial" panose="020B0604020202020204" pitchFamily="34" charset="0"/>
              </a:rPr>
              <a:t>…solving the forecasting challenge is a humanitarian concern during the pandemic</a:t>
            </a:r>
          </a:p>
        </p:txBody>
      </p:sp>
      <p:sp>
        <p:nvSpPr>
          <p:cNvPr id="74" name="TextBox 73">
            <a:extLst>
              <a:ext uri="{FF2B5EF4-FFF2-40B4-BE49-F238E27FC236}">
                <a16:creationId xmlns:a16="http://schemas.microsoft.com/office/drawing/2014/main" id="{3E04DA18-C372-48D3-9467-B3F712CB6FF6}"/>
              </a:ext>
            </a:extLst>
          </p:cNvPr>
          <p:cNvSpPr txBox="1"/>
          <p:nvPr/>
        </p:nvSpPr>
        <p:spPr>
          <a:xfrm>
            <a:off x="4909635" y="1927349"/>
            <a:ext cx="509755"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75" name="TextBox 74">
            <a:extLst>
              <a:ext uri="{FF2B5EF4-FFF2-40B4-BE49-F238E27FC236}">
                <a16:creationId xmlns:a16="http://schemas.microsoft.com/office/drawing/2014/main" id="{EFD89A61-351F-4F2E-A812-363E5585747E}"/>
              </a:ext>
            </a:extLst>
          </p:cNvPr>
          <p:cNvSpPr txBox="1"/>
          <p:nvPr/>
        </p:nvSpPr>
        <p:spPr>
          <a:xfrm>
            <a:off x="3390847" y="1905007"/>
            <a:ext cx="509755"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76" name="TextBox 75">
            <a:extLst>
              <a:ext uri="{FF2B5EF4-FFF2-40B4-BE49-F238E27FC236}">
                <a16:creationId xmlns:a16="http://schemas.microsoft.com/office/drawing/2014/main" id="{217F02A6-E047-49C6-A5B0-AD193C9F5817}"/>
              </a:ext>
            </a:extLst>
          </p:cNvPr>
          <p:cNvSpPr txBox="1"/>
          <p:nvPr/>
        </p:nvSpPr>
        <p:spPr>
          <a:xfrm>
            <a:off x="3577098" y="2296682"/>
            <a:ext cx="201979" cy="153888"/>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tx1">
                    <a:lumMod val="50000"/>
                  </a:schemeClr>
                </a:solidFill>
                <a:effectLst/>
                <a:uLnTx/>
                <a:uFillTx/>
                <a:ea typeface="+mn-ea"/>
                <a:cs typeface="+mn-cs"/>
              </a:rPr>
              <a:t>XXX</a:t>
            </a:r>
          </a:p>
        </p:txBody>
      </p:sp>
      <p:sp>
        <p:nvSpPr>
          <p:cNvPr id="77" name="TextBox 76">
            <a:extLst>
              <a:ext uri="{FF2B5EF4-FFF2-40B4-BE49-F238E27FC236}">
                <a16:creationId xmlns:a16="http://schemas.microsoft.com/office/drawing/2014/main" id="{5847361C-2CAB-4483-81EE-CF3161DF854C}"/>
              </a:ext>
            </a:extLst>
          </p:cNvPr>
          <p:cNvSpPr txBox="1"/>
          <p:nvPr/>
        </p:nvSpPr>
        <p:spPr>
          <a:xfrm>
            <a:off x="5107169" y="2296682"/>
            <a:ext cx="201979" cy="153888"/>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tx1">
                    <a:lumMod val="50000"/>
                  </a:schemeClr>
                </a:solidFill>
                <a:effectLst/>
                <a:uLnTx/>
                <a:uFillTx/>
                <a:ea typeface="+mn-ea"/>
                <a:cs typeface="+mn-cs"/>
              </a:rPr>
              <a:t>XXX</a:t>
            </a:r>
          </a:p>
        </p:txBody>
      </p:sp>
      <p:sp>
        <p:nvSpPr>
          <p:cNvPr id="78" name="TextBox 77">
            <a:extLst>
              <a:ext uri="{FF2B5EF4-FFF2-40B4-BE49-F238E27FC236}">
                <a16:creationId xmlns:a16="http://schemas.microsoft.com/office/drawing/2014/main" id="{E58632CF-2C34-4D7C-985C-4A8232FD8C3A}"/>
              </a:ext>
            </a:extLst>
          </p:cNvPr>
          <p:cNvSpPr txBox="1"/>
          <p:nvPr/>
        </p:nvSpPr>
        <p:spPr>
          <a:xfrm>
            <a:off x="4909635" y="2894471"/>
            <a:ext cx="509755"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79" name="TextBox 78">
            <a:extLst>
              <a:ext uri="{FF2B5EF4-FFF2-40B4-BE49-F238E27FC236}">
                <a16:creationId xmlns:a16="http://schemas.microsoft.com/office/drawing/2014/main" id="{CF29C832-4BCC-47E7-865B-C268B26FC273}"/>
              </a:ext>
            </a:extLst>
          </p:cNvPr>
          <p:cNvSpPr txBox="1"/>
          <p:nvPr/>
        </p:nvSpPr>
        <p:spPr>
          <a:xfrm>
            <a:off x="3313903" y="2881374"/>
            <a:ext cx="663643"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80" name="TextBox 79">
            <a:extLst>
              <a:ext uri="{FF2B5EF4-FFF2-40B4-BE49-F238E27FC236}">
                <a16:creationId xmlns:a16="http://schemas.microsoft.com/office/drawing/2014/main" id="{7D0DEAED-A5D7-453B-960A-EC430709643D}"/>
              </a:ext>
            </a:extLst>
          </p:cNvPr>
          <p:cNvSpPr txBox="1"/>
          <p:nvPr/>
        </p:nvSpPr>
        <p:spPr>
          <a:xfrm>
            <a:off x="3347873" y="3223821"/>
            <a:ext cx="660437" cy="153888"/>
          </a:xfrm>
          <a:prstGeom prst="rect">
            <a:avLst/>
          </a:prstGeom>
          <a:noFill/>
        </p:spPr>
        <p:txBody>
          <a:bodyPr wrap="none" lIns="0" tIns="0" rIns="0" bIns="0">
            <a:spAutoFit/>
          </a:bodyPr>
          <a:lstStyle/>
          <a:p>
            <a:pPr algn="ctr" defTabSz="914400">
              <a:defRPr/>
            </a:pPr>
            <a:r>
              <a:rPr lang="en-US" sz="1000" dirty="0">
                <a:solidFill>
                  <a:schemeClr val="tx1">
                    <a:lumMod val="50000"/>
                  </a:schemeClr>
                </a:solidFill>
              </a:rPr>
              <a:t>Out of stock </a:t>
            </a:r>
          </a:p>
        </p:txBody>
      </p:sp>
      <p:sp>
        <p:nvSpPr>
          <p:cNvPr id="81" name="TextBox 80">
            <a:extLst>
              <a:ext uri="{FF2B5EF4-FFF2-40B4-BE49-F238E27FC236}">
                <a16:creationId xmlns:a16="http://schemas.microsoft.com/office/drawing/2014/main" id="{CFE0B91B-EB75-4CEB-9B7B-3EE797DE68D9}"/>
              </a:ext>
            </a:extLst>
          </p:cNvPr>
          <p:cNvSpPr txBox="1"/>
          <p:nvPr/>
        </p:nvSpPr>
        <p:spPr>
          <a:xfrm>
            <a:off x="5107169" y="3223821"/>
            <a:ext cx="201979" cy="153888"/>
          </a:xfrm>
          <a:prstGeom prst="rect">
            <a:avLst/>
          </a:prstGeom>
          <a:noFill/>
        </p:spPr>
        <p:txBody>
          <a:bodyPr wrap="none" lIns="0" tIns="0" rIns="0" bIns="0">
            <a:spAutoFit/>
          </a:bodyPr>
          <a:lstStyle/>
          <a:p>
            <a:pPr algn="ctr" defTabSz="914400">
              <a:defRPr/>
            </a:pPr>
            <a:r>
              <a:rPr lang="en-US" sz="1000" dirty="0">
                <a:solidFill>
                  <a:schemeClr val="tx1">
                    <a:lumMod val="50000"/>
                  </a:schemeClr>
                </a:solidFill>
              </a:rPr>
              <a:t>XXX</a:t>
            </a:r>
          </a:p>
        </p:txBody>
      </p:sp>
      <p:sp>
        <p:nvSpPr>
          <p:cNvPr id="82" name="TextBox 81">
            <a:extLst>
              <a:ext uri="{FF2B5EF4-FFF2-40B4-BE49-F238E27FC236}">
                <a16:creationId xmlns:a16="http://schemas.microsoft.com/office/drawing/2014/main" id="{8A983C2D-9223-4E58-922C-EB8F27318561}"/>
              </a:ext>
            </a:extLst>
          </p:cNvPr>
          <p:cNvSpPr txBox="1"/>
          <p:nvPr/>
        </p:nvSpPr>
        <p:spPr>
          <a:xfrm>
            <a:off x="4832691" y="3861593"/>
            <a:ext cx="663643"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83" name="TextBox 82">
            <a:extLst>
              <a:ext uri="{FF2B5EF4-FFF2-40B4-BE49-F238E27FC236}">
                <a16:creationId xmlns:a16="http://schemas.microsoft.com/office/drawing/2014/main" id="{9AC40029-EBBD-4A8A-A04C-123D5B3D412F}"/>
              </a:ext>
            </a:extLst>
          </p:cNvPr>
          <p:cNvSpPr txBox="1"/>
          <p:nvPr/>
        </p:nvSpPr>
        <p:spPr>
          <a:xfrm>
            <a:off x="3390847" y="3857741"/>
            <a:ext cx="509755"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84" name="TextBox 83">
            <a:extLst>
              <a:ext uri="{FF2B5EF4-FFF2-40B4-BE49-F238E27FC236}">
                <a16:creationId xmlns:a16="http://schemas.microsoft.com/office/drawing/2014/main" id="{9930CDCA-735C-41B7-8C86-EE78407458CA}"/>
              </a:ext>
            </a:extLst>
          </p:cNvPr>
          <p:cNvSpPr txBox="1"/>
          <p:nvPr/>
        </p:nvSpPr>
        <p:spPr>
          <a:xfrm>
            <a:off x="3176711" y="4204935"/>
            <a:ext cx="1179003" cy="307777"/>
          </a:xfrm>
          <a:prstGeom prst="rect">
            <a:avLst/>
          </a:prstGeom>
          <a:noFill/>
        </p:spPr>
        <p:txBody>
          <a:bodyPr wrap="square" lIns="0" tIns="0" rIns="0" bIns="0">
            <a:spAutoFit/>
          </a:bodyPr>
          <a:lstStyle/>
          <a:p>
            <a:pPr algn="ctr" defTabSz="914400">
              <a:defRPr/>
            </a:pPr>
            <a:r>
              <a:rPr lang="en-US" sz="1000" dirty="0">
                <a:solidFill>
                  <a:schemeClr val="tx1">
                    <a:lumMod val="50000"/>
                  </a:schemeClr>
                </a:solidFill>
              </a:rPr>
              <a:t># countries where </a:t>
            </a:r>
            <a:r>
              <a:rPr lang="en-US" sz="1000" i="1" dirty="0">
                <a:solidFill>
                  <a:schemeClr val="tx1">
                    <a:lumMod val="50000"/>
                  </a:schemeClr>
                </a:solidFill>
              </a:rPr>
              <a:t>Novartis</a:t>
            </a:r>
            <a:r>
              <a:rPr lang="en-US" sz="1000" dirty="0">
                <a:solidFill>
                  <a:schemeClr val="tx1">
                    <a:lumMod val="50000"/>
                  </a:schemeClr>
                </a:solidFill>
              </a:rPr>
              <a:t> has presence</a:t>
            </a:r>
          </a:p>
        </p:txBody>
      </p:sp>
      <p:sp>
        <p:nvSpPr>
          <p:cNvPr id="85" name="TextBox 84">
            <a:extLst>
              <a:ext uri="{FF2B5EF4-FFF2-40B4-BE49-F238E27FC236}">
                <a16:creationId xmlns:a16="http://schemas.microsoft.com/office/drawing/2014/main" id="{7F516E0D-6247-429E-9017-3D7382C3FFD0}"/>
              </a:ext>
            </a:extLst>
          </p:cNvPr>
          <p:cNvSpPr txBox="1"/>
          <p:nvPr/>
        </p:nvSpPr>
        <p:spPr>
          <a:xfrm>
            <a:off x="4449250" y="4204935"/>
            <a:ext cx="1430524" cy="307777"/>
          </a:xfrm>
          <a:prstGeom prst="rect">
            <a:avLst/>
          </a:prstGeom>
          <a:noFill/>
        </p:spPr>
        <p:txBody>
          <a:bodyPr wrap="square" lIns="0" tIns="0" rIns="0" bIns="0">
            <a:spAutoFit/>
          </a:bodyPr>
          <a:lstStyle/>
          <a:p>
            <a:pPr algn="ctr" defTabSz="914400">
              <a:defRPr/>
            </a:pPr>
            <a:r>
              <a:rPr lang="en-US" sz="1000" dirty="0">
                <a:solidFill>
                  <a:schemeClr val="tx1">
                    <a:lumMod val="50000"/>
                  </a:schemeClr>
                </a:solidFill>
              </a:rPr>
              <a:t># pharmaceuticals in existing repertoire</a:t>
            </a:r>
          </a:p>
        </p:txBody>
      </p:sp>
      <p:sp>
        <p:nvSpPr>
          <p:cNvPr id="86" name="TextBox 85">
            <a:extLst>
              <a:ext uri="{FF2B5EF4-FFF2-40B4-BE49-F238E27FC236}">
                <a16:creationId xmlns:a16="http://schemas.microsoft.com/office/drawing/2014/main" id="{DB86D385-D20F-4521-997F-BD7D41E01DEF}"/>
              </a:ext>
            </a:extLst>
          </p:cNvPr>
          <p:cNvSpPr txBox="1"/>
          <p:nvPr/>
        </p:nvSpPr>
        <p:spPr>
          <a:xfrm>
            <a:off x="4909635" y="4828716"/>
            <a:ext cx="509755"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87" name="TextBox 86">
            <a:extLst>
              <a:ext uri="{FF2B5EF4-FFF2-40B4-BE49-F238E27FC236}">
                <a16:creationId xmlns:a16="http://schemas.microsoft.com/office/drawing/2014/main" id="{CE1748E1-74F9-4A05-BBFF-01D285DD274B}"/>
              </a:ext>
            </a:extLst>
          </p:cNvPr>
          <p:cNvSpPr txBox="1"/>
          <p:nvPr/>
        </p:nvSpPr>
        <p:spPr>
          <a:xfrm>
            <a:off x="3390847" y="4834107"/>
            <a:ext cx="509755"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88" name="TextBox 87">
            <a:extLst>
              <a:ext uri="{FF2B5EF4-FFF2-40B4-BE49-F238E27FC236}">
                <a16:creationId xmlns:a16="http://schemas.microsoft.com/office/drawing/2014/main" id="{928D9F6B-9BB7-41F7-A05D-654BEF03BAFA}"/>
              </a:ext>
            </a:extLst>
          </p:cNvPr>
          <p:cNvSpPr txBox="1"/>
          <p:nvPr/>
        </p:nvSpPr>
        <p:spPr>
          <a:xfrm>
            <a:off x="3544734" y="5213797"/>
            <a:ext cx="201979" cy="153888"/>
          </a:xfrm>
          <a:prstGeom prst="rect">
            <a:avLst/>
          </a:prstGeom>
          <a:noFill/>
        </p:spPr>
        <p:txBody>
          <a:bodyPr wrap="none" lIns="0" tIns="0" rIns="0" bIns="0">
            <a:spAutoFit/>
          </a:bodyPr>
          <a:lstStyle/>
          <a:p>
            <a:pPr algn="ctr" defTabSz="914400">
              <a:defRPr/>
            </a:pPr>
            <a:r>
              <a:rPr lang="en-US" sz="1000" dirty="0">
                <a:solidFill>
                  <a:schemeClr val="tx1">
                    <a:lumMod val="50000"/>
                  </a:schemeClr>
                </a:solidFill>
              </a:rPr>
              <a:t>XXX</a:t>
            </a:r>
          </a:p>
        </p:txBody>
      </p:sp>
      <p:sp>
        <p:nvSpPr>
          <p:cNvPr id="89" name="TextBox 88">
            <a:extLst>
              <a:ext uri="{FF2B5EF4-FFF2-40B4-BE49-F238E27FC236}">
                <a16:creationId xmlns:a16="http://schemas.microsoft.com/office/drawing/2014/main" id="{A5DCECF8-F0F8-4235-B3CA-C1E9ABFBCB3B}"/>
              </a:ext>
            </a:extLst>
          </p:cNvPr>
          <p:cNvSpPr txBox="1"/>
          <p:nvPr/>
        </p:nvSpPr>
        <p:spPr>
          <a:xfrm>
            <a:off x="4316465" y="5220167"/>
            <a:ext cx="1634925" cy="153888"/>
          </a:xfrm>
          <a:prstGeom prst="rect">
            <a:avLst/>
          </a:prstGeom>
          <a:noFill/>
        </p:spPr>
        <p:txBody>
          <a:bodyPr wrap="square" lIns="0" tIns="0" rIns="0" bIns="0">
            <a:spAutoFit/>
          </a:bodyPr>
          <a:lstStyle/>
          <a:p>
            <a:pPr algn="ctr" defTabSz="914400">
              <a:defRPr/>
            </a:pPr>
            <a:r>
              <a:rPr lang="en-US" sz="1000" dirty="0">
                <a:solidFill>
                  <a:schemeClr val="tx1">
                    <a:lumMod val="50000"/>
                  </a:schemeClr>
                </a:solidFill>
              </a:rPr>
              <a:t>XXX</a:t>
            </a:r>
          </a:p>
        </p:txBody>
      </p:sp>
      <p:sp>
        <p:nvSpPr>
          <p:cNvPr id="90" name="TextBox 89">
            <a:extLst>
              <a:ext uri="{FF2B5EF4-FFF2-40B4-BE49-F238E27FC236}">
                <a16:creationId xmlns:a16="http://schemas.microsoft.com/office/drawing/2014/main" id="{734C68F0-734D-4843-95AF-CBE49D383961}"/>
              </a:ext>
            </a:extLst>
          </p:cNvPr>
          <p:cNvSpPr txBox="1"/>
          <p:nvPr/>
        </p:nvSpPr>
        <p:spPr>
          <a:xfrm>
            <a:off x="554360" y="1293241"/>
            <a:ext cx="5122175" cy="246221"/>
          </a:xfrm>
          <a:prstGeom prst="rect">
            <a:avLst/>
          </a:prstGeom>
        </p:spPr>
        <p:txBody>
          <a:bodyPr vert="horz" wrap="square" lIns="0" tIns="0" rIns="0" bIns="0" rtlCol="0">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1600" b="1" dirty="0">
                <a:solidFill>
                  <a:schemeClr val="accent1">
                    <a:lumMod val="75000"/>
                  </a:schemeClr>
                </a:solidFill>
              </a:rPr>
              <a:t>Context of the relevance of sales forecasting</a:t>
            </a:r>
          </a:p>
        </p:txBody>
      </p:sp>
      <p:cxnSp>
        <p:nvCxnSpPr>
          <p:cNvPr id="91" name="Straight Connector 90">
            <a:extLst>
              <a:ext uri="{FF2B5EF4-FFF2-40B4-BE49-F238E27FC236}">
                <a16:creationId xmlns:a16="http://schemas.microsoft.com/office/drawing/2014/main" id="{8BB7572D-941E-46C3-9CA4-97A3F87840B0}"/>
              </a:ext>
            </a:extLst>
          </p:cNvPr>
          <p:cNvCxnSpPr>
            <a:cxnSpLocks/>
          </p:cNvCxnSpPr>
          <p:nvPr/>
        </p:nvCxnSpPr>
        <p:spPr>
          <a:xfrm>
            <a:off x="554736" y="1594604"/>
            <a:ext cx="11116926" cy="0"/>
          </a:xfrm>
          <a:prstGeom prst="line">
            <a:avLst/>
          </a:prstGeom>
          <a:ln w="254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331A53-DE3F-4FBE-9D4B-8FED864225BD}"/>
              </a:ext>
            </a:extLst>
          </p:cNvPr>
          <p:cNvCxnSpPr>
            <a:cxnSpLocks/>
          </p:cNvCxnSpPr>
          <p:nvPr/>
        </p:nvCxnSpPr>
        <p:spPr>
          <a:xfrm>
            <a:off x="6333965" y="1703389"/>
            <a:ext cx="0" cy="3965809"/>
          </a:xfrm>
          <a:prstGeom prst="line">
            <a:avLst/>
          </a:prstGeom>
          <a:ln w="12700" cap="sq">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93" name="ChevronBlue 14">
            <a:extLst>
              <a:ext uri="{FF2B5EF4-FFF2-40B4-BE49-F238E27FC236}">
                <a16:creationId xmlns:a16="http://schemas.microsoft.com/office/drawing/2014/main" id="{3C1767A0-4280-4066-8394-51E4C135F299}"/>
              </a:ext>
            </a:extLst>
          </p:cNvPr>
          <p:cNvGrpSpPr>
            <a:grpSpLocks noChangeAspect="1"/>
          </p:cNvGrpSpPr>
          <p:nvPr>
            <p:custDataLst>
              <p:tags r:id="rId4"/>
            </p:custDataLst>
          </p:nvPr>
        </p:nvGrpSpPr>
        <p:grpSpPr>
          <a:xfrm>
            <a:off x="6111262" y="3423639"/>
            <a:ext cx="433381" cy="433381"/>
            <a:chOff x="1016000" y="1016000"/>
            <a:chExt cx="396228" cy="396228"/>
          </a:xfrm>
          <a:solidFill>
            <a:schemeClr val="accent1"/>
          </a:solidFill>
        </p:grpSpPr>
        <p:sp>
          <p:nvSpPr>
            <p:cNvPr id="94" name="Oval 93">
              <a:extLst>
                <a:ext uri="{FF2B5EF4-FFF2-40B4-BE49-F238E27FC236}">
                  <a16:creationId xmlns:a16="http://schemas.microsoft.com/office/drawing/2014/main" id="{ECDBBF81-591A-4169-AB7D-C65E600E2BF4}"/>
                </a:ext>
              </a:extLst>
            </p:cNvPr>
            <p:cNvSpPr/>
            <p:nvPr/>
          </p:nvSpPr>
          <p:spPr>
            <a:xfrm>
              <a:off x="1016000" y="1016000"/>
              <a:ext cx="396228" cy="396228"/>
            </a:xfrm>
            <a:prstGeom prst="ellipse">
              <a:avLst/>
            </a:prstGeom>
            <a:grp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95" name="Graphic 94">
              <a:extLst>
                <a:ext uri="{FF2B5EF4-FFF2-40B4-BE49-F238E27FC236}">
                  <a16:creationId xmlns:a16="http://schemas.microsoft.com/office/drawing/2014/main" id="{135F8ECE-19D1-48EA-B9C6-021AB7CF42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3614" y="1023614"/>
              <a:ext cx="381000" cy="381000"/>
            </a:xfrm>
            <a:prstGeom prst="rect">
              <a:avLst/>
            </a:prstGeom>
          </p:spPr>
        </p:pic>
      </p:grpSp>
      <p:sp>
        <p:nvSpPr>
          <p:cNvPr id="101" name="TextBox 100">
            <a:extLst>
              <a:ext uri="{FF2B5EF4-FFF2-40B4-BE49-F238E27FC236}">
                <a16:creationId xmlns:a16="http://schemas.microsoft.com/office/drawing/2014/main" id="{ABB14BD1-1D27-448C-A00B-0697B26464AE}"/>
              </a:ext>
            </a:extLst>
          </p:cNvPr>
          <p:cNvSpPr txBox="1"/>
          <p:nvPr/>
        </p:nvSpPr>
        <p:spPr>
          <a:xfrm>
            <a:off x="6660648" y="1948599"/>
            <a:ext cx="2241966" cy="738664"/>
          </a:xfrm>
          <a:prstGeom prst="rect">
            <a:avLst/>
          </a:prstGeom>
          <a:noFill/>
        </p:spPr>
        <p:txBody>
          <a:bodyPr wrap="square" anchor="ctr">
            <a:spAutoFit/>
          </a:bodyPr>
          <a:lstStyle/>
          <a:p>
            <a:pPr defTabSz="914396"/>
            <a:r>
              <a:rPr lang="en-US" sz="1400" b="1" dirty="0">
                <a:solidFill>
                  <a:schemeClr val="tx1">
                    <a:lumMod val="50000"/>
                  </a:schemeClr>
                </a:solidFill>
                <a:cs typeface="Arial" panose="020B0604020202020204" pitchFamily="34" charset="0"/>
              </a:rPr>
              <a:t>The objective of our study is to forecast sales at a brand-month-region level…</a:t>
            </a:r>
          </a:p>
        </p:txBody>
      </p:sp>
      <p:grpSp>
        <p:nvGrpSpPr>
          <p:cNvPr id="103" name="Group 102">
            <a:extLst>
              <a:ext uri="{FF2B5EF4-FFF2-40B4-BE49-F238E27FC236}">
                <a16:creationId xmlns:a16="http://schemas.microsoft.com/office/drawing/2014/main" id="{A5F6F426-F580-4411-9A1C-399799AA80A7}"/>
              </a:ext>
            </a:extLst>
          </p:cNvPr>
          <p:cNvGrpSpPr/>
          <p:nvPr/>
        </p:nvGrpSpPr>
        <p:grpSpPr>
          <a:xfrm>
            <a:off x="10267802" y="2002011"/>
            <a:ext cx="1272184" cy="523221"/>
            <a:chOff x="3528152" y="2187167"/>
            <a:chExt cx="1272184" cy="523221"/>
          </a:xfrm>
        </p:grpSpPr>
        <p:sp>
          <p:nvSpPr>
            <p:cNvPr id="104" name="TextBox 103">
              <a:extLst>
                <a:ext uri="{FF2B5EF4-FFF2-40B4-BE49-F238E27FC236}">
                  <a16:creationId xmlns:a16="http://schemas.microsoft.com/office/drawing/2014/main" id="{8138525E-E4CD-4730-A19D-1668B27AD818}"/>
                </a:ext>
              </a:extLst>
            </p:cNvPr>
            <p:cNvSpPr txBox="1"/>
            <p:nvPr/>
          </p:nvSpPr>
          <p:spPr>
            <a:xfrm>
              <a:off x="3931008" y="2187167"/>
              <a:ext cx="466474" cy="369332"/>
            </a:xfrm>
            <a:prstGeom prst="rect">
              <a:avLst/>
            </a:prstGeom>
            <a:noFill/>
          </p:spPr>
          <p:txBody>
            <a:bodyPr wrap="none" lIns="0" tIns="0" rIns="0" bIns="0">
              <a:spAutoFit/>
            </a:bodyPr>
            <a:lstStyle/>
            <a:p>
              <a:pPr algn="ctr" defTabSz="914400">
                <a:defRPr/>
              </a:pPr>
              <a:r>
                <a:rPr lang="en-US" sz="2400" b="1" dirty="0">
                  <a:solidFill>
                    <a:schemeClr val="accent1">
                      <a:lumMod val="75000"/>
                    </a:schemeClr>
                  </a:solidFill>
                </a:rPr>
                <a:t>201</a:t>
              </a:r>
            </a:p>
          </p:txBody>
        </p:sp>
        <p:sp>
          <p:nvSpPr>
            <p:cNvPr id="105" name="TextBox 104">
              <a:extLst>
                <a:ext uri="{FF2B5EF4-FFF2-40B4-BE49-F238E27FC236}">
                  <a16:creationId xmlns:a16="http://schemas.microsoft.com/office/drawing/2014/main" id="{4721097B-1EE1-4528-BDDA-810CE9CE936B}"/>
                </a:ext>
              </a:extLst>
            </p:cNvPr>
            <p:cNvSpPr txBox="1"/>
            <p:nvPr/>
          </p:nvSpPr>
          <p:spPr>
            <a:xfrm>
              <a:off x="3528152" y="2556500"/>
              <a:ext cx="1272184" cy="153888"/>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tx1">
                      <a:lumMod val="50000"/>
                    </a:schemeClr>
                  </a:solidFill>
                  <a:effectLst/>
                  <a:uLnTx/>
                  <a:uFillTx/>
                  <a:ea typeface="+mn-ea"/>
                  <a:cs typeface="+mn-cs"/>
                </a:rPr>
                <a:t>Regions</a:t>
              </a:r>
            </a:p>
          </p:txBody>
        </p:sp>
      </p:grpSp>
      <p:grpSp>
        <p:nvGrpSpPr>
          <p:cNvPr id="4" name="Group 3">
            <a:extLst>
              <a:ext uri="{FF2B5EF4-FFF2-40B4-BE49-F238E27FC236}">
                <a16:creationId xmlns:a16="http://schemas.microsoft.com/office/drawing/2014/main" id="{5281589D-2A12-4542-B76B-49EE1759A67A}"/>
              </a:ext>
            </a:extLst>
          </p:cNvPr>
          <p:cNvGrpSpPr/>
          <p:nvPr/>
        </p:nvGrpSpPr>
        <p:grpSpPr>
          <a:xfrm>
            <a:off x="8930522" y="2002011"/>
            <a:ext cx="1043584" cy="523221"/>
            <a:chOff x="8930522" y="2304544"/>
            <a:chExt cx="1043584" cy="523221"/>
          </a:xfrm>
        </p:grpSpPr>
        <p:sp>
          <p:nvSpPr>
            <p:cNvPr id="112" name="TextBox 111">
              <a:extLst>
                <a:ext uri="{FF2B5EF4-FFF2-40B4-BE49-F238E27FC236}">
                  <a16:creationId xmlns:a16="http://schemas.microsoft.com/office/drawing/2014/main" id="{39685C9F-1939-4FB1-9510-B2AE0A6F8466}"/>
                </a:ext>
              </a:extLst>
            </p:cNvPr>
            <p:cNvSpPr txBox="1"/>
            <p:nvPr/>
          </p:nvSpPr>
          <p:spPr>
            <a:xfrm>
              <a:off x="9197436" y="2304544"/>
              <a:ext cx="509755" cy="369332"/>
            </a:xfrm>
            <a:prstGeom prst="rect">
              <a:avLst/>
            </a:prstGeom>
            <a:noFill/>
          </p:spPr>
          <p:txBody>
            <a:bodyPr wrap="square" lIns="0" tIns="0" rIns="0" bIns="0">
              <a:spAutoFit/>
            </a:bodyPr>
            <a:lstStyle/>
            <a:p>
              <a:pPr algn="ctr" defTabSz="914400">
                <a:defRPr/>
              </a:pPr>
              <a:r>
                <a:rPr lang="en-US" sz="2400" b="1" dirty="0">
                  <a:solidFill>
                    <a:schemeClr val="accent1">
                      <a:lumMod val="75000"/>
                    </a:schemeClr>
                  </a:solidFill>
                </a:rPr>
                <a:t>2</a:t>
              </a:r>
            </a:p>
          </p:txBody>
        </p:sp>
        <p:sp>
          <p:nvSpPr>
            <p:cNvPr id="113" name="TextBox 112">
              <a:extLst>
                <a:ext uri="{FF2B5EF4-FFF2-40B4-BE49-F238E27FC236}">
                  <a16:creationId xmlns:a16="http://schemas.microsoft.com/office/drawing/2014/main" id="{AE4FBC2B-89F1-4DDD-8073-A0CF097FA462}"/>
                </a:ext>
              </a:extLst>
            </p:cNvPr>
            <p:cNvSpPr txBox="1"/>
            <p:nvPr/>
          </p:nvSpPr>
          <p:spPr>
            <a:xfrm>
              <a:off x="8930522" y="2673877"/>
              <a:ext cx="1043584" cy="153888"/>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dirty="0">
                  <a:solidFill>
                    <a:schemeClr val="tx1">
                      <a:lumMod val="50000"/>
                    </a:schemeClr>
                  </a:solidFill>
                </a:rPr>
                <a:t>Brands</a:t>
              </a:r>
              <a:endParaRPr kumimoji="0" lang="en-US" sz="1000" u="none" strike="noStrike" kern="1200" cap="none" spc="0" normalizeH="0" baseline="0" noProof="0" dirty="0">
                <a:ln>
                  <a:noFill/>
                </a:ln>
                <a:solidFill>
                  <a:schemeClr val="tx1">
                    <a:lumMod val="50000"/>
                  </a:schemeClr>
                </a:solidFill>
                <a:effectLst/>
                <a:uLnTx/>
                <a:uFillTx/>
                <a:ea typeface="+mn-ea"/>
                <a:cs typeface="+mn-cs"/>
              </a:endParaRPr>
            </a:p>
          </p:txBody>
        </p:sp>
      </p:grpSp>
      <p:sp>
        <p:nvSpPr>
          <p:cNvPr id="56" name="TextBox 55">
            <a:extLst>
              <a:ext uri="{FF2B5EF4-FFF2-40B4-BE49-F238E27FC236}">
                <a16:creationId xmlns:a16="http://schemas.microsoft.com/office/drawing/2014/main" id="{20327489-B408-4B53-AD70-FEEF0CB9C0F3}"/>
              </a:ext>
            </a:extLst>
          </p:cNvPr>
          <p:cNvSpPr txBox="1"/>
          <p:nvPr/>
        </p:nvSpPr>
        <p:spPr>
          <a:xfrm>
            <a:off x="6626289" y="1295418"/>
            <a:ext cx="5122175" cy="246221"/>
          </a:xfrm>
          <a:prstGeom prst="rect">
            <a:avLst/>
          </a:prstGeom>
        </p:spPr>
        <p:txBody>
          <a:bodyPr vert="horz" wrap="square" lIns="0" tIns="0" rIns="0" bIns="0" rtlCol="0">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1600" b="1" dirty="0">
                <a:solidFill>
                  <a:schemeClr val="accent1">
                    <a:lumMod val="75000"/>
                  </a:schemeClr>
                </a:solidFill>
              </a:rPr>
              <a:t>Objectives of the challenge</a:t>
            </a:r>
          </a:p>
        </p:txBody>
      </p:sp>
      <p:grpSp>
        <p:nvGrpSpPr>
          <p:cNvPr id="6" name="Group 5">
            <a:extLst>
              <a:ext uri="{FF2B5EF4-FFF2-40B4-BE49-F238E27FC236}">
                <a16:creationId xmlns:a16="http://schemas.microsoft.com/office/drawing/2014/main" id="{CD5F8FD5-58C7-4F4C-8C36-FB344C0753BC}"/>
              </a:ext>
            </a:extLst>
          </p:cNvPr>
          <p:cNvGrpSpPr/>
          <p:nvPr/>
        </p:nvGrpSpPr>
        <p:grpSpPr>
          <a:xfrm>
            <a:off x="6623377" y="3125123"/>
            <a:ext cx="5042874" cy="1174143"/>
            <a:chOff x="6620463" y="3052526"/>
            <a:chExt cx="5126067" cy="1174143"/>
          </a:xfrm>
        </p:grpSpPr>
        <p:sp>
          <p:nvSpPr>
            <p:cNvPr id="114" name="Rectangle 113">
              <a:extLst>
                <a:ext uri="{FF2B5EF4-FFF2-40B4-BE49-F238E27FC236}">
                  <a16:creationId xmlns:a16="http://schemas.microsoft.com/office/drawing/2014/main" id="{AA9FE358-F1E7-4995-B86D-E76296ECA87A}"/>
                </a:ext>
              </a:extLst>
            </p:cNvPr>
            <p:cNvSpPr/>
            <p:nvPr/>
          </p:nvSpPr>
          <p:spPr>
            <a:xfrm>
              <a:off x="6625957" y="3052526"/>
              <a:ext cx="5120573" cy="1169550"/>
            </a:xfrm>
            <a:prstGeom prst="rect">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800">
                <a:solidFill>
                  <a:schemeClr val="tx1"/>
                </a:solidFill>
              </a:endParaRPr>
            </a:p>
          </p:txBody>
        </p:sp>
        <p:cxnSp>
          <p:nvCxnSpPr>
            <p:cNvPr id="115" name="Straight Connector 114">
              <a:extLst>
                <a:ext uri="{FF2B5EF4-FFF2-40B4-BE49-F238E27FC236}">
                  <a16:creationId xmlns:a16="http://schemas.microsoft.com/office/drawing/2014/main" id="{58EDAD4A-56B5-4C06-BE42-9EBE3B03D313}"/>
                </a:ext>
              </a:extLst>
            </p:cNvPr>
            <p:cNvCxnSpPr>
              <a:cxnSpLocks/>
            </p:cNvCxnSpPr>
            <p:nvPr/>
          </p:nvCxnSpPr>
          <p:spPr>
            <a:xfrm>
              <a:off x="6620463" y="4226669"/>
              <a:ext cx="5126067" cy="0"/>
            </a:xfrm>
            <a:prstGeom prst="line">
              <a:avLst/>
            </a:prstGeom>
            <a:ln w="25400" cap="flat">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CE0BA4AB-7ECB-4D78-B4D2-77997D0A84A5}"/>
              </a:ext>
            </a:extLst>
          </p:cNvPr>
          <p:cNvGrpSpPr/>
          <p:nvPr/>
        </p:nvGrpSpPr>
        <p:grpSpPr>
          <a:xfrm>
            <a:off x="6623377" y="4501297"/>
            <a:ext cx="5037470" cy="1174143"/>
            <a:chOff x="6620463" y="4501297"/>
            <a:chExt cx="5126067" cy="1174143"/>
          </a:xfrm>
        </p:grpSpPr>
        <p:sp>
          <p:nvSpPr>
            <p:cNvPr id="116" name="Rectangle 115">
              <a:extLst>
                <a:ext uri="{FF2B5EF4-FFF2-40B4-BE49-F238E27FC236}">
                  <a16:creationId xmlns:a16="http://schemas.microsoft.com/office/drawing/2014/main" id="{F3F2628C-F701-4791-841B-987A2A5F2C79}"/>
                </a:ext>
              </a:extLst>
            </p:cNvPr>
            <p:cNvSpPr/>
            <p:nvPr/>
          </p:nvSpPr>
          <p:spPr>
            <a:xfrm>
              <a:off x="6625957" y="4501297"/>
              <a:ext cx="5120573" cy="1169550"/>
            </a:xfrm>
            <a:prstGeom prst="rect">
              <a:avLst/>
            </a:prstGeom>
            <a:solidFill>
              <a:schemeClr val="bg1">
                <a:lumMod val="95000"/>
              </a:scheme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2800">
                <a:solidFill>
                  <a:schemeClr val="tx1"/>
                </a:solidFill>
              </a:endParaRPr>
            </a:p>
          </p:txBody>
        </p:sp>
        <p:cxnSp>
          <p:nvCxnSpPr>
            <p:cNvPr id="117" name="Straight Connector 116">
              <a:extLst>
                <a:ext uri="{FF2B5EF4-FFF2-40B4-BE49-F238E27FC236}">
                  <a16:creationId xmlns:a16="http://schemas.microsoft.com/office/drawing/2014/main" id="{354BC778-361A-4A46-A965-84090DE86517}"/>
                </a:ext>
              </a:extLst>
            </p:cNvPr>
            <p:cNvCxnSpPr>
              <a:cxnSpLocks/>
            </p:cNvCxnSpPr>
            <p:nvPr/>
          </p:nvCxnSpPr>
          <p:spPr>
            <a:xfrm>
              <a:off x="6620463" y="5675440"/>
              <a:ext cx="5126067" cy="0"/>
            </a:xfrm>
            <a:prstGeom prst="line">
              <a:avLst/>
            </a:prstGeom>
            <a:ln w="25400" cap="flat">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grpSp>
      <p:sp>
        <p:nvSpPr>
          <p:cNvPr id="118" name="TextBox 117">
            <a:extLst>
              <a:ext uri="{FF2B5EF4-FFF2-40B4-BE49-F238E27FC236}">
                <a16:creationId xmlns:a16="http://schemas.microsoft.com/office/drawing/2014/main" id="{CD16AA7E-D4A6-464F-9535-A6F559D18110}"/>
              </a:ext>
            </a:extLst>
          </p:cNvPr>
          <p:cNvSpPr txBox="1"/>
          <p:nvPr/>
        </p:nvSpPr>
        <p:spPr>
          <a:xfrm>
            <a:off x="6660648" y="3435943"/>
            <a:ext cx="2155574" cy="523220"/>
          </a:xfrm>
          <a:prstGeom prst="rect">
            <a:avLst/>
          </a:prstGeom>
          <a:noFill/>
        </p:spPr>
        <p:txBody>
          <a:bodyPr wrap="square" anchor="ctr">
            <a:spAutoFit/>
          </a:bodyPr>
          <a:lstStyle/>
          <a:p>
            <a:pPr defTabSz="914396"/>
            <a:r>
              <a:rPr lang="en-US" sz="1400" b="1" dirty="0">
                <a:solidFill>
                  <a:schemeClr val="tx1">
                    <a:lumMod val="50000"/>
                  </a:schemeClr>
                </a:solidFill>
                <a:cs typeface="Arial" panose="020B0604020202020204" pitchFamily="34" charset="0"/>
              </a:rPr>
              <a:t>…with the objective to minimize two metrics…</a:t>
            </a:r>
          </a:p>
        </p:txBody>
      </p:sp>
      <p:sp>
        <p:nvSpPr>
          <p:cNvPr id="119" name="TextBox 118">
            <a:extLst>
              <a:ext uri="{FF2B5EF4-FFF2-40B4-BE49-F238E27FC236}">
                <a16:creationId xmlns:a16="http://schemas.microsoft.com/office/drawing/2014/main" id="{69CF5DF1-730B-4D4F-9605-A53AC54F2D07}"/>
              </a:ext>
            </a:extLst>
          </p:cNvPr>
          <p:cNvSpPr txBox="1"/>
          <p:nvPr/>
        </p:nvSpPr>
        <p:spPr>
          <a:xfrm>
            <a:off x="6664838" y="4795424"/>
            <a:ext cx="2155574" cy="523220"/>
          </a:xfrm>
          <a:prstGeom prst="rect">
            <a:avLst/>
          </a:prstGeom>
          <a:noFill/>
        </p:spPr>
        <p:txBody>
          <a:bodyPr wrap="square" anchor="ctr">
            <a:spAutoFit/>
          </a:bodyPr>
          <a:lstStyle/>
          <a:p>
            <a:pPr defTabSz="914396"/>
            <a:r>
              <a:rPr lang="en-US" sz="1400" b="1" dirty="0">
                <a:solidFill>
                  <a:schemeClr val="tx1">
                    <a:lumMod val="50000"/>
                  </a:schemeClr>
                </a:solidFill>
                <a:cs typeface="Arial" panose="020B0604020202020204" pitchFamily="34" charset="0"/>
              </a:rPr>
              <a:t>…and unveil key business insights </a:t>
            </a:r>
          </a:p>
        </p:txBody>
      </p:sp>
      <p:grpSp>
        <p:nvGrpSpPr>
          <p:cNvPr id="120" name="Group 119">
            <a:extLst>
              <a:ext uri="{FF2B5EF4-FFF2-40B4-BE49-F238E27FC236}">
                <a16:creationId xmlns:a16="http://schemas.microsoft.com/office/drawing/2014/main" id="{365FAC9A-42F9-4507-8C59-4C9E26BADAF3}"/>
              </a:ext>
            </a:extLst>
          </p:cNvPr>
          <p:cNvGrpSpPr/>
          <p:nvPr/>
        </p:nvGrpSpPr>
        <p:grpSpPr>
          <a:xfrm>
            <a:off x="10273103" y="3421681"/>
            <a:ext cx="1272184" cy="677110"/>
            <a:chOff x="3528152" y="2187167"/>
            <a:chExt cx="1272184" cy="677110"/>
          </a:xfrm>
        </p:grpSpPr>
        <p:sp>
          <p:nvSpPr>
            <p:cNvPr id="121" name="TextBox 120">
              <a:extLst>
                <a:ext uri="{FF2B5EF4-FFF2-40B4-BE49-F238E27FC236}">
                  <a16:creationId xmlns:a16="http://schemas.microsoft.com/office/drawing/2014/main" id="{41120B60-F9F1-4791-A257-C6FF81D1F19E}"/>
                </a:ext>
              </a:extLst>
            </p:cNvPr>
            <p:cNvSpPr txBox="1"/>
            <p:nvPr/>
          </p:nvSpPr>
          <p:spPr>
            <a:xfrm>
              <a:off x="3909367" y="2187167"/>
              <a:ext cx="509755" cy="369332"/>
            </a:xfrm>
            <a:prstGeom prst="rect">
              <a:avLst/>
            </a:prstGeom>
            <a:noFill/>
          </p:spPr>
          <p:txBody>
            <a:bodyPr wrap="none" lIns="0" tIns="0" rIns="0" bIns="0">
              <a:spAutoFit/>
            </a:bodyPr>
            <a:lstStyle/>
            <a:p>
              <a:pPr algn="ctr" defTabSz="914400">
                <a:defRPr/>
              </a:pPr>
              <a:r>
                <a:rPr lang="en-US" sz="2400" b="1" dirty="0">
                  <a:solidFill>
                    <a:schemeClr val="accent1">
                      <a:lumMod val="75000"/>
                    </a:schemeClr>
                  </a:solidFill>
                </a:rPr>
                <a:t>XXX</a:t>
              </a:r>
            </a:p>
          </p:txBody>
        </p:sp>
        <p:sp>
          <p:nvSpPr>
            <p:cNvPr id="122" name="TextBox 121">
              <a:extLst>
                <a:ext uri="{FF2B5EF4-FFF2-40B4-BE49-F238E27FC236}">
                  <a16:creationId xmlns:a16="http://schemas.microsoft.com/office/drawing/2014/main" id="{73F457B9-E141-4A96-876A-8D9595CEEAB4}"/>
                </a:ext>
              </a:extLst>
            </p:cNvPr>
            <p:cNvSpPr txBox="1"/>
            <p:nvPr/>
          </p:nvSpPr>
          <p:spPr>
            <a:xfrm>
              <a:off x="3528152" y="2556500"/>
              <a:ext cx="1272184" cy="307777"/>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tx1">
                      <a:lumMod val="50000"/>
                    </a:schemeClr>
                  </a:solidFill>
                  <a:effectLst/>
                  <a:uLnTx/>
                  <a:uFillTx/>
                  <a:ea typeface="+mn-ea"/>
                  <a:cs typeface="+mn-cs"/>
                </a:rPr>
                <a:t>Confidence interval metric</a:t>
              </a:r>
            </a:p>
          </p:txBody>
        </p:sp>
      </p:grpSp>
      <p:grpSp>
        <p:nvGrpSpPr>
          <p:cNvPr id="123" name="Group 122">
            <a:extLst>
              <a:ext uri="{FF2B5EF4-FFF2-40B4-BE49-F238E27FC236}">
                <a16:creationId xmlns:a16="http://schemas.microsoft.com/office/drawing/2014/main" id="{27FFF191-EF6A-4D62-A012-389994BCEC05}"/>
              </a:ext>
            </a:extLst>
          </p:cNvPr>
          <p:cNvGrpSpPr/>
          <p:nvPr/>
        </p:nvGrpSpPr>
        <p:grpSpPr>
          <a:xfrm>
            <a:off x="8935823" y="3421681"/>
            <a:ext cx="1043584" cy="523221"/>
            <a:chOff x="8930522" y="2304544"/>
            <a:chExt cx="1043584" cy="523221"/>
          </a:xfrm>
        </p:grpSpPr>
        <p:sp>
          <p:nvSpPr>
            <p:cNvPr id="124" name="TextBox 123">
              <a:extLst>
                <a:ext uri="{FF2B5EF4-FFF2-40B4-BE49-F238E27FC236}">
                  <a16:creationId xmlns:a16="http://schemas.microsoft.com/office/drawing/2014/main" id="{B2C93CB4-19A6-4526-AC17-F0FFE45C5F18}"/>
                </a:ext>
              </a:extLst>
            </p:cNvPr>
            <p:cNvSpPr txBox="1"/>
            <p:nvPr/>
          </p:nvSpPr>
          <p:spPr>
            <a:xfrm>
              <a:off x="9197436" y="2304544"/>
              <a:ext cx="509755" cy="369332"/>
            </a:xfrm>
            <a:prstGeom prst="rect">
              <a:avLst/>
            </a:prstGeom>
            <a:noFill/>
          </p:spPr>
          <p:txBody>
            <a:bodyPr wrap="square" lIns="0" tIns="0" rIns="0" bIns="0">
              <a:spAutoFit/>
            </a:bodyPr>
            <a:lstStyle/>
            <a:p>
              <a:pPr algn="ctr" defTabSz="914400">
                <a:defRPr/>
              </a:pPr>
              <a:r>
                <a:rPr lang="en-US" sz="2400" b="1" dirty="0">
                  <a:solidFill>
                    <a:schemeClr val="accent1">
                      <a:lumMod val="75000"/>
                    </a:schemeClr>
                  </a:solidFill>
                </a:rPr>
                <a:t>XXX</a:t>
              </a:r>
            </a:p>
          </p:txBody>
        </p:sp>
        <p:sp>
          <p:nvSpPr>
            <p:cNvPr id="125" name="TextBox 124">
              <a:extLst>
                <a:ext uri="{FF2B5EF4-FFF2-40B4-BE49-F238E27FC236}">
                  <a16:creationId xmlns:a16="http://schemas.microsoft.com/office/drawing/2014/main" id="{BDC55CA0-19A8-4372-8703-DBBDE20D20B1}"/>
                </a:ext>
              </a:extLst>
            </p:cNvPr>
            <p:cNvSpPr txBox="1"/>
            <p:nvPr/>
          </p:nvSpPr>
          <p:spPr>
            <a:xfrm>
              <a:off x="8930522" y="2673877"/>
              <a:ext cx="1043584" cy="153888"/>
            </a:xfrm>
            <a:prstGeom prst="rect">
              <a:avLst/>
            </a:prstGeom>
            <a:noFill/>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dirty="0">
                  <a:solidFill>
                    <a:schemeClr val="tx1">
                      <a:lumMod val="50000"/>
                    </a:schemeClr>
                  </a:solidFill>
                </a:rPr>
                <a:t>Accuracy metric</a:t>
              </a:r>
              <a:endParaRPr kumimoji="0" lang="en-US" sz="1000" u="none" strike="noStrike" kern="1200" cap="none" spc="0" normalizeH="0" baseline="0" noProof="0" dirty="0">
                <a:ln>
                  <a:noFill/>
                </a:ln>
                <a:solidFill>
                  <a:schemeClr val="tx1">
                    <a:lumMod val="50000"/>
                  </a:schemeClr>
                </a:solidFill>
                <a:effectLst/>
                <a:uLnTx/>
                <a:uFillTx/>
                <a:ea typeface="+mn-ea"/>
                <a:cs typeface="+mn-cs"/>
              </a:endParaRPr>
            </a:p>
          </p:txBody>
        </p:sp>
      </p:grpSp>
      <p:sp>
        <p:nvSpPr>
          <p:cNvPr id="127" name="TextBox 126">
            <a:extLst>
              <a:ext uri="{FF2B5EF4-FFF2-40B4-BE49-F238E27FC236}">
                <a16:creationId xmlns:a16="http://schemas.microsoft.com/office/drawing/2014/main" id="{220E7ABA-F383-4456-8E07-B8F42B7373D4}"/>
              </a:ext>
            </a:extLst>
          </p:cNvPr>
          <p:cNvSpPr txBox="1"/>
          <p:nvPr/>
        </p:nvSpPr>
        <p:spPr>
          <a:xfrm>
            <a:off x="10330547" y="5007992"/>
            <a:ext cx="1253320" cy="553998"/>
          </a:xfrm>
          <a:prstGeom prst="rect">
            <a:avLst/>
          </a:prstGeom>
          <a:noFill/>
        </p:spPr>
        <p:txBody>
          <a:bodyPr wrap="square" lIns="0" tIns="0" rIns="0" bIns="0">
            <a:spAutoFit/>
          </a:bodyPr>
          <a:lstStyle/>
          <a:p>
            <a:pPr algn="ctr" defTabSz="914400">
              <a:defRPr/>
            </a:pPr>
            <a:r>
              <a:rPr lang="en-US" sz="1200" b="1" dirty="0">
                <a:solidFill>
                  <a:schemeClr val="accent1">
                    <a:lumMod val="75000"/>
                  </a:schemeClr>
                </a:solidFill>
              </a:rPr>
              <a:t>Sales representatives efforts (f2f, digital)</a:t>
            </a:r>
          </a:p>
        </p:txBody>
      </p:sp>
      <p:sp>
        <p:nvSpPr>
          <p:cNvPr id="130" name="TextBox 129">
            <a:extLst>
              <a:ext uri="{FF2B5EF4-FFF2-40B4-BE49-F238E27FC236}">
                <a16:creationId xmlns:a16="http://schemas.microsoft.com/office/drawing/2014/main" id="{03DF2316-193C-4D77-AD88-AFC175EDD837}"/>
              </a:ext>
            </a:extLst>
          </p:cNvPr>
          <p:cNvSpPr txBox="1"/>
          <p:nvPr/>
        </p:nvSpPr>
        <p:spPr>
          <a:xfrm>
            <a:off x="8910541" y="5090528"/>
            <a:ext cx="1330088" cy="369332"/>
          </a:xfrm>
          <a:prstGeom prst="rect">
            <a:avLst/>
          </a:prstGeom>
          <a:noFill/>
        </p:spPr>
        <p:txBody>
          <a:bodyPr wrap="square" lIns="0" tIns="0" rIns="0" bIns="0">
            <a:spAutoFit/>
          </a:bodyPr>
          <a:lstStyle/>
          <a:p>
            <a:pPr algn="ctr" defTabSz="914400">
              <a:defRPr/>
            </a:pPr>
            <a:r>
              <a:rPr lang="en-US" sz="1200" b="1" dirty="0">
                <a:solidFill>
                  <a:schemeClr val="accent1">
                    <a:lumMod val="75000"/>
                  </a:schemeClr>
                </a:solidFill>
              </a:rPr>
              <a:t>Impact of features on sales</a:t>
            </a:r>
          </a:p>
        </p:txBody>
      </p:sp>
      <p:pic>
        <p:nvPicPr>
          <p:cNvPr id="10" name="Graphic 9" descr="Advertising with solid fill">
            <a:extLst>
              <a:ext uri="{FF2B5EF4-FFF2-40B4-BE49-F238E27FC236}">
                <a16:creationId xmlns:a16="http://schemas.microsoft.com/office/drawing/2014/main" id="{1B4543D2-F27D-4254-A865-F53FAADEE0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1210" y="1168686"/>
            <a:ext cx="405311" cy="405311"/>
          </a:xfrm>
          <a:prstGeom prst="rect">
            <a:avLst/>
          </a:prstGeom>
        </p:spPr>
      </p:pic>
      <p:pic>
        <p:nvPicPr>
          <p:cNvPr id="12" name="Graphic 11" descr="Target with solid fill">
            <a:extLst>
              <a:ext uri="{FF2B5EF4-FFF2-40B4-BE49-F238E27FC236}">
                <a16:creationId xmlns:a16="http://schemas.microsoft.com/office/drawing/2014/main" id="{E8B180AE-5886-4CA1-A24C-80248E292E0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169568" y="1132973"/>
            <a:ext cx="467696" cy="467696"/>
          </a:xfrm>
          <a:prstGeom prst="rect">
            <a:avLst/>
          </a:prstGeom>
        </p:spPr>
      </p:pic>
    </p:spTree>
    <p:extLst>
      <p:ext uri="{BB962C8B-B14F-4D97-AF65-F5344CB8AC3E}">
        <p14:creationId xmlns:p14="http://schemas.microsoft.com/office/powerpoint/2010/main" val="105472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718B454-4575-4D07-8836-EC13F70B7A29}"/>
              </a:ext>
            </a:extLst>
          </p:cNvPr>
          <p:cNvGraphicFramePr>
            <a:graphicFrameLocks noChangeAspect="1"/>
          </p:cNvGraphicFramePr>
          <p:nvPr>
            <p:custDataLst>
              <p:tags r:id="rId2"/>
            </p:custDataLst>
            <p:extLst>
              <p:ext uri="{D42A27DB-BD31-4B8C-83A1-F6EECF244321}">
                <p14:modId xmlns:p14="http://schemas.microsoft.com/office/powerpoint/2010/main" val="28358011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95" name="think-cell Slide" r:id="rId24" imgW="395" imgH="396" progId="TCLayout.ActiveDocument.1">
                  <p:embed/>
                </p:oleObj>
              </mc:Choice>
              <mc:Fallback>
                <p:oleObj name="think-cell Slide" r:id="rId24" imgW="395" imgH="396" progId="TCLayout.ActiveDocument.1">
                  <p:embed/>
                  <p:pic>
                    <p:nvPicPr>
                      <p:cNvPr id="0" name=""/>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83" name="Rectangle 82">
            <a:extLst>
              <a:ext uri="{FF2B5EF4-FFF2-40B4-BE49-F238E27FC236}">
                <a16:creationId xmlns:a16="http://schemas.microsoft.com/office/drawing/2014/main" id="{917B70E7-0D22-4894-A441-5F19403C86B5}"/>
              </a:ext>
            </a:extLst>
          </p:cNvPr>
          <p:cNvSpPr/>
          <p:nvPr/>
        </p:nvSpPr>
        <p:spPr>
          <a:xfrm>
            <a:off x="7348557" y="1507549"/>
            <a:ext cx="3967337" cy="440502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 Slide Title">
            <a:extLst>
              <a:ext uri="{FF2B5EF4-FFF2-40B4-BE49-F238E27FC236}">
                <a16:creationId xmlns:a16="http://schemas.microsoft.com/office/drawing/2014/main" id="{A9BAB442-1917-4A39-A2DC-318B4490179C}"/>
              </a:ext>
            </a:extLst>
          </p:cNvPr>
          <p:cNvSpPr txBox="1">
            <a:spLocks/>
          </p:cNvSpPr>
          <p:nvPr>
            <p:custDataLst>
              <p:tags r:id="rId3"/>
            </p:custDataLst>
          </p:nvPr>
        </p:nvSpPr>
        <p:spPr>
          <a:xfrm>
            <a:off x="554736" y="172212"/>
            <a:ext cx="8803950" cy="731520"/>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lang="es-ES" sz="2500" b="1" kern="1200" spc="0" baseline="0" dirty="0">
                <a:ln w="6350" cap="flat">
                  <a:noFill/>
                  <a:miter lim="800000"/>
                </a:ln>
                <a:solidFill>
                  <a:schemeClr val="accent1"/>
                </a:solidFill>
                <a:latin typeface="+mj-lt"/>
                <a:ea typeface="+mj-ea"/>
                <a:cs typeface="+mj-cs"/>
              </a:defRPr>
            </a:lvl1pPr>
          </a:lstStyle>
          <a:p>
            <a:pPr marR="0" lvl="0" indent="0" fontAlgn="auto">
              <a:spcAft>
                <a:spcPts val="0"/>
              </a:spcAft>
              <a:buClrTx/>
              <a:buSzTx/>
              <a:tabLst/>
              <a:defRPr/>
            </a:pPr>
            <a:r>
              <a:rPr lang="en-US" dirty="0">
                <a:solidFill>
                  <a:schemeClr val="accent1">
                    <a:lumMod val="75000"/>
                  </a:schemeClr>
                </a:solidFill>
                <a:latin typeface="Arial"/>
              </a:rPr>
              <a:t>B: We have followed a 5-step approach to solve the sales forecasting challenge</a:t>
            </a:r>
          </a:p>
        </p:txBody>
      </p:sp>
      <p:sp>
        <p:nvSpPr>
          <p:cNvPr id="5" name="3. Subtitle">
            <a:extLst>
              <a:ext uri="{FF2B5EF4-FFF2-40B4-BE49-F238E27FC236}">
                <a16:creationId xmlns:a16="http://schemas.microsoft.com/office/drawing/2014/main" id="{3E479CEE-46D9-4D50-858C-5C343CC9AABD}"/>
              </a:ext>
            </a:extLst>
          </p:cNvPr>
          <p:cNvSpPr txBox="1">
            <a:spLocks/>
          </p:cNvSpPr>
          <p:nvPr>
            <p:custDataLst>
              <p:tags r:id="rId4"/>
            </p:custDataLst>
          </p:nvPr>
        </p:nvSpPr>
        <p:spPr>
          <a:xfrm>
            <a:off x="551516" y="914400"/>
            <a:ext cx="10017542"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s-ES" sz="1800" b="0" kern="1200" dirty="0">
                <a:solidFill>
                  <a:schemeClr val="accent4"/>
                </a:solidFill>
                <a:latin typeface="+mn-lt"/>
                <a:ea typeface="+mn-ea"/>
                <a:cs typeface="Arial" panose="020B0604020202020204" pitchFamily="34" charset="0"/>
              </a:defRPr>
            </a:lvl1pPr>
            <a:lvl2pPr marL="228600" indent="-2304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9200" indent="-208800"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604800" indent="-154800" algn="l" defTabSz="914400" rtl="0" eaLnBrk="1" latinLnBrk="0" hangingPunct="1">
              <a:lnSpc>
                <a:spcPct val="100000"/>
              </a:lnSpc>
              <a:spcBef>
                <a:spcPts val="0"/>
              </a:spcBef>
              <a:spcAft>
                <a:spcPts val="300"/>
              </a:spcAft>
              <a:buFont typeface="Arial" panose="020B0604020202020204" pitchFamily="34" charset="0"/>
              <a:buChar char="•"/>
              <a:defRPr lang="en-US" sz="1600" kern="1200" dirty="0">
                <a:solidFill>
                  <a:schemeClr val="tx1"/>
                </a:solidFill>
                <a:latin typeface="+mn-lt"/>
                <a:ea typeface="+mn-ea"/>
                <a:cs typeface="+mn-cs"/>
              </a:defRPr>
            </a:lvl4pPr>
            <a:lvl5pPr marL="813600" indent="-147600"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800" b="0" i="0" u="none" strike="noStrike" kern="1200" cap="none" spc="0" normalizeH="0" baseline="0" noProof="0" dirty="0">
                <a:ln>
                  <a:noFill/>
                </a:ln>
                <a:solidFill>
                  <a:srgbClr val="7F7F7F"/>
                </a:solidFill>
                <a:effectLst/>
                <a:uLnTx/>
                <a:uFillTx/>
                <a:latin typeface="Arial"/>
                <a:ea typeface="+mn-ea"/>
                <a:cs typeface="Arial" panose="020B0604020202020204" pitchFamily="34" charset="0"/>
              </a:rPr>
              <a:t>Detail of the steps followed</a:t>
            </a:r>
            <a:r>
              <a:rPr lang="en-US" dirty="0">
                <a:solidFill>
                  <a:srgbClr val="7F7F7F"/>
                </a:solidFill>
                <a:latin typeface="Arial"/>
              </a:rPr>
              <a:t> to solve the challenge</a:t>
            </a:r>
            <a:endParaRPr kumimoji="0" lang="en-US" sz="1800" b="0" i="0" u="none" strike="noStrike" kern="1200" cap="none" spc="0" normalizeH="0" baseline="0" noProof="0" dirty="0">
              <a:ln>
                <a:noFill/>
              </a:ln>
              <a:solidFill>
                <a:srgbClr val="7F7F7F"/>
              </a:solidFill>
              <a:effectLst/>
              <a:uLnTx/>
              <a:uFillTx/>
              <a:latin typeface="Arial"/>
              <a:ea typeface="+mn-ea"/>
              <a:cs typeface="Arial" panose="020B0604020202020204" pitchFamily="34" charset="0"/>
            </a:endParaRPr>
          </a:p>
        </p:txBody>
      </p:sp>
      <p:sp>
        <p:nvSpPr>
          <p:cNvPr id="6" name="TextBox 5">
            <a:extLst>
              <a:ext uri="{FF2B5EF4-FFF2-40B4-BE49-F238E27FC236}">
                <a16:creationId xmlns:a16="http://schemas.microsoft.com/office/drawing/2014/main" id="{4377995C-4AFA-4846-BD86-936449019CA0}"/>
              </a:ext>
            </a:extLst>
          </p:cNvPr>
          <p:cNvSpPr txBox="1">
            <a:spLocks/>
          </p:cNvSpPr>
          <p:nvPr/>
        </p:nvSpPr>
        <p:spPr>
          <a:xfrm>
            <a:off x="554736" y="2120900"/>
            <a:ext cx="921592" cy="18415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200" b="1" i="0" u="none" strike="noStrike" kern="1200" cap="none" spc="0" normalizeH="0" baseline="0" noProof="0" dirty="0">
                <a:ln>
                  <a:noFill/>
                </a:ln>
                <a:solidFill>
                  <a:schemeClr val="accent1">
                    <a:lumMod val="75000"/>
                  </a:schemeClr>
                </a:solidFill>
                <a:effectLst/>
                <a:uLnTx/>
                <a:uFillTx/>
                <a:latin typeface="Arial"/>
                <a:ea typeface="+mn-ea"/>
                <a:cs typeface="Arial" panose="020B0604020202020204" pitchFamily="34" charset="0"/>
              </a:rPr>
              <a:t>Description</a:t>
            </a:r>
          </a:p>
        </p:txBody>
      </p:sp>
      <p:sp>
        <p:nvSpPr>
          <p:cNvPr id="7" name="TextBox 6">
            <a:extLst>
              <a:ext uri="{FF2B5EF4-FFF2-40B4-BE49-F238E27FC236}">
                <a16:creationId xmlns:a16="http://schemas.microsoft.com/office/drawing/2014/main" id="{D09D1787-2C4A-4616-997B-0FA11B493779}"/>
              </a:ext>
            </a:extLst>
          </p:cNvPr>
          <p:cNvSpPr txBox="1">
            <a:spLocks/>
          </p:cNvSpPr>
          <p:nvPr/>
        </p:nvSpPr>
        <p:spPr>
          <a:xfrm>
            <a:off x="554736" y="3851674"/>
            <a:ext cx="921592" cy="18415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200" b="1" i="0" u="none" strike="noStrike" kern="1200" cap="none" spc="0" normalizeH="0" baseline="0" noProof="0" dirty="0">
                <a:ln>
                  <a:noFill/>
                </a:ln>
                <a:solidFill>
                  <a:schemeClr val="accent1">
                    <a:lumMod val="75000"/>
                  </a:schemeClr>
                </a:solidFill>
                <a:effectLst/>
                <a:uLnTx/>
                <a:uFillTx/>
                <a:latin typeface="Arial"/>
                <a:ea typeface="+mn-ea"/>
                <a:cs typeface="Arial" panose="020B0604020202020204" pitchFamily="34" charset="0"/>
              </a:rPr>
              <a:t>Output</a:t>
            </a:r>
          </a:p>
        </p:txBody>
      </p:sp>
      <p:cxnSp>
        <p:nvCxnSpPr>
          <p:cNvPr id="8" name="Straight Connector 7">
            <a:extLst>
              <a:ext uri="{FF2B5EF4-FFF2-40B4-BE49-F238E27FC236}">
                <a16:creationId xmlns:a16="http://schemas.microsoft.com/office/drawing/2014/main" id="{AD8809A0-7665-4116-9A82-E22F4AFA1708}"/>
              </a:ext>
            </a:extLst>
          </p:cNvPr>
          <p:cNvCxnSpPr>
            <a:cxnSpLocks/>
          </p:cNvCxnSpPr>
          <p:nvPr/>
        </p:nvCxnSpPr>
        <p:spPr>
          <a:xfrm>
            <a:off x="546269" y="3670699"/>
            <a:ext cx="10681196" cy="0"/>
          </a:xfrm>
          <a:prstGeom prst="line">
            <a:avLst/>
          </a:prstGeom>
          <a:noFill/>
          <a:ln w="6350" cap="flat" cmpd="sng" algn="ctr">
            <a:solidFill>
              <a:srgbClr val="FFFFFF">
                <a:lumMod val="50000"/>
              </a:srgbClr>
            </a:solidFill>
            <a:prstDash val="solid"/>
            <a:miter lim="800000"/>
            <a:tailEnd type="none"/>
          </a:ln>
          <a:effectLst/>
        </p:spPr>
      </p:cxnSp>
      <p:pic>
        <p:nvPicPr>
          <p:cNvPr id="9" name="Graphic 8" descr="Database">
            <a:extLst>
              <a:ext uri="{FF2B5EF4-FFF2-40B4-BE49-F238E27FC236}">
                <a16:creationId xmlns:a16="http://schemas.microsoft.com/office/drawing/2014/main" id="{BB0940E1-0E4F-4946-A155-0C72D3A7A64F}"/>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631552" y="4044188"/>
            <a:ext cx="260732" cy="294421"/>
          </a:xfrm>
          <a:prstGeom prst="rect">
            <a:avLst/>
          </a:prstGeom>
        </p:spPr>
      </p:pic>
      <p:sp>
        <p:nvSpPr>
          <p:cNvPr id="10" name="TextBox 9">
            <a:extLst>
              <a:ext uri="{FF2B5EF4-FFF2-40B4-BE49-F238E27FC236}">
                <a16:creationId xmlns:a16="http://schemas.microsoft.com/office/drawing/2014/main" id="{D2306C73-C5D4-47EB-A274-995862910F08}"/>
              </a:ext>
            </a:extLst>
          </p:cNvPr>
          <p:cNvSpPr txBox="1">
            <a:spLocks/>
          </p:cNvSpPr>
          <p:nvPr/>
        </p:nvSpPr>
        <p:spPr>
          <a:xfrm>
            <a:off x="3563642" y="2079625"/>
            <a:ext cx="1832382" cy="115416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1" i="0" u="none" strike="noStrike" kern="1200" cap="none" spc="0" normalizeH="0" baseline="0" noProof="0" dirty="0">
                <a:ln>
                  <a:noFill/>
                </a:ln>
                <a:effectLst/>
                <a:uLnTx/>
                <a:uFillTx/>
                <a:latin typeface="Arial"/>
                <a:ea typeface="+mn-ea"/>
                <a:cs typeface="Arial" panose="020B0604020202020204" pitchFamily="34" charset="0"/>
              </a:rPr>
              <a:t>Extracted XXX synthetic features from </a:t>
            </a:r>
            <a:r>
              <a:rPr lang="en-US" sz="1000" b="1" dirty="0">
                <a:latin typeface="Arial"/>
              </a:rPr>
              <a:t>XXX</a:t>
            </a:r>
            <a:r>
              <a:rPr kumimoji="0" lang="en-US" sz="1000" b="1" i="0" u="none" strike="noStrike" kern="1200" cap="none" spc="0" normalizeH="0" baseline="0" noProof="0" dirty="0">
                <a:ln>
                  <a:noFill/>
                </a:ln>
                <a:effectLst/>
                <a:uLnTx/>
                <a:uFillTx/>
                <a:latin typeface="Arial"/>
                <a:ea typeface="+mn-ea"/>
                <a:cs typeface="Arial" panose="020B0604020202020204" pitchFamily="34" charset="0"/>
              </a:rPr>
              <a:t> different data blocks </a:t>
            </a:r>
            <a:r>
              <a:rPr kumimoji="0" lang="en-US" sz="1000" b="0" i="0" u="none" strike="noStrike" kern="1200" cap="none" spc="0" normalizeH="0" baseline="0" noProof="0" dirty="0">
                <a:ln>
                  <a:noFill/>
                </a:ln>
                <a:effectLst/>
                <a:uLnTx/>
                <a:uFillTx/>
                <a:latin typeface="Arial"/>
                <a:ea typeface="+mn-ea"/>
                <a:cs typeface="Arial" panose="020B0604020202020204" pitchFamily="34" charset="0"/>
              </a:rPr>
              <a:t>which are related with the pharmaceutical sales </a:t>
            </a:r>
          </a:p>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1" i="0" u="none" strike="noStrike" kern="1200" cap="none" spc="0" normalizeH="0" baseline="0" noProof="0" dirty="0">
                <a:ln>
                  <a:noFill/>
                </a:ln>
                <a:effectLst/>
                <a:uLnTx/>
                <a:uFillTx/>
                <a:latin typeface="Arial"/>
                <a:ea typeface="+mn-ea"/>
                <a:cs typeface="Arial" panose="020B0604020202020204" pitchFamily="34" charset="0"/>
              </a:rPr>
              <a:t>Analyzed descriptive relation between features and the target </a:t>
            </a:r>
            <a:r>
              <a:rPr lang="en-US" sz="1000" b="1" dirty="0">
                <a:latin typeface="Arial"/>
              </a:rPr>
              <a:t>being predicted</a:t>
            </a:r>
            <a:endParaRPr kumimoji="0" lang="en-US" sz="1000" i="0" u="none" strike="noStrike" kern="1200" cap="none" spc="0" normalizeH="0" baseline="0" noProof="0" dirty="0">
              <a:ln>
                <a:noFill/>
              </a:ln>
              <a:effectLst/>
              <a:uLnTx/>
              <a:uFillTx/>
              <a:latin typeface="Arial"/>
              <a:ea typeface="+mn-ea"/>
              <a:cs typeface="Arial" panose="020B0604020202020204" pitchFamily="34" charset="0"/>
            </a:endParaRPr>
          </a:p>
        </p:txBody>
      </p:sp>
      <p:sp>
        <p:nvSpPr>
          <p:cNvPr id="11" name="TextBox 10">
            <a:extLst>
              <a:ext uri="{FF2B5EF4-FFF2-40B4-BE49-F238E27FC236}">
                <a16:creationId xmlns:a16="http://schemas.microsoft.com/office/drawing/2014/main" id="{C0440F9C-D041-4DA0-A78D-CDCE6B62428D}"/>
              </a:ext>
            </a:extLst>
          </p:cNvPr>
          <p:cNvSpPr txBox="1">
            <a:spLocks/>
          </p:cNvSpPr>
          <p:nvPr/>
        </p:nvSpPr>
        <p:spPr>
          <a:xfrm>
            <a:off x="5516346" y="2079625"/>
            <a:ext cx="1794013" cy="1284288"/>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None/>
              <a:tabLst/>
              <a:defRPr/>
            </a:pPr>
            <a:r>
              <a:rPr lang="en-US" sz="1000" b="1" dirty="0">
                <a:latin typeface="Arial"/>
              </a:rPr>
              <a:t>Searched for the best model parameter configuration </a:t>
            </a:r>
            <a:r>
              <a:rPr lang="en-US" sz="1000" dirty="0">
                <a:latin typeface="Arial"/>
              </a:rPr>
              <a:t>using Bayesian Optimization with cross-validation</a:t>
            </a:r>
          </a:p>
          <a:p>
            <a:pPr marL="0" marR="0" lvl="0" indent="0" algn="l" defTabSz="914400" rtl="0" eaLnBrk="1" fontAlgn="auto" latinLnBrk="0" hangingPunct="1">
              <a:lnSpc>
                <a:spcPct val="100000"/>
              </a:lnSpc>
              <a:spcBef>
                <a:spcPts val="300"/>
              </a:spcBef>
              <a:spcAft>
                <a:spcPts val="300"/>
              </a:spcAft>
              <a:buClr>
                <a:srgbClr val="000000"/>
              </a:buClr>
              <a:buSzPct val="100000"/>
              <a:buNone/>
              <a:tabLst/>
              <a:defRPr/>
            </a:pPr>
            <a:r>
              <a:rPr kumimoji="0" lang="en-US" sz="1000" b="1" i="0" u="none" strike="noStrike" kern="1200" cap="none" spc="0" normalizeH="0" baseline="0" noProof="0" dirty="0">
                <a:ln>
                  <a:noFill/>
                </a:ln>
                <a:effectLst/>
                <a:uLnTx/>
                <a:uFillTx/>
                <a:latin typeface="Arial"/>
                <a:ea typeface="+mn-ea"/>
                <a:cs typeface="Arial" panose="020B0604020202020204" pitchFamily="34" charset="0"/>
              </a:rPr>
              <a:t>Trained &gt;XXX machine learning models with the YYY variables to find a error-minimizing set of parameters</a:t>
            </a:r>
          </a:p>
        </p:txBody>
      </p:sp>
      <p:sp>
        <p:nvSpPr>
          <p:cNvPr id="12" name="TextBox 11">
            <a:extLst>
              <a:ext uri="{FF2B5EF4-FFF2-40B4-BE49-F238E27FC236}">
                <a16:creationId xmlns:a16="http://schemas.microsoft.com/office/drawing/2014/main" id="{423A66E5-4C73-4BF8-977F-E6042A8BD744}"/>
              </a:ext>
            </a:extLst>
          </p:cNvPr>
          <p:cNvSpPr txBox="1">
            <a:spLocks/>
          </p:cNvSpPr>
          <p:nvPr/>
        </p:nvSpPr>
        <p:spPr>
          <a:xfrm>
            <a:off x="7433279" y="2079625"/>
            <a:ext cx="1792830" cy="1480527"/>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1" i="0" u="none" strike="noStrike" kern="1200" cap="none" spc="0" normalizeH="0" baseline="0" noProof="0" dirty="0">
                <a:ln>
                  <a:noFill/>
                </a:ln>
                <a:effectLst/>
                <a:uLnTx/>
                <a:uFillTx/>
                <a:latin typeface="Arial"/>
                <a:ea typeface="+mn-ea"/>
                <a:cs typeface="Arial" panose="020B0604020202020204" pitchFamily="34" charset="0"/>
              </a:rPr>
              <a:t>Trained a Gradient Boosting Machine </a:t>
            </a:r>
            <a:r>
              <a:rPr kumimoji="0" lang="en-US" sz="1000" b="0" i="0" u="none" strike="noStrike" kern="1200" cap="none" spc="0" normalizeH="0" baseline="0" noProof="0" dirty="0">
                <a:ln>
                  <a:noFill/>
                </a:ln>
                <a:effectLst/>
                <a:uLnTx/>
                <a:uFillTx/>
                <a:latin typeface="Arial"/>
                <a:ea typeface="+mn-ea"/>
                <a:cs typeface="Arial" panose="020B0604020202020204" pitchFamily="34" charset="0"/>
              </a:rPr>
              <a:t>to learn relations between the synthetic features created and the target to be predicted</a:t>
            </a:r>
          </a:p>
          <a:p>
            <a:pPr>
              <a:buClr>
                <a:srgbClr val="000000"/>
              </a:buClr>
              <a:defRPr/>
            </a:pPr>
            <a:r>
              <a:rPr kumimoji="0" lang="en-US" sz="1000" b="1" i="0" u="none" strike="noStrike" kern="1200" cap="none" spc="0" normalizeH="0" baseline="0" noProof="0" dirty="0">
                <a:ln>
                  <a:noFill/>
                </a:ln>
                <a:effectLst/>
                <a:uLnTx/>
                <a:uFillTx/>
                <a:latin typeface="Arial"/>
                <a:ea typeface="+mn-ea"/>
                <a:cs typeface="Arial" panose="020B0604020202020204" pitchFamily="34" charset="0"/>
              </a:rPr>
              <a:t>Accomplished a strong predictive power </a:t>
            </a:r>
            <a:r>
              <a:rPr lang="en-US" sz="1000" b="1" dirty="0">
                <a:latin typeface="Arial"/>
              </a:rPr>
              <a:t>– mean absolute error</a:t>
            </a:r>
            <a:r>
              <a:rPr kumimoji="0" lang="en-US" sz="1000" b="1" i="0" u="none" strike="noStrike" kern="1200" cap="none" spc="0" normalizeH="0" baseline="0" noProof="0" dirty="0">
                <a:ln>
                  <a:noFill/>
                </a:ln>
                <a:effectLst/>
                <a:uLnTx/>
                <a:uFillTx/>
                <a:latin typeface="Arial"/>
                <a:ea typeface="+mn-ea"/>
                <a:cs typeface="Arial" panose="020B0604020202020204" pitchFamily="34" charset="0"/>
              </a:rPr>
              <a:t> of XXX and a confidence metric of XXX</a:t>
            </a:r>
          </a:p>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endParaRPr kumimoji="0" lang="en-US" sz="1000" b="0" i="0" u="none" strike="noStrike" kern="1200" cap="none" spc="0" normalizeH="0" baseline="0" noProof="0" dirty="0">
              <a:ln>
                <a:noFill/>
              </a:ln>
              <a:effectLst/>
              <a:uLnTx/>
              <a:uFillTx/>
              <a:latin typeface="Arial"/>
              <a:ea typeface="+mn-ea"/>
              <a:cs typeface="Arial" panose="020B0604020202020204" pitchFamily="34" charset="0"/>
            </a:endParaRPr>
          </a:p>
        </p:txBody>
      </p:sp>
      <p:sp>
        <p:nvSpPr>
          <p:cNvPr id="13" name="TextBox 12">
            <a:extLst>
              <a:ext uri="{FF2B5EF4-FFF2-40B4-BE49-F238E27FC236}">
                <a16:creationId xmlns:a16="http://schemas.microsoft.com/office/drawing/2014/main" id="{CC40931F-C0E5-4457-B2A5-F097A189E14B}"/>
              </a:ext>
            </a:extLst>
          </p:cNvPr>
          <p:cNvSpPr txBox="1">
            <a:spLocks/>
          </p:cNvSpPr>
          <p:nvPr/>
        </p:nvSpPr>
        <p:spPr>
          <a:xfrm>
            <a:off x="3571397" y="4047945"/>
            <a:ext cx="1616782" cy="30777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Historical data for every month-region-brand…</a:t>
            </a:r>
          </a:p>
        </p:txBody>
      </p:sp>
      <p:grpSp>
        <p:nvGrpSpPr>
          <p:cNvPr id="14" name="Group 13">
            <a:extLst>
              <a:ext uri="{FF2B5EF4-FFF2-40B4-BE49-F238E27FC236}">
                <a16:creationId xmlns:a16="http://schemas.microsoft.com/office/drawing/2014/main" id="{F4EA58A5-440A-4F78-AA38-7C05F21D1DE5}"/>
              </a:ext>
            </a:extLst>
          </p:cNvPr>
          <p:cNvGrpSpPr/>
          <p:nvPr/>
        </p:nvGrpSpPr>
        <p:grpSpPr>
          <a:xfrm>
            <a:off x="554736" y="2417763"/>
            <a:ext cx="423134" cy="430213"/>
            <a:chOff x="278558" y="2789312"/>
            <a:chExt cx="524001" cy="532674"/>
          </a:xfrm>
        </p:grpSpPr>
        <p:sp>
          <p:nvSpPr>
            <p:cNvPr id="15" name="Oval 14">
              <a:extLst>
                <a:ext uri="{FF2B5EF4-FFF2-40B4-BE49-F238E27FC236}">
                  <a16:creationId xmlns:a16="http://schemas.microsoft.com/office/drawing/2014/main" id="{E50D2AAE-2729-403E-844B-CC4DA7E62391}"/>
                </a:ext>
              </a:extLst>
            </p:cNvPr>
            <p:cNvSpPr/>
            <p:nvPr/>
          </p:nvSpPr>
          <p:spPr>
            <a:xfrm>
              <a:off x="573959" y="3093386"/>
              <a:ext cx="228600" cy="228600"/>
            </a:xfrm>
            <a:prstGeom prst="ellipse">
              <a:avLst/>
            </a:prstGeom>
            <a:solidFill>
              <a:srgbClr val="AAC47A">
                <a:alpha val="50000"/>
              </a:srgbClr>
            </a:solidFill>
            <a:ln w="6350" cap="sq" cmpd="sng" algn="ctr">
              <a:solidFill>
                <a:schemeClr val="accent2"/>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p:txBody>
        </p:sp>
        <p:pic>
          <p:nvPicPr>
            <p:cNvPr id="16" name="CustomIcon">
              <a:extLst>
                <a:ext uri="{FF2B5EF4-FFF2-40B4-BE49-F238E27FC236}">
                  <a16:creationId xmlns:a16="http://schemas.microsoft.com/office/drawing/2014/main" id="{D06429AF-43AC-4BE1-9622-505026591F0B}"/>
                </a:ext>
              </a:extLst>
            </p:cNvPr>
            <p:cNvPicPr>
              <a:picLocks/>
            </p:cNvPicPr>
            <p:nvPr>
              <p:custDataLst>
                <p:tags r:id="rId21"/>
              </p:custDataLst>
            </p:nvPr>
          </p:nvPicPr>
          <p:blipFill>
            <a:blip r:embed="rId28">
              <a:extLst>
                <a:ext uri="{96DAC541-7B7A-43D3-8B79-37D633B846F1}">
                  <asvg:svgBlip xmlns:asvg="http://schemas.microsoft.com/office/drawing/2016/SVG/main" r:embed="rId29"/>
                </a:ext>
              </a:extLst>
            </a:blip>
            <a:stretch>
              <a:fillRect/>
            </a:stretch>
          </p:blipFill>
          <p:spPr>
            <a:xfrm>
              <a:off x="278558" y="2789312"/>
              <a:ext cx="482726" cy="482726"/>
            </a:xfrm>
            <a:prstGeom prst="rect">
              <a:avLst/>
            </a:prstGeom>
          </p:spPr>
        </p:pic>
      </p:grpSp>
      <p:grpSp>
        <p:nvGrpSpPr>
          <p:cNvPr id="17" name="Group 16">
            <a:extLst>
              <a:ext uri="{FF2B5EF4-FFF2-40B4-BE49-F238E27FC236}">
                <a16:creationId xmlns:a16="http://schemas.microsoft.com/office/drawing/2014/main" id="{6150269A-631D-452E-BE6B-86FEE3211F05}"/>
              </a:ext>
            </a:extLst>
          </p:cNvPr>
          <p:cNvGrpSpPr/>
          <p:nvPr/>
        </p:nvGrpSpPr>
        <p:grpSpPr>
          <a:xfrm>
            <a:off x="554736" y="4183461"/>
            <a:ext cx="423135" cy="420688"/>
            <a:chOff x="278558" y="4067834"/>
            <a:chExt cx="524001" cy="520826"/>
          </a:xfrm>
        </p:grpSpPr>
        <p:sp>
          <p:nvSpPr>
            <p:cNvPr id="18" name="Oval 17">
              <a:extLst>
                <a:ext uri="{FF2B5EF4-FFF2-40B4-BE49-F238E27FC236}">
                  <a16:creationId xmlns:a16="http://schemas.microsoft.com/office/drawing/2014/main" id="{DDE4619A-444D-4E82-AF5B-00D3605BB6C8}"/>
                </a:ext>
              </a:extLst>
            </p:cNvPr>
            <p:cNvSpPr/>
            <p:nvPr/>
          </p:nvSpPr>
          <p:spPr>
            <a:xfrm>
              <a:off x="573959" y="4360060"/>
              <a:ext cx="228600" cy="228600"/>
            </a:xfrm>
            <a:prstGeom prst="ellipse">
              <a:avLst/>
            </a:prstGeom>
            <a:solidFill>
              <a:srgbClr val="AAC47A">
                <a:alpha val="50000"/>
              </a:srgbClr>
            </a:solidFill>
            <a:ln w="6350" cap="sq" cmpd="sng" algn="ctr">
              <a:solidFill>
                <a:schemeClr val="accent2"/>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p:txBody>
        </p:sp>
        <p:pic>
          <p:nvPicPr>
            <p:cNvPr id="19" name="CustomIcon">
              <a:extLst>
                <a:ext uri="{FF2B5EF4-FFF2-40B4-BE49-F238E27FC236}">
                  <a16:creationId xmlns:a16="http://schemas.microsoft.com/office/drawing/2014/main" id="{8195B165-1B74-4383-9E58-2C3DE75D145F}"/>
                </a:ext>
              </a:extLst>
            </p:cNvPr>
            <p:cNvPicPr>
              <a:picLocks/>
            </p:cNvPicPr>
            <p:nvPr>
              <p:custDataLst>
                <p:tags r:id="rId20"/>
              </p:custDataLst>
            </p:nvPr>
          </p:nvPicPr>
          <p:blipFill>
            <a:blip r:embed="rId30">
              <a:extLst>
                <a:ext uri="{96DAC541-7B7A-43D3-8B79-37D633B846F1}">
                  <asvg:svgBlip xmlns:asvg="http://schemas.microsoft.com/office/drawing/2016/SVG/main" r:embed="rId31"/>
                </a:ext>
              </a:extLst>
            </a:blip>
            <a:stretch>
              <a:fillRect/>
            </a:stretch>
          </p:blipFill>
          <p:spPr>
            <a:xfrm>
              <a:off x="278558" y="4067834"/>
              <a:ext cx="482726" cy="482726"/>
            </a:xfrm>
            <a:prstGeom prst="rect">
              <a:avLst/>
            </a:prstGeom>
          </p:spPr>
        </p:pic>
      </p:grpSp>
      <p:sp>
        <p:nvSpPr>
          <p:cNvPr id="20" name="TextBox 19">
            <a:extLst>
              <a:ext uri="{FF2B5EF4-FFF2-40B4-BE49-F238E27FC236}">
                <a16:creationId xmlns:a16="http://schemas.microsoft.com/office/drawing/2014/main" id="{1D57A109-06F6-4A66-BC81-0A5E7F678F94}"/>
              </a:ext>
            </a:extLst>
          </p:cNvPr>
          <p:cNvSpPr txBox="1">
            <a:spLocks/>
          </p:cNvSpPr>
          <p:nvPr/>
        </p:nvSpPr>
        <p:spPr>
          <a:xfrm>
            <a:off x="1657351" y="2079625"/>
            <a:ext cx="1792829" cy="146193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1" i="0" u="none" strike="noStrike" kern="1200" cap="none" spc="0" normalizeH="0" baseline="0" noProof="0" dirty="0">
                <a:ln>
                  <a:noFill/>
                </a:ln>
                <a:effectLst/>
                <a:uLnTx/>
                <a:uFillTx/>
                <a:latin typeface="Arial"/>
                <a:ea typeface="+mn-ea"/>
                <a:cs typeface="Arial" panose="020B0604020202020204" pitchFamily="34" charset="0"/>
              </a:rPr>
              <a:t>Gathered and cleansed XXX data sources from 2 brands and 201 regions</a:t>
            </a:r>
            <a:endParaRPr kumimoji="0" lang="en-US" sz="1000" b="0" i="0" u="none" strike="noStrike" kern="1200" cap="none" spc="0" normalizeH="0" baseline="0" noProof="0" dirty="0">
              <a:ln>
                <a:noFill/>
              </a:ln>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1" i="0" u="none" strike="noStrike" kern="1200" cap="none" spc="0" normalizeH="0" baseline="0" noProof="0" dirty="0">
                <a:ln>
                  <a:noFill/>
                </a:ln>
                <a:effectLst/>
                <a:uLnTx/>
                <a:uFillTx/>
                <a:latin typeface="Arial"/>
                <a:ea typeface="+mn-ea"/>
                <a:cs typeface="Arial" panose="020B0604020202020204" pitchFamily="34" charset="0"/>
              </a:rPr>
              <a:t>Downloaded external public data on monthly COVID cases, hospitalizations and deaths </a:t>
            </a:r>
            <a:r>
              <a:rPr kumimoji="0" lang="en-US" sz="1000" i="0" u="none" strike="noStrike" kern="1200" cap="none" spc="0" normalizeH="0" baseline="0" noProof="0" dirty="0">
                <a:ln>
                  <a:noFill/>
                </a:ln>
                <a:effectLst/>
                <a:uLnTx/>
                <a:uFillTx/>
                <a:latin typeface="Arial"/>
                <a:ea typeface="+mn-ea"/>
                <a:cs typeface="Arial" panose="020B0604020202020204" pitchFamily="34" charset="0"/>
              </a:rPr>
              <a:t>to</a:t>
            </a:r>
            <a:r>
              <a:rPr kumimoji="0" lang="en-US" sz="1000" b="1" i="0" u="none" strike="noStrike" kern="1200" cap="none" spc="0" normalizeH="0" baseline="0" noProof="0" dirty="0">
                <a:ln>
                  <a:noFill/>
                </a:ln>
                <a:effectLst/>
                <a:uLnTx/>
                <a:uFillTx/>
                <a:latin typeface="Arial"/>
                <a:ea typeface="+mn-ea"/>
                <a:cs typeface="Arial" panose="020B0604020202020204" pitchFamily="34" charset="0"/>
              </a:rPr>
              <a:t> </a:t>
            </a:r>
            <a:r>
              <a:rPr kumimoji="0" lang="en-US" sz="1000" b="0" i="0" u="none" strike="noStrike" kern="1200" cap="none" spc="0" normalizeH="0" baseline="0" noProof="0" dirty="0">
                <a:ln>
                  <a:noFill/>
                </a:ln>
                <a:effectLst/>
                <a:uLnTx/>
                <a:uFillTx/>
                <a:latin typeface="Arial"/>
                <a:ea typeface="+mn-ea"/>
                <a:cs typeface="Arial" panose="020B0604020202020204" pitchFamily="34" charset="0"/>
              </a:rPr>
              <a:t>complement the existing internal data and improve model accuracy</a:t>
            </a:r>
          </a:p>
        </p:txBody>
      </p:sp>
      <p:grpSp>
        <p:nvGrpSpPr>
          <p:cNvPr id="22" name="Group 21">
            <a:extLst>
              <a:ext uri="{FF2B5EF4-FFF2-40B4-BE49-F238E27FC236}">
                <a16:creationId xmlns:a16="http://schemas.microsoft.com/office/drawing/2014/main" id="{A00FB020-C490-4988-8BE9-CDE40966DF4F}"/>
              </a:ext>
            </a:extLst>
          </p:cNvPr>
          <p:cNvGrpSpPr/>
          <p:nvPr>
            <p:custDataLst>
              <p:tags r:id="rId5"/>
            </p:custDataLst>
          </p:nvPr>
        </p:nvGrpSpPr>
        <p:grpSpPr>
          <a:xfrm>
            <a:off x="1604136" y="1531939"/>
            <a:ext cx="1977264" cy="477838"/>
            <a:chOff x="1604136" y="1564887"/>
            <a:chExt cx="2550788" cy="759213"/>
          </a:xfrm>
        </p:grpSpPr>
        <p:sp>
          <p:nvSpPr>
            <p:cNvPr id="32" name="Freeform: Shape 31">
              <a:extLst>
                <a:ext uri="{FF2B5EF4-FFF2-40B4-BE49-F238E27FC236}">
                  <a16:creationId xmlns:a16="http://schemas.microsoft.com/office/drawing/2014/main" id="{40450B75-7B3A-4CEF-BCED-5D61B6EA71C6}"/>
                </a:ext>
              </a:extLst>
            </p:cNvPr>
            <p:cNvSpPr/>
            <p:nvPr>
              <p:custDataLst>
                <p:tags r:id="rId18"/>
              </p:custDataLst>
            </p:nvPr>
          </p:nvSpPr>
          <p:spPr>
            <a:xfrm>
              <a:off x="1604136" y="1564887"/>
              <a:ext cx="2550788" cy="75921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0 w 1828800"/>
                <a:gd name="connsiteY5" fmla="*/ 45720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30822" y="0"/>
                  </a:lnTo>
                  <a:lnTo>
                    <a:pt x="1828800" y="457200"/>
                  </a:lnTo>
                  <a:lnTo>
                    <a:pt x="1730822" y="914400"/>
                  </a:lnTo>
                  <a:lnTo>
                    <a:pt x="0" y="914400"/>
                  </a:lnTo>
                  <a:lnTo>
                    <a:pt x="0" y="457201"/>
                  </a:lnTo>
                  <a:close/>
                </a:path>
              </a:pathLst>
            </a:custGeom>
            <a:solidFill>
              <a:srgbClr val="00206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33" name="TextBox 32">
              <a:extLst>
                <a:ext uri="{FF2B5EF4-FFF2-40B4-BE49-F238E27FC236}">
                  <a16:creationId xmlns:a16="http://schemas.microsoft.com/office/drawing/2014/main" id="{FBDC2AE6-DA87-4693-85DD-1C6EA62AAFA1}"/>
                </a:ext>
              </a:extLst>
            </p:cNvPr>
            <p:cNvSpPr txBox="1"/>
            <p:nvPr>
              <p:custDataLst>
                <p:tags r:id="rId19"/>
              </p:custDataLst>
            </p:nvPr>
          </p:nvSpPr>
          <p:spPr>
            <a:xfrm>
              <a:off x="1667636" y="1617610"/>
              <a:ext cx="2350630" cy="653767"/>
            </a:xfrm>
            <a:prstGeom prst="rect">
              <a:avLst/>
            </a:prstGeom>
            <a:solidFill>
              <a:srgbClr val="002060"/>
            </a:solidFill>
          </p:spPr>
          <p:txBody>
            <a:bodyPr vert="horz" lIns="0" tIns="0" rIns="0" bIns="0" rtlCol="0" anchor="ctr">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Data gathering</a:t>
              </a:r>
            </a:p>
          </p:txBody>
        </p:sp>
      </p:grpSp>
      <p:grpSp>
        <p:nvGrpSpPr>
          <p:cNvPr id="23" name="Group 22">
            <a:extLst>
              <a:ext uri="{FF2B5EF4-FFF2-40B4-BE49-F238E27FC236}">
                <a16:creationId xmlns:a16="http://schemas.microsoft.com/office/drawing/2014/main" id="{3BEB5D77-03E0-4ECF-AF81-B1D6FE926A2B}"/>
              </a:ext>
            </a:extLst>
          </p:cNvPr>
          <p:cNvGrpSpPr/>
          <p:nvPr>
            <p:custDataLst>
              <p:tags r:id="rId6"/>
            </p:custDataLst>
          </p:nvPr>
        </p:nvGrpSpPr>
        <p:grpSpPr>
          <a:xfrm>
            <a:off x="3524692" y="1531939"/>
            <a:ext cx="1977264" cy="477838"/>
            <a:chOff x="4093054" y="1564887"/>
            <a:chExt cx="2550788" cy="759213"/>
          </a:xfrm>
        </p:grpSpPr>
        <p:sp>
          <p:nvSpPr>
            <p:cNvPr id="30" name="Freeform: Shape 29">
              <a:extLst>
                <a:ext uri="{FF2B5EF4-FFF2-40B4-BE49-F238E27FC236}">
                  <a16:creationId xmlns:a16="http://schemas.microsoft.com/office/drawing/2014/main" id="{D0B902F9-8848-4E02-92E2-6A0267EEB649}"/>
                </a:ext>
              </a:extLst>
            </p:cNvPr>
            <p:cNvSpPr/>
            <p:nvPr>
              <p:custDataLst>
                <p:tags r:id="rId16"/>
              </p:custDataLst>
            </p:nvPr>
          </p:nvSpPr>
          <p:spPr>
            <a:xfrm>
              <a:off x="4093054" y="1564887"/>
              <a:ext cx="2550788" cy="75921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30822" y="0"/>
                  </a:lnTo>
                  <a:lnTo>
                    <a:pt x="1828800" y="457200"/>
                  </a:lnTo>
                  <a:lnTo>
                    <a:pt x="1730822" y="914400"/>
                  </a:lnTo>
                  <a:lnTo>
                    <a:pt x="0" y="914400"/>
                  </a:lnTo>
                  <a:lnTo>
                    <a:pt x="97978" y="457201"/>
                  </a:lnTo>
                  <a:close/>
                </a:path>
              </a:pathLst>
            </a:custGeom>
            <a:solidFill>
              <a:srgbClr val="00206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31" name="TextBox 30">
              <a:extLst>
                <a:ext uri="{FF2B5EF4-FFF2-40B4-BE49-F238E27FC236}">
                  <a16:creationId xmlns:a16="http://schemas.microsoft.com/office/drawing/2014/main" id="{49E761A9-AC59-4CD6-ADD1-C0FCC5DD0E3C}"/>
                </a:ext>
              </a:extLst>
            </p:cNvPr>
            <p:cNvSpPr txBox="1"/>
            <p:nvPr>
              <p:custDataLst>
                <p:tags r:id="rId17"/>
              </p:custDataLst>
            </p:nvPr>
          </p:nvSpPr>
          <p:spPr>
            <a:xfrm>
              <a:off x="4280512" y="1617610"/>
              <a:ext cx="2226671" cy="653767"/>
            </a:xfrm>
            <a:prstGeom prst="rect">
              <a:avLst/>
            </a:prstGeom>
            <a:solidFill>
              <a:srgbClr val="002060"/>
            </a:solidFill>
            <a:ln>
              <a:noFill/>
            </a:ln>
          </p:spPr>
          <p:txBody>
            <a:bodyPr vert="horz" lIns="0" tIns="0" rIns="0" bIns="0" rtlCol="0" anchor="ctr">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a:ln>
                    <a:noFill/>
                  </a:ln>
                  <a:solidFill>
                    <a:srgbClr val="FFFFFF"/>
                  </a:solidFill>
                  <a:effectLst/>
                  <a:uLnTx/>
                  <a:uFillTx/>
                  <a:latin typeface="Arial"/>
                  <a:ea typeface="+mn-ea"/>
                  <a:cs typeface="Arial" panose="020B0604020202020204" pitchFamily="34" charset="0"/>
                </a:rPr>
                <a:t>Feature extraction</a:t>
              </a:r>
            </a:p>
          </p:txBody>
        </p:sp>
      </p:grpSp>
      <p:sp>
        <p:nvSpPr>
          <p:cNvPr id="34" name="TextBox 33">
            <a:extLst>
              <a:ext uri="{FF2B5EF4-FFF2-40B4-BE49-F238E27FC236}">
                <a16:creationId xmlns:a16="http://schemas.microsoft.com/office/drawing/2014/main" id="{5AD40B34-A461-4A80-B365-C20041F87842}"/>
              </a:ext>
            </a:extLst>
          </p:cNvPr>
          <p:cNvSpPr txBox="1">
            <a:spLocks/>
          </p:cNvSpPr>
          <p:nvPr/>
        </p:nvSpPr>
        <p:spPr>
          <a:xfrm>
            <a:off x="1675480" y="4096652"/>
            <a:ext cx="942975" cy="30797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Internal </a:t>
            </a: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Novartis</a:t>
            </a:r>
            <a:r>
              <a:rPr kumimoji="0" lang="en-US" sz="10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data sources</a:t>
            </a:r>
          </a:p>
        </p:txBody>
      </p:sp>
      <p:sp>
        <p:nvSpPr>
          <p:cNvPr id="37" name="TextBox 36">
            <a:extLst>
              <a:ext uri="{FF2B5EF4-FFF2-40B4-BE49-F238E27FC236}">
                <a16:creationId xmlns:a16="http://schemas.microsoft.com/office/drawing/2014/main" id="{52262B93-E91F-4D91-B92A-5B7D42188B9F}"/>
              </a:ext>
            </a:extLst>
          </p:cNvPr>
          <p:cNvSpPr txBox="1">
            <a:spLocks/>
          </p:cNvSpPr>
          <p:nvPr/>
        </p:nvSpPr>
        <p:spPr>
          <a:xfrm>
            <a:off x="1669223" y="4790874"/>
            <a:ext cx="942975" cy="30797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External publicly available data</a:t>
            </a:r>
          </a:p>
        </p:txBody>
      </p:sp>
      <p:pic>
        <p:nvPicPr>
          <p:cNvPr id="38" name="Graphic 37" descr="Artificial Intelligence outline">
            <a:extLst>
              <a:ext uri="{FF2B5EF4-FFF2-40B4-BE49-F238E27FC236}">
                <a16:creationId xmlns:a16="http://schemas.microsoft.com/office/drawing/2014/main" id="{3B57E18A-24A0-491D-90A2-63B12FE8B85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7392237" y="3729530"/>
            <a:ext cx="288000" cy="288000"/>
          </a:xfrm>
          <a:prstGeom prst="rect">
            <a:avLst/>
          </a:prstGeom>
        </p:spPr>
      </p:pic>
      <p:pic>
        <p:nvPicPr>
          <p:cNvPr id="39" name="Graphic 38" descr="Presentation with pie chart outline">
            <a:extLst>
              <a:ext uri="{FF2B5EF4-FFF2-40B4-BE49-F238E27FC236}">
                <a16:creationId xmlns:a16="http://schemas.microsoft.com/office/drawing/2014/main" id="{1A8F6DFE-A89F-407A-B23C-E0FBC6517BE5}"/>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9354942" y="3729530"/>
            <a:ext cx="288000" cy="288000"/>
          </a:xfrm>
          <a:prstGeom prst="rect">
            <a:avLst/>
          </a:prstGeom>
        </p:spPr>
      </p:pic>
      <p:sp>
        <p:nvSpPr>
          <p:cNvPr id="41" name="TextBox 40">
            <a:extLst>
              <a:ext uri="{FF2B5EF4-FFF2-40B4-BE49-F238E27FC236}">
                <a16:creationId xmlns:a16="http://schemas.microsoft.com/office/drawing/2014/main" id="{4B565224-398C-4EFC-AA3F-AEDC64419EAE}"/>
              </a:ext>
            </a:extLst>
          </p:cNvPr>
          <p:cNvSpPr txBox="1">
            <a:spLocks/>
          </p:cNvSpPr>
          <p:nvPr/>
        </p:nvSpPr>
        <p:spPr>
          <a:xfrm>
            <a:off x="1675480" y="3765949"/>
            <a:ext cx="1905920" cy="15388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lang="en-US" sz="1000" b="1" dirty="0">
                <a:solidFill>
                  <a:schemeClr val="accent1">
                    <a:lumMod val="75000"/>
                  </a:schemeClr>
                </a:solidFill>
                <a:latin typeface="Arial"/>
              </a:rPr>
              <a:t>Data sources leveraged</a:t>
            </a:r>
          </a:p>
        </p:txBody>
      </p:sp>
      <p:sp>
        <p:nvSpPr>
          <p:cNvPr id="42" name="TextBox 41">
            <a:extLst>
              <a:ext uri="{FF2B5EF4-FFF2-40B4-BE49-F238E27FC236}">
                <a16:creationId xmlns:a16="http://schemas.microsoft.com/office/drawing/2014/main" id="{E40B3A23-9AF8-4954-A8B3-7955F7598F7D}"/>
              </a:ext>
            </a:extLst>
          </p:cNvPr>
          <p:cNvSpPr txBox="1">
            <a:spLocks/>
          </p:cNvSpPr>
          <p:nvPr/>
        </p:nvSpPr>
        <p:spPr>
          <a:xfrm>
            <a:off x="3815900" y="3765949"/>
            <a:ext cx="1905920" cy="15388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None/>
              <a:tabLst/>
              <a:defRPr/>
            </a:pPr>
            <a:r>
              <a:rPr lang="en-US" sz="1000" b="1" dirty="0">
                <a:solidFill>
                  <a:schemeClr val="accent1">
                    <a:lumMod val="75000"/>
                  </a:schemeClr>
                </a:solidFill>
                <a:latin typeface="Arial"/>
              </a:rPr>
              <a:t>Data blocks extracted</a:t>
            </a:r>
          </a:p>
        </p:txBody>
      </p:sp>
      <p:sp>
        <p:nvSpPr>
          <p:cNvPr id="43" name="TextBox 42">
            <a:extLst>
              <a:ext uri="{FF2B5EF4-FFF2-40B4-BE49-F238E27FC236}">
                <a16:creationId xmlns:a16="http://schemas.microsoft.com/office/drawing/2014/main" id="{70F36998-580B-4A65-8A68-DF21460E3B23}"/>
              </a:ext>
            </a:extLst>
          </p:cNvPr>
          <p:cNvSpPr txBox="1">
            <a:spLocks/>
          </p:cNvSpPr>
          <p:nvPr/>
        </p:nvSpPr>
        <p:spPr>
          <a:xfrm>
            <a:off x="7760172" y="3765949"/>
            <a:ext cx="1333673" cy="15388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lang="en-US" sz="1000" b="1" dirty="0">
                <a:solidFill>
                  <a:schemeClr val="accent1">
                    <a:lumMod val="75000"/>
                  </a:schemeClr>
                </a:solidFill>
                <a:latin typeface="Arial"/>
              </a:rPr>
              <a:t>Predictive power</a:t>
            </a:r>
          </a:p>
        </p:txBody>
      </p:sp>
      <p:pic>
        <p:nvPicPr>
          <p:cNvPr id="44" name="Graphic 43" descr="Puzzle pieces outline">
            <a:extLst>
              <a:ext uri="{FF2B5EF4-FFF2-40B4-BE49-F238E27FC236}">
                <a16:creationId xmlns:a16="http://schemas.microsoft.com/office/drawing/2014/main" id="{4B4BA0A6-D21D-4E14-A505-F53111593456}"/>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498897" y="3729530"/>
            <a:ext cx="288000" cy="288000"/>
          </a:xfrm>
          <a:prstGeom prst="rect">
            <a:avLst/>
          </a:prstGeom>
        </p:spPr>
      </p:pic>
      <p:sp>
        <p:nvSpPr>
          <p:cNvPr id="45" name="TextBox 44">
            <a:extLst>
              <a:ext uri="{FF2B5EF4-FFF2-40B4-BE49-F238E27FC236}">
                <a16:creationId xmlns:a16="http://schemas.microsoft.com/office/drawing/2014/main" id="{BAE27894-99E9-4B03-8823-8E64E373662A}"/>
              </a:ext>
            </a:extLst>
          </p:cNvPr>
          <p:cNvSpPr txBox="1">
            <a:spLocks/>
          </p:cNvSpPr>
          <p:nvPr/>
        </p:nvSpPr>
        <p:spPr>
          <a:xfrm>
            <a:off x="9722877" y="3765949"/>
            <a:ext cx="1905920" cy="15388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lang="en-US" sz="1000" b="1" dirty="0">
                <a:solidFill>
                  <a:schemeClr val="accent1">
                    <a:lumMod val="75000"/>
                  </a:schemeClr>
                </a:solidFill>
                <a:latin typeface="Arial"/>
              </a:rPr>
              <a:t>Model results</a:t>
            </a:r>
          </a:p>
        </p:txBody>
      </p:sp>
      <p:pic>
        <p:nvPicPr>
          <p:cNvPr id="47" name="Graphic 46" descr="Download from cloud outline">
            <a:extLst>
              <a:ext uri="{FF2B5EF4-FFF2-40B4-BE49-F238E27FC236}">
                <a16:creationId xmlns:a16="http://schemas.microsoft.com/office/drawing/2014/main" id="{C52FE8B5-B8C5-4DF0-AD4C-C0E8D7967139}"/>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77499" y="4751935"/>
            <a:ext cx="216739" cy="216739"/>
          </a:xfrm>
          <a:prstGeom prst="rect">
            <a:avLst/>
          </a:prstGeom>
        </p:spPr>
      </p:pic>
      <p:grpSp>
        <p:nvGrpSpPr>
          <p:cNvPr id="54" name="Group 53">
            <a:extLst>
              <a:ext uri="{FF2B5EF4-FFF2-40B4-BE49-F238E27FC236}">
                <a16:creationId xmlns:a16="http://schemas.microsoft.com/office/drawing/2014/main" id="{D88B50CB-1760-4967-B964-36ADA6B21B9F}"/>
              </a:ext>
            </a:extLst>
          </p:cNvPr>
          <p:cNvGrpSpPr/>
          <p:nvPr>
            <p:custDataLst>
              <p:tags r:id="rId7"/>
            </p:custDataLst>
          </p:nvPr>
        </p:nvGrpSpPr>
        <p:grpSpPr>
          <a:xfrm>
            <a:off x="5445248" y="1531939"/>
            <a:ext cx="1977264" cy="477838"/>
            <a:chOff x="4093054" y="1564887"/>
            <a:chExt cx="2550788" cy="759213"/>
          </a:xfrm>
        </p:grpSpPr>
        <p:sp>
          <p:nvSpPr>
            <p:cNvPr id="55" name="Freeform: Shape 54">
              <a:extLst>
                <a:ext uri="{FF2B5EF4-FFF2-40B4-BE49-F238E27FC236}">
                  <a16:creationId xmlns:a16="http://schemas.microsoft.com/office/drawing/2014/main" id="{13E05416-18D5-4969-81B3-D29EFCB2E5C1}"/>
                </a:ext>
              </a:extLst>
            </p:cNvPr>
            <p:cNvSpPr/>
            <p:nvPr>
              <p:custDataLst>
                <p:tags r:id="rId14"/>
              </p:custDataLst>
            </p:nvPr>
          </p:nvSpPr>
          <p:spPr>
            <a:xfrm>
              <a:off x="4093054" y="1564887"/>
              <a:ext cx="2550788" cy="75921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30822" y="0"/>
                  </a:lnTo>
                  <a:lnTo>
                    <a:pt x="1828800" y="457200"/>
                  </a:lnTo>
                  <a:lnTo>
                    <a:pt x="1730822" y="914400"/>
                  </a:lnTo>
                  <a:lnTo>
                    <a:pt x="0" y="914400"/>
                  </a:lnTo>
                  <a:lnTo>
                    <a:pt x="97978" y="457201"/>
                  </a:lnTo>
                  <a:close/>
                </a:path>
              </a:pathLst>
            </a:custGeom>
            <a:solidFill>
              <a:srgbClr val="00206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56" name="TextBox 55">
              <a:extLst>
                <a:ext uri="{FF2B5EF4-FFF2-40B4-BE49-F238E27FC236}">
                  <a16:creationId xmlns:a16="http://schemas.microsoft.com/office/drawing/2014/main" id="{99218C49-1ACE-4CA3-B1E0-E9943C852293}"/>
                </a:ext>
              </a:extLst>
            </p:cNvPr>
            <p:cNvSpPr txBox="1"/>
            <p:nvPr>
              <p:custDataLst>
                <p:tags r:id="rId15"/>
              </p:custDataLst>
            </p:nvPr>
          </p:nvSpPr>
          <p:spPr>
            <a:xfrm>
              <a:off x="4280512" y="1617610"/>
              <a:ext cx="2226671" cy="653767"/>
            </a:xfrm>
            <a:prstGeom prst="rect">
              <a:avLst/>
            </a:prstGeom>
            <a:solidFill>
              <a:srgbClr val="002060"/>
            </a:solidFill>
            <a:ln>
              <a:noFill/>
            </a:ln>
          </p:spPr>
          <p:txBody>
            <a:bodyPr vert="horz" lIns="0" tIns="0" rIns="0" bIns="0" rtlCol="0" anchor="ctr">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Parameter optimization</a:t>
              </a:r>
            </a:p>
          </p:txBody>
        </p:sp>
      </p:grpSp>
      <p:grpSp>
        <p:nvGrpSpPr>
          <p:cNvPr id="57" name="Group 56">
            <a:extLst>
              <a:ext uri="{FF2B5EF4-FFF2-40B4-BE49-F238E27FC236}">
                <a16:creationId xmlns:a16="http://schemas.microsoft.com/office/drawing/2014/main" id="{D87DE7D0-84F3-44E3-AC62-B63370303D03}"/>
              </a:ext>
            </a:extLst>
          </p:cNvPr>
          <p:cNvGrpSpPr/>
          <p:nvPr>
            <p:custDataLst>
              <p:tags r:id="rId8"/>
            </p:custDataLst>
          </p:nvPr>
        </p:nvGrpSpPr>
        <p:grpSpPr>
          <a:xfrm>
            <a:off x="7354778" y="1531939"/>
            <a:ext cx="1977264" cy="477838"/>
            <a:chOff x="4093054" y="1564887"/>
            <a:chExt cx="2550788" cy="759213"/>
          </a:xfrm>
        </p:grpSpPr>
        <p:sp>
          <p:nvSpPr>
            <p:cNvPr id="58" name="Freeform: Shape 57">
              <a:extLst>
                <a:ext uri="{FF2B5EF4-FFF2-40B4-BE49-F238E27FC236}">
                  <a16:creationId xmlns:a16="http://schemas.microsoft.com/office/drawing/2014/main" id="{085C238F-6870-4AED-B7B5-30F83699AA35}"/>
                </a:ext>
              </a:extLst>
            </p:cNvPr>
            <p:cNvSpPr/>
            <p:nvPr>
              <p:custDataLst>
                <p:tags r:id="rId12"/>
              </p:custDataLst>
            </p:nvPr>
          </p:nvSpPr>
          <p:spPr>
            <a:xfrm>
              <a:off x="4093054" y="1564887"/>
              <a:ext cx="2550788" cy="75921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30822" y="0"/>
                  </a:lnTo>
                  <a:lnTo>
                    <a:pt x="1828800" y="457200"/>
                  </a:lnTo>
                  <a:lnTo>
                    <a:pt x="1730822" y="914400"/>
                  </a:lnTo>
                  <a:lnTo>
                    <a:pt x="0" y="914400"/>
                  </a:lnTo>
                  <a:lnTo>
                    <a:pt x="97978" y="457201"/>
                  </a:lnTo>
                  <a:close/>
                </a:path>
              </a:pathLst>
            </a:custGeom>
            <a:solidFill>
              <a:srgbClr val="00206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59" name="TextBox 58">
              <a:extLst>
                <a:ext uri="{FF2B5EF4-FFF2-40B4-BE49-F238E27FC236}">
                  <a16:creationId xmlns:a16="http://schemas.microsoft.com/office/drawing/2014/main" id="{B378E840-E343-4F90-A92A-CC95B1E128B1}"/>
                </a:ext>
              </a:extLst>
            </p:cNvPr>
            <p:cNvSpPr txBox="1"/>
            <p:nvPr>
              <p:custDataLst>
                <p:tags r:id="rId13"/>
              </p:custDataLst>
            </p:nvPr>
          </p:nvSpPr>
          <p:spPr>
            <a:xfrm>
              <a:off x="4280512" y="1617610"/>
              <a:ext cx="2226671" cy="653767"/>
            </a:xfrm>
            <a:prstGeom prst="rect">
              <a:avLst/>
            </a:prstGeom>
            <a:solidFill>
              <a:srgbClr val="002060"/>
            </a:solidFill>
            <a:ln>
              <a:noFill/>
            </a:ln>
          </p:spPr>
          <p:txBody>
            <a:bodyPr vert="horz" lIns="0" tIns="0" rIns="0" bIns="0" rtlCol="0" anchor="ctr">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Model development</a:t>
              </a:r>
            </a:p>
          </p:txBody>
        </p:sp>
      </p:grpSp>
      <p:grpSp>
        <p:nvGrpSpPr>
          <p:cNvPr id="60" name="Group 59">
            <a:extLst>
              <a:ext uri="{FF2B5EF4-FFF2-40B4-BE49-F238E27FC236}">
                <a16:creationId xmlns:a16="http://schemas.microsoft.com/office/drawing/2014/main" id="{4C330334-7488-4A24-BB82-7BF407D54B0A}"/>
              </a:ext>
            </a:extLst>
          </p:cNvPr>
          <p:cNvGrpSpPr/>
          <p:nvPr>
            <p:custDataLst>
              <p:tags r:id="rId9"/>
            </p:custDataLst>
          </p:nvPr>
        </p:nvGrpSpPr>
        <p:grpSpPr>
          <a:xfrm>
            <a:off x="9286360" y="1531939"/>
            <a:ext cx="1977264" cy="477838"/>
            <a:chOff x="4093054" y="1564887"/>
            <a:chExt cx="2550788" cy="759213"/>
          </a:xfrm>
        </p:grpSpPr>
        <p:sp>
          <p:nvSpPr>
            <p:cNvPr id="61" name="Freeform: Shape 60">
              <a:extLst>
                <a:ext uri="{FF2B5EF4-FFF2-40B4-BE49-F238E27FC236}">
                  <a16:creationId xmlns:a16="http://schemas.microsoft.com/office/drawing/2014/main" id="{6391681C-4AE5-49F6-BE0A-6AB2E2EFC387}"/>
                </a:ext>
              </a:extLst>
            </p:cNvPr>
            <p:cNvSpPr/>
            <p:nvPr>
              <p:custDataLst>
                <p:tags r:id="rId10"/>
              </p:custDataLst>
            </p:nvPr>
          </p:nvSpPr>
          <p:spPr>
            <a:xfrm>
              <a:off x="4093054" y="1564887"/>
              <a:ext cx="2550788" cy="75921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53415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7753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26915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801885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801885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39954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846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846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478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322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322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584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8216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8216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40819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87981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879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75332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75332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81232 w 1828800"/>
                <a:gd name="connsiteY5" fmla="*/ 457200 h 914400"/>
                <a:gd name="connsiteX0" fmla="*/ 0 w 1828800"/>
                <a:gd name="connsiteY0" fmla="*/ 0 h 914400"/>
                <a:gd name="connsiteX1" fmla="*/ 17475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475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78632 w 1828800"/>
                <a:gd name="connsiteY5" fmla="*/ 457200 h 914400"/>
                <a:gd name="connsiteX0" fmla="*/ 0 w 1828800"/>
                <a:gd name="connsiteY0" fmla="*/ 0 h 914400"/>
                <a:gd name="connsiteX1" fmla="*/ 1750168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50168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99684 w 1828800"/>
                <a:gd name="connsiteY5" fmla="*/ 457201 h 914400"/>
                <a:gd name="connsiteX0" fmla="*/ 0 w 1828800"/>
                <a:gd name="connsiteY0" fmla="*/ 0 h 914400"/>
                <a:gd name="connsiteX1" fmla="*/ 1729116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29116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 name="connsiteX0" fmla="*/ 0 w 1828800"/>
                <a:gd name="connsiteY0" fmla="*/ 0 h 914400"/>
                <a:gd name="connsiteX1" fmla="*/ 1730822 w 1828800"/>
                <a:gd name="connsiteY1" fmla="*/ 0 h 914400"/>
                <a:gd name="connsiteX2" fmla="*/ 1828800 w 1828800"/>
                <a:gd name="connsiteY2" fmla="*/ 457200 h 914400"/>
                <a:gd name="connsiteX3" fmla="*/ 1730822 w 1828800"/>
                <a:gd name="connsiteY3" fmla="*/ 914400 h 914400"/>
                <a:gd name="connsiteX4" fmla="*/ 0 w 1828800"/>
                <a:gd name="connsiteY4" fmla="*/ 914400 h 914400"/>
                <a:gd name="connsiteX5" fmla="*/ 97978 w 1828800"/>
                <a:gd name="connsiteY5" fmla="*/ 45720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30822" y="0"/>
                  </a:lnTo>
                  <a:lnTo>
                    <a:pt x="1828800" y="457200"/>
                  </a:lnTo>
                  <a:lnTo>
                    <a:pt x="1730822" y="914400"/>
                  </a:lnTo>
                  <a:lnTo>
                    <a:pt x="0" y="914400"/>
                  </a:lnTo>
                  <a:lnTo>
                    <a:pt x="97978" y="457201"/>
                  </a:lnTo>
                  <a:close/>
                </a:path>
              </a:pathLst>
            </a:custGeom>
            <a:solidFill>
              <a:srgbClr val="002060"/>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62" name="TextBox 61">
              <a:extLst>
                <a:ext uri="{FF2B5EF4-FFF2-40B4-BE49-F238E27FC236}">
                  <a16:creationId xmlns:a16="http://schemas.microsoft.com/office/drawing/2014/main" id="{C5A0066B-C590-41F4-963B-D8464628E076}"/>
                </a:ext>
              </a:extLst>
            </p:cNvPr>
            <p:cNvSpPr txBox="1"/>
            <p:nvPr>
              <p:custDataLst>
                <p:tags r:id="rId11"/>
              </p:custDataLst>
            </p:nvPr>
          </p:nvSpPr>
          <p:spPr>
            <a:xfrm>
              <a:off x="4280512" y="1617610"/>
              <a:ext cx="2226671" cy="653767"/>
            </a:xfrm>
            <a:prstGeom prst="rect">
              <a:avLst/>
            </a:prstGeom>
            <a:solidFill>
              <a:srgbClr val="002060"/>
            </a:solidFill>
            <a:ln>
              <a:noFill/>
            </a:ln>
          </p:spPr>
          <p:txBody>
            <a:bodyPr vert="horz" lIns="0" tIns="0" rIns="0" bIns="0" rtlCol="0" anchor="ctr">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FFFFFF"/>
                </a:buClr>
                <a:buSzTx/>
                <a:buFont typeface="Segoe UI" panose="020B0502040204020203" pitchFamily="34" charset="0"/>
                <a:buChar char="​"/>
                <a:tabLst/>
                <a:defRPr/>
              </a:pPr>
              <a:r>
                <a:rPr kumimoji="0" lang="en-US" sz="1200" b="1" i="0" u="none" strike="noStrike" kern="0" cap="none" spc="0" normalizeH="0" baseline="0" noProof="0" dirty="0">
                  <a:ln>
                    <a:noFill/>
                  </a:ln>
                  <a:solidFill>
                    <a:srgbClr val="FFFFFF"/>
                  </a:solidFill>
                  <a:effectLst/>
                  <a:uLnTx/>
                  <a:uFillTx/>
                  <a:latin typeface="Arial"/>
                  <a:ea typeface="+mn-ea"/>
                  <a:cs typeface="Arial" panose="020B0604020202020204" pitchFamily="34" charset="0"/>
                </a:rPr>
                <a:t>Result analysis</a:t>
              </a:r>
            </a:p>
          </p:txBody>
        </p:sp>
      </p:grpSp>
      <p:sp>
        <p:nvSpPr>
          <p:cNvPr id="63" name="TextBox 62">
            <a:extLst>
              <a:ext uri="{FF2B5EF4-FFF2-40B4-BE49-F238E27FC236}">
                <a16:creationId xmlns:a16="http://schemas.microsoft.com/office/drawing/2014/main" id="{078D1A20-A5DB-4DAE-B5F6-90A1303892ED}"/>
              </a:ext>
            </a:extLst>
          </p:cNvPr>
          <p:cNvSpPr txBox="1">
            <a:spLocks/>
          </p:cNvSpPr>
          <p:nvPr/>
        </p:nvSpPr>
        <p:spPr>
          <a:xfrm>
            <a:off x="9390139" y="2079625"/>
            <a:ext cx="1792830" cy="100012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1" i="0" u="none" strike="noStrike" kern="1200" cap="none" spc="0" normalizeH="0" baseline="0" noProof="0" dirty="0">
                <a:ln>
                  <a:noFill/>
                </a:ln>
                <a:effectLst/>
                <a:uLnTx/>
                <a:uFillTx/>
                <a:latin typeface="Arial"/>
                <a:ea typeface="+mn-ea"/>
                <a:cs typeface="Arial" panose="020B0604020202020204" pitchFamily="34" charset="0"/>
              </a:rPr>
              <a:t>Retrieved sales forecast and confidence intervals at a monthly-regional-brand level</a:t>
            </a:r>
          </a:p>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1" i="0" u="none" strike="noStrike" kern="1200" cap="none" spc="0" normalizeH="0" baseline="0" noProof="0" dirty="0">
                <a:ln>
                  <a:noFill/>
                </a:ln>
                <a:effectLst/>
                <a:uLnTx/>
                <a:uFillTx/>
                <a:latin typeface="Arial"/>
                <a:ea typeface="+mn-ea"/>
                <a:cs typeface="Arial" panose="020B0604020202020204" pitchFamily="34" charset="0"/>
              </a:rPr>
              <a:t>Studied the regions of most certainty and heterogeneous goodness</a:t>
            </a:r>
            <a:r>
              <a:rPr lang="en-US" sz="1000" b="1" dirty="0">
                <a:latin typeface="Arial"/>
              </a:rPr>
              <a:t> of fit of the model</a:t>
            </a:r>
            <a:endParaRPr kumimoji="0" lang="en-US" sz="1000" b="0" i="0" u="none" strike="noStrike" kern="1200" cap="none" spc="0" normalizeH="0" baseline="0" noProof="0" dirty="0">
              <a:ln>
                <a:noFill/>
              </a:ln>
              <a:effectLst/>
              <a:uLnTx/>
              <a:uFillTx/>
              <a:latin typeface="Arial"/>
              <a:ea typeface="+mn-ea"/>
              <a:cs typeface="Arial" panose="020B0604020202020204" pitchFamily="34" charset="0"/>
            </a:endParaRPr>
          </a:p>
        </p:txBody>
      </p:sp>
      <p:pic>
        <p:nvPicPr>
          <p:cNvPr id="64" name="Graphic 63" descr="Database">
            <a:extLst>
              <a:ext uri="{FF2B5EF4-FFF2-40B4-BE49-F238E27FC236}">
                <a16:creationId xmlns:a16="http://schemas.microsoft.com/office/drawing/2014/main" id="{C8FC9339-C2EF-41B1-83F5-1D2C0AABD05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2823377" y="4151167"/>
            <a:ext cx="260732" cy="294421"/>
          </a:xfrm>
          <a:prstGeom prst="rect">
            <a:avLst/>
          </a:prstGeom>
        </p:spPr>
      </p:pic>
      <p:pic>
        <p:nvPicPr>
          <p:cNvPr id="65" name="Graphic 64" descr="Database">
            <a:extLst>
              <a:ext uri="{FF2B5EF4-FFF2-40B4-BE49-F238E27FC236}">
                <a16:creationId xmlns:a16="http://schemas.microsoft.com/office/drawing/2014/main" id="{2781CF12-5829-4EBD-9076-3AEF4FBFDDB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024138" y="4263787"/>
            <a:ext cx="260732" cy="294421"/>
          </a:xfrm>
          <a:prstGeom prst="rect">
            <a:avLst/>
          </a:prstGeom>
        </p:spPr>
      </p:pic>
      <p:pic>
        <p:nvPicPr>
          <p:cNvPr id="66" name="Graphic 65" descr="Download from cloud outline">
            <a:extLst>
              <a:ext uri="{FF2B5EF4-FFF2-40B4-BE49-F238E27FC236}">
                <a16:creationId xmlns:a16="http://schemas.microsoft.com/office/drawing/2014/main" id="{465E143D-C518-496E-B55F-59F4CAF3319E}"/>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61769" y="4895678"/>
            <a:ext cx="216739" cy="216739"/>
          </a:xfrm>
          <a:prstGeom prst="rect">
            <a:avLst/>
          </a:prstGeom>
        </p:spPr>
      </p:pic>
      <p:pic>
        <p:nvPicPr>
          <p:cNvPr id="67" name="Graphic 66" descr="Download from cloud outline">
            <a:extLst>
              <a:ext uri="{FF2B5EF4-FFF2-40B4-BE49-F238E27FC236}">
                <a16:creationId xmlns:a16="http://schemas.microsoft.com/office/drawing/2014/main" id="{FCCA4237-EBD3-437C-9358-ADABC64E84C0}"/>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3077111" y="5032749"/>
            <a:ext cx="216739" cy="216739"/>
          </a:xfrm>
          <a:prstGeom prst="rect">
            <a:avLst/>
          </a:prstGeom>
        </p:spPr>
      </p:pic>
      <p:graphicFrame>
        <p:nvGraphicFramePr>
          <p:cNvPr id="68" name="Table 67">
            <a:extLst>
              <a:ext uri="{FF2B5EF4-FFF2-40B4-BE49-F238E27FC236}">
                <a16:creationId xmlns:a16="http://schemas.microsoft.com/office/drawing/2014/main" id="{3678DC48-6797-4922-82A6-46004A7FC51C}"/>
              </a:ext>
            </a:extLst>
          </p:cNvPr>
          <p:cNvGraphicFramePr>
            <a:graphicFrameLocks noGrp="1"/>
          </p:cNvGraphicFramePr>
          <p:nvPr>
            <p:extLst>
              <p:ext uri="{D42A27DB-BD31-4B8C-83A1-F6EECF244321}">
                <p14:modId xmlns:p14="http://schemas.microsoft.com/office/powerpoint/2010/main" val="1039944414"/>
              </p:ext>
            </p:extLst>
          </p:nvPr>
        </p:nvGraphicFramePr>
        <p:xfrm>
          <a:off x="9343241" y="4151182"/>
          <a:ext cx="1884224" cy="1164590"/>
        </p:xfrm>
        <a:graphic>
          <a:graphicData uri="http://schemas.openxmlformats.org/drawingml/2006/table">
            <a:tbl>
              <a:tblPr/>
              <a:tblGrid>
                <a:gridCol w="331624">
                  <a:extLst>
                    <a:ext uri="{9D8B030D-6E8A-4147-A177-3AD203B41FA5}">
                      <a16:colId xmlns:a16="http://schemas.microsoft.com/office/drawing/2014/main" val="1866316475"/>
                    </a:ext>
                  </a:extLst>
                </a:gridCol>
                <a:gridCol w="354234">
                  <a:extLst>
                    <a:ext uri="{9D8B030D-6E8A-4147-A177-3AD203B41FA5}">
                      <a16:colId xmlns:a16="http://schemas.microsoft.com/office/drawing/2014/main" val="1230655028"/>
                    </a:ext>
                  </a:extLst>
                </a:gridCol>
                <a:gridCol w="331624">
                  <a:extLst>
                    <a:ext uri="{9D8B030D-6E8A-4147-A177-3AD203B41FA5}">
                      <a16:colId xmlns:a16="http://schemas.microsoft.com/office/drawing/2014/main" val="4250777795"/>
                    </a:ext>
                  </a:extLst>
                </a:gridCol>
                <a:gridCol w="354234">
                  <a:extLst>
                    <a:ext uri="{9D8B030D-6E8A-4147-A177-3AD203B41FA5}">
                      <a16:colId xmlns:a16="http://schemas.microsoft.com/office/drawing/2014/main" val="2242822548"/>
                    </a:ext>
                  </a:extLst>
                </a:gridCol>
                <a:gridCol w="256254">
                  <a:extLst>
                    <a:ext uri="{9D8B030D-6E8A-4147-A177-3AD203B41FA5}">
                      <a16:colId xmlns:a16="http://schemas.microsoft.com/office/drawing/2014/main" val="250607270"/>
                    </a:ext>
                  </a:extLst>
                </a:gridCol>
                <a:gridCol w="256254">
                  <a:extLst>
                    <a:ext uri="{9D8B030D-6E8A-4147-A177-3AD203B41FA5}">
                      <a16:colId xmlns:a16="http://schemas.microsoft.com/office/drawing/2014/main" val="634372920"/>
                    </a:ext>
                  </a:extLst>
                </a:gridCol>
              </a:tblGrid>
              <a:tr h="79554">
                <a:tc>
                  <a:txBody>
                    <a:bodyPr/>
                    <a:lstStyle/>
                    <a:p>
                      <a:pPr algn="l" fontAlgn="b"/>
                      <a:r>
                        <a:rPr lang="en-US" sz="600" b="1" i="0" u="none" strike="noStrike">
                          <a:solidFill>
                            <a:srgbClr val="FFFFFF"/>
                          </a:solidFill>
                          <a:effectLst/>
                          <a:latin typeface="Arial" panose="020B0604020202020204" pitchFamily="34" charset="0"/>
                        </a:rPr>
                        <a:t>Month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9F4"/>
                    </a:solidFill>
                  </a:tcPr>
                </a:tc>
                <a:tc>
                  <a:txBody>
                    <a:bodyPr/>
                    <a:lstStyle/>
                    <a:p>
                      <a:pPr algn="l" fontAlgn="b"/>
                      <a:r>
                        <a:rPr lang="en-US" sz="600" b="1" i="0" u="none" strike="noStrike">
                          <a:solidFill>
                            <a:srgbClr val="FFFFFF"/>
                          </a:solidFill>
                          <a:effectLst/>
                          <a:latin typeface="Arial" panose="020B0604020202020204" pitchFamily="34" charset="0"/>
                        </a:rPr>
                        <a:t>Region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9F4"/>
                    </a:solidFill>
                  </a:tcPr>
                </a:tc>
                <a:tc>
                  <a:txBody>
                    <a:bodyPr/>
                    <a:lstStyle/>
                    <a:p>
                      <a:pPr algn="l" fontAlgn="b"/>
                      <a:r>
                        <a:rPr lang="en-US" sz="600" b="1" i="0" u="none" strike="noStrike">
                          <a:solidFill>
                            <a:srgbClr val="FFFFFF"/>
                          </a:solidFill>
                          <a:effectLst/>
                          <a:latin typeface="Arial" panose="020B0604020202020204" pitchFamily="34" charset="0"/>
                        </a:rPr>
                        <a:t>Brand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9F4"/>
                    </a:solidFill>
                  </a:tcPr>
                </a:tc>
                <a:tc>
                  <a:txBody>
                    <a:bodyPr/>
                    <a:lstStyle/>
                    <a:p>
                      <a:pPr algn="l" fontAlgn="b"/>
                      <a:r>
                        <a:rPr lang="en-US" sz="600" b="1" i="0" u="none" strike="noStrike">
                          <a:solidFill>
                            <a:srgbClr val="FFFFFF"/>
                          </a:solidFill>
                          <a:effectLst/>
                          <a:latin typeface="Arial" panose="020B0604020202020204" pitchFamily="34" charset="0"/>
                        </a:rPr>
                        <a:t>Forecast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9F4"/>
                    </a:solidFill>
                  </a:tcPr>
                </a:tc>
                <a:tc>
                  <a:txBody>
                    <a:bodyPr/>
                    <a:lstStyle/>
                    <a:p>
                      <a:pPr algn="l" fontAlgn="b"/>
                      <a:r>
                        <a:rPr lang="en-US" sz="600" b="1" i="0" u="none" strike="noStrike">
                          <a:solidFill>
                            <a:srgbClr val="FFFFFF"/>
                          </a:solidFill>
                          <a:effectLst/>
                          <a:latin typeface="Arial" panose="020B0604020202020204" pitchFamily="34" charset="0"/>
                        </a:rPr>
                        <a:t>Lower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9F4"/>
                    </a:solidFill>
                  </a:tcPr>
                </a:tc>
                <a:tc>
                  <a:txBody>
                    <a:bodyPr/>
                    <a:lstStyle/>
                    <a:p>
                      <a:pPr algn="l" fontAlgn="b"/>
                      <a:r>
                        <a:rPr lang="en-US" sz="600" b="1" i="0" u="none" strike="noStrike">
                          <a:solidFill>
                            <a:srgbClr val="FFFFFF"/>
                          </a:solidFill>
                          <a:effectLst/>
                          <a:latin typeface="Arial" panose="020B0604020202020204" pitchFamily="34" charset="0"/>
                        </a:rPr>
                        <a:t>Upper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9F4"/>
                    </a:solidFill>
                  </a:tcPr>
                </a:tc>
                <a:extLst>
                  <a:ext uri="{0D108BD9-81ED-4DB2-BD59-A6C34878D82A}">
                    <a16:rowId xmlns:a16="http://schemas.microsoft.com/office/drawing/2014/main" val="867585994"/>
                  </a:ext>
                </a:extLst>
              </a:tr>
              <a:tr h="177800">
                <a:tc>
                  <a:txBody>
                    <a:bodyPr/>
                    <a:lstStyle/>
                    <a:p>
                      <a:pPr algn="l" fontAlgn="b"/>
                      <a:r>
                        <a:rPr lang="en-US" sz="600" b="0" i="0" u="none" strike="noStrike">
                          <a:solidFill>
                            <a:srgbClr val="000000"/>
                          </a:solidFill>
                          <a:effectLst/>
                          <a:latin typeface="Arial" panose="020B0604020202020204" pitchFamily="34" charset="0"/>
                        </a:rPr>
                        <a:t>2021-05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region_1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brand_1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Arial" panose="020B0604020202020204" pitchFamily="34" charset="0"/>
                        </a:rPr>
                        <a:t>221,2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r" fontAlgn="b"/>
                      <a:r>
                        <a:rPr lang="en-US" sz="600" b="0" i="0" u="none" strike="noStrike">
                          <a:solidFill>
                            <a:srgbClr val="000000"/>
                          </a:solidFill>
                          <a:effectLst/>
                          <a:latin typeface="Arial" panose="020B0604020202020204" pitchFamily="34" charset="0"/>
                        </a:rPr>
                        <a:t>168,7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FD07F"/>
                    </a:solidFill>
                  </a:tcPr>
                </a:tc>
                <a:tc>
                  <a:txBody>
                    <a:bodyPr/>
                    <a:lstStyle/>
                    <a:p>
                      <a:pPr algn="r" fontAlgn="b"/>
                      <a:r>
                        <a:rPr lang="en-US" sz="600" b="0" i="0" u="none" strike="noStrike">
                          <a:solidFill>
                            <a:srgbClr val="000000"/>
                          </a:solidFill>
                          <a:effectLst/>
                          <a:latin typeface="Arial" panose="020B0604020202020204" pitchFamily="34" charset="0"/>
                        </a:rPr>
                        <a:t>254,2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4089751307"/>
                  </a:ext>
                </a:extLst>
              </a:tr>
              <a:tr h="177800">
                <a:tc>
                  <a:txBody>
                    <a:bodyPr/>
                    <a:lstStyle/>
                    <a:p>
                      <a:pPr algn="l" fontAlgn="b"/>
                      <a:r>
                        <a:rPr lang="en-US" sz="600" b="0" i="0" u="none" strike="noStrike">
                          <a:solidFill>
                            <a:srgbClr val="000000"/>
                          </a:solidFill>
                          <a:effectLst/>
                          <a:latin typeface="Arial" panose="020B0604020202020204" pitchFamily="34" charset="0"/>
                        </a:rPr>
                        <a:t>2021-05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region_1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brand_2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Arial" panose="020B0604020202020204" pitchFamily="34" charset="0"/>
                        </a:rPr>
                        <a:t>105,6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r" fontAlgn="b"/>
                      <a:r>
                        <a:rPr lang="en-US" sz="600" b="0" i="0" u="none" strike="noStrike">
                          <a:solidFill>
                            <a:srgbClr val="000000"/>
                          </a:solidFill>
                          <a:effectLst/>
                          <a:latin typeface="Arial" panose="020B0604020202020204" pitchFamily="34" charset="0"/>
                        </a:rPr>
                        <a:t>98,7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E82"/>
                    </a:solidFill>
                  </a:tcPr>
                </a:tc>
                <a:tc>
                  <a:txBody>
                    <a:bodyPr/>
                    <a:lstStyle/>
                    <a:p>
                      <a:pPr algn="r" fontAlgn="b"/>
                      <a:r>
                        <a:rPr lang="en-US" sz="600" b="0" i="0" u="none" strike="noStrike">
                          <a:solidFill>
                            <a:srgbClr val="000000"/>
                          </a:solidFill>
                          <a:effectLst/>
                          <a:latin typeface="Arial" panose="020B0604020202020204" pitchFamily="34" charset="0"/>
                        </a:rPr>
                        <a:t>123,4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981"/>
                    </a:solidFill>
                  </a:tcPr>
                </a:tc>
                <a:extLst>
                  <a:ext uri="{0D108BD9-81ED-4DB2-BD59-A6C34878D82A}">
                    <a16:rowId xmlns:a16="http://schemas.microsoft.com/office/drawing/2014/main" val="3952283238"/>
                  </a:ext>
                </a:extLst>
              </a:tr>
              <a:tr h="177800">
                <a:tc>
                  <a:txBody>
                    <a:bodyPr/>
                    <a:lstStyle/>
                    <a:p>
                      <a:pPr algn="l" fontAlgn="b"/>
                      <a:r>
                        <a:rPr lang="en-US" sz="600" b="0" i="0" u="none" strike="noStrike">
                          <a:solidFill>
                            <a:srgbClr val="000000"/>
                          </a:solidFill>
                          <a:effectLst/>
                          <a:latin typeface="Arial" panose="020B0604020202020204" pitchFamily="34" charset="0"/>
                        </a:rPr>
                        <a:t>2021-05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region_2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brand_1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Arial" panose="020B0604020202020204" pitchFamily="34" charset="0"/>
                        </a:rPr>
                        <a:t>23,4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E7E"/>
                    </a:solidFill>
                  </a:tcPr>
                </a:tc>
                <a:tc>
                  <a:txBody>
                    <a:bodyPr/>
                    <a:lstStyle/>
                    <a:p>
                      <a:pPr algn="r" fontAlgn="b"/>
                      <a:r>
                        <a:rPr lang="en-US" sz="600" b="0" i="0" u="none" strike="noStrike">
                          <a:solidFill>
                            <a:srgbClr val="000000"/>
                          </a:solidFill>
                          <a:effectLst/>
                          <a:latin typeface="Arial" panose="020B0604020202020204" pitchFamily="34" charset="0"/>
                        </a:rPr>
                        <a:t>14,5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r" fontAlgn="b"/>
                      <a:r>
                        <a:rPr lang="en-US" sz="600" b="0" i="0" u="none" strike="noStrike">
                          <a:solidFill>
                            <a:srgbClr val="000000"/>
                          </a:solidFill>
                          <a:effectLst/>
                          <a:latin typeface="Arial" panose="020B0604020202020204" pitchFamily="34" charset="0"/>
                        </a:rPr>
                        <a:t>43,3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extLst>
                  <a:ext uri="{0D108BD9-81ED-4DB2-BD59-A6C34878D82A}">
                    <a16:rowId xmlns:a16="http://schemas.microsoft.com/office/drawing/2014/main" val="2071351163"/>
                  </a:ext>
                </a:extLst>
              </a:tr>
              <a:tr h="177800">
                <a:tc>
                  <a:txBody>
                    <a:bodyPr/>
                    <a:lstStyle/>
                    <a:p>
                      <a:pPr algn="l" fontAlgn="b"/>
                      <a:r>
                        <a:rPr lang="en-US" sz="600" b="0" i="0" u="none" strike="noStrike">
                          <a:solidFill>
                            <a:srgbClr val="000000"/>
                          </a:solidFill>
                          <a:effectLst/>
                          <a:latin typeface="Arial" panose="020B0604020202020204" pitchFamily="34" charset="0"/>
                        </a:rPr>
                        <a:t>2021-05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region_2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brand_2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Arial" panose="020B0604020202020204" pitchFamily="34" charset="0"/>
                        </a:rPr>
                        <a:t>34,6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r" fontAlgn="b"/>
                      <a:r>
                        <a:rPr lang="en-US" sz="600" b="0" i="0" u="none" strike="noStrike">
                          <a:solidFill>
                            <a:srgbClr val="000000"/>
                          </a:solidFill>
                          <a:effectLst/>
                          <a:latin typeface="Arial" panose="020B0604020202020204" pitchFamily="34" charset="0"/>
                        </a:rPr>
                        <a:t>44,3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984"/>
                    </a:solidFill>
                  </a:tcPr>
                </a:tc>
                <a:tc>
                  <a:txBody>
                    <a:bodyPr/>
                    <a:lstStyle/>
                    <a:p>
                      <a:pPr algn="r" fontAlgn="b"/>
                      <a:r>
                        <a:rPr lang="en-US" sz="600" b="0" i="0" u="none" strike="noStrike">
                          <a:solidFill>
                            <a:srgbClr val="000000"/>
                          </a:solidFill>
                          <a:effectLst/>
                          <a:latin typeface="Arial" panose="020B0604020202020204" pitchFamily="34" charset="0"/>
                        </a:rPr>
                        <a:t>21,5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57C"/>
                    </a:solidFill>
                  </a:tcPr>
                </a:tc>
                <a:extLst>
                  <a:ext uri="{0D108BD9-81ED-4DB2-BD59-A6C34878D82A}">
                    <a16:rowId xmlns:a16="http://schemas.microsoft.com/office/drawing/2014/main" val="2546056812"/>
                  </a:ext>
                </a:extLst>
              </a:tr>
              <a:tr h="177800">
                <a:tc>
                  <a:txBody>
                    <a:bodyPr/>
                    <a:lstStyle/>
                    <a:p>
                      <a:pPr algn="l" fontAlgn="b"/>
                      <a:r>
                        <a:rPr lang="en-US" sz="600" b="0" i="0" u="none" strike="noStrike">
                          <a:solidFill>
                            <a:srgbClr val="000000"/>
                          </a:solidFill>
                          <a:effectLst/>
                          <a:latin typeface="Arial" panose="020B0604020202020204" pitchFamily="34" charset="0"/>
                        </a:rPr>
                        <a:t>2021-05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region_3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brand_1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Arial" panose="020B0604020202020204" pitchFamily="34" charset="0"/>
                        </a:rPr>
                        <a:t>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600" b="0" i="0" u="none" strike="noStrike">
                          <a:solidFill>
                            <a:srgbClr val="000000"/>
                          </a:solidFill>
                          <a:effectLst/>
                          <a:latin typeface="Arial" panose="020B060402020202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600" b="0" i="0" u="none" strike="noStrike">
                          <a:solidFill>
                            <a:srgbClr val="000000"/>
                          </a:solidFill>
                          <a:effectLst/>
                          <a:latin typeface="Arial" panose="020B0604020202020204" pitchFamily="34" charset="0"/>
                        </a:rPr>
                        <a:t>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B6E"/>
                    </a:solidFill>
                  </a:tcPr>
                </a:tc>
                <a:extLst>
                  <a:ext uri="{0D108BD9-81ED-4DB2-BD59-A6C34878D82A}">
                    <a16:rowId xmlns:a16="http://schemas.microsoft.com/office/drawing/2014/main" val="3329776431"/>
                  </a:ext>
                </a:extLst>
              </a:tr>
              <a:tr h="177800">
                <a:tc>
                  <a:txBody>
                    <a:bodyPr/>
                    <a:lstStyle/>
                    <a:p>
                      <a:pPr algn="l" fontAlgn="b"/>
                      <a:r>
                        <a:rPr lang="en-US" sz="600" b="0" i="0" u="none" strike="noStrike">
                          <a:solidFill>
                            <a:srgbClr val="000000"/>
                          </a:solidFill>
                          <a:effectLst/>
                          <a:latin typeface="Arial" panose="020B0604020202020204" pitchFamily="34" charset="0"/>
                        </a:rPr>
                        <a:t>2021-05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region_3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600" b="0" i="0" u="none" strike="noStrike">
                          <a:solidFill>
                            <a:srgbClr val="000000"/>
                          </a:solidFill>
                          <a:effectLst/>
                          <a:latin typeface="Arial" panose="020B0604020202020204" pitchFamily="34" charset="0"/>
                        </a:rPr>
                        <a:t>brand_2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600" b="0" i="0" u="none" strike="noStrike">
                          <a:solidFill>
                            <a:srgbClr val="000000"/>
                          </a:solidFill>
                          <a:effectLst/>
                          <a:latin typeface="Arial" panose="020B0604020202020204" pitchFamily="34" charset="0"/>
                        </a:rPr>
                        <a:t>15,6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A77"/>
                    </a:solidFill>
                  </a:tcPr>
                </a:tc>
                <a:tc>
                  <a:txBody>
                    <a:bodyPr/>
                    <a:lstStyle/>
                    <a:p>
                      <a:pPr algn="r" fontAlgn="b"/>
                      <a:r>
                        <a:rPr lang="en-US" sz="600" b="0" i="0" u="none" strike="noStrike">
                          <a:solidFill>
                            <a:srgbClr val="000000"/>
                          </a:solidFill>
                          <a:effectLst/>
                          <a:latin typeface="Arial" panose="020B0604020202020204" pitchFamily="34" charset="0"/>
                        </a:rPr>
                        <a:t>12,3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B74"/>
                    </a:solidFill>
                  </a:tcPr>
                </a:tc>
                <a:tc>
                  <a:txBody>
                    <a:bodyPr/>
                    <a:lstStyle/>
                    <a:p>
                      <a:pPr algn="r" fontAlgn="b"/>
                      <a:r>
                        <a:rPr lang="en-US" sz="600" b="0" i="0" u="none" strike="noStrike" dirty="0">
                          <a:solidFill>
                            <a:srgbClr val="000000"/>
                          </a:solidFill>
                          <a:effectLst/>
                          <a:latin typeface="Arial" panose="020B0604020202020204" pitchFamily="34" charset="0"/>
                        </a:rPr>
                        <a:t>24,5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37F"/>
                    </a:solidFill>
                  </a:tcPr>
                </a:tc>
                <a:extLst>
                  <a:ext uri="{0D108BD9-81ED-4DB2-BD59-A6C34878D82A}">
                    <a16:rowId xmlns:a16="http://schemas.microsoft.com/office/drawing/2014/main" val="295336663"/>
                  </a:ext>
                </a:extLst>
              </a:tr>
            </a:tbl>
          </a:graphicData>
        </a:graphic>
      </p:graphicFrame>
      <p:sp>
        <p:nvSpPr>
          <p:cNvPr id="69" name="TextBox 68">
            <a:extLst>
              <a:ext uri="{FF2B5EF4-FFF2-40B4-BE49-F238E27FC236}">
                <a16:creationId xmlns:a16="http://schemas.microsoft.com/office/drawing/2014/main" id="{371FE068-DC87-4742-B256-488E45C5679D}"/>
              </a:ext>
            </a:extLst>
          </p:cNvPr>
          <p:cNvSpPr txBox="1">
            <a:spLocks/>
          </p:cNvSpPr>
          <p:nvPr/>
        </p:nvSpPr>
        <p:spPr>
          <a:xfrm>
            <a:off x="5854252" y="3765899"/>
            <a:ext cx="1905920" cy="15388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lang="en-US" sz="1000" b="1" dirty="0">
                <a:solidFill>
                  <a:schemeClr val="accent1">
                    <a:lumMod val="75000"/>
                  </a:schemeClr>
                </a:solidFill>
                <a:latin typeface="Arial"/>
              </a:rPr>
              <a:t>Parameter search</a:t>
            </a:r>
          </a:p>
        </p:txBody>
      </p:sp>
      <p:pic>
        <p:nvPicPr>
          <p:cNvPr id="73" name="Graphic 72" descr="Abacus outline">
            <a:extLst>
              <a:ext uri="{FF2B5EF4-FFF2-40B4-BE49-F238E27FC236}">
                <a16:creationId xmlns:a16="http://schemas.microsoft.com/office/drawing/2014/main" id="{81F4FB7E-D905-4BAE-A5CD-53E7552CDA98}"/>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5516346" y="3729530"/>
            <a:ext cx="288000" cy="288000"/>
          </a:xfrm>
          <a:prstGeom prst="rect">
            <a:avLst/>
          </a:prstGeom>
        </p:spPr>
      </p:pic>
      <p:pic>
        <p:nvPicPr>
          <p:cNvPr id="75" name="Picture 74">
            <a:extLst>
              <a:ext uri="{FF2B5EF4-FFF2-40B4-BE49-F238E27FC236}">
                <a16:creationId xmlns:a16="http://schemas.microsoft.com/office/drawing/2014/main" id="{7E1FC4FE-0771-4D5A-94E0-6F5FB19FA95C}"/>
              </a:ext>
            </a:extLst>
          </p:cNvPr>
          <p:cNvPicPr>
            <a:picLocks noChangeAspect="1"/>
          </p:cNvPicPr>
          <p:nvPr/>
        </p:nvPicPr>
        <p:blipFill>
          <a:blip r:embed="rId42"/>
          <a:stretch>
            <a:fillRect/>
          </a:stretch>
        </p:blipFill>
        <p:spPr>
          <a:xfrm>
            <a:off x="5721820" y="4151167"/>
            <a:ext cx="1257683" cy="961250"/>
          </a:xfrm>
          <a:prstGeom prst="rect">
            <a:avLst/>
          </a:prstGeom>
        </p:spPr>
      </p:pic>
      <p:sp>
        <p:nvSpPr>
          <p:cNvPr id="76" name="TextBox 75">
            <a:extLst>
              <a:ext uri="{FF2B5EF4-FFF2-40B4-BE49-F238E27FC236}">
                <a16:creationId xmlns:a16="http://schemas.microsoft.com/office/drawing/2014/main" id="{0DEBFFC1-7B05-4400-BF11-A4282156328E}"/>
              </a:ext>
            </a:extLst>
          </p:cNvPr>
          <p:cNvSpPr txBox="1">
            <a:spLocks/>
          </p:cNvSpPr>
          <p:nvPr/>
        </p:nvSpPr>
        <p:spPr>
          <a:xfrm>
            <a:off x="5854396" y="5172172"/>
            <a:ext cx="1217545" cy="30777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Bayesian parameter optimization</a:t>
            </a:r>
          </a:p>
        </p:txBody>
      </p:sp>
      <p:sp>
        <p:nvSpPr>
          <p:cNvPr id="79" name="TextBox 78">
            <a:extLst>
              <a:ext uri="{FF2B5EF4-FFF2-40B4-BE49-F238E27FC236}">
                <a16:creationId xmlns:a16="http://schemas.microsoft.com/office/drawing/2014/main" id="{3585397A-0285-400C-BD6D-15F282307319}"/>
              </a:ext>
            </a:extLst>
          </p:cNvPr>
          <p:cNvSpPr txBox="1"/>
          <p:nvPr/>
        </p:nvSpPr>
        <p:spPr>
          <a:xfrm>
            <a:off x="7926650" y="4103141"/>
            <a:ext cx="509755"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80" name="TextBox 79">
            <a:extLst>
              <a:ext uri="{FF2B5EF4-FFF2-40B4-BE49-F238E27FC236}">
                <a16:creationId xmlns:a16="http://schemas.microsoft.com/office/drawing/2014/main" id="{6700F864-66D4-4955-A1DC-F7F0A65AA17F}"/>
              </a:ext>
            </a:extLst>
          </p:cNvPr>
          <p:cNvSpPr txBox="1"/>
          <p:nvPr/>
        </p:nvSpPr>
        <p:spPr>
          <a:xfrm>
            <a:off x="8112905" y="4445588"/>
            <a:ext cx="201979" cy="153888"/>
          </a:xfrm>
          <a:prstGeom prst="rect">
            <a:avLst/>
          </a:prstGeom>
          <a:noFill/>
        </p:spPr>
        <p:txBody>
          <a:bodyPr wrap="none" lIns="0" tIns="0" rIns="0" bIns="0">
            <a:spAutoFit/>
          </a:bodyPr>
          <a:lstStyle/>
          <a:p>
            <a:pPr algn="ctr" defTabSz="914400">
              <a:defRPr/>
            </a:pPr>
            <a:r>
              <a:rPr lang="en-US" sz="1000" dirty="0">
                <a:solidFill>
                  <a:schemeClr val="tx1">
                    <a:lumMod val="50000"/>
                  </a:schemeClr>
                </a:solidFill>
              </a:rPr>
              <a:t>XXX</a:t>
            </a:r>
          </a:p>
        </p:txBody>
      </p:sp>
      <p:sp>
        <p:nvSpPr>
          <p:cNvPr id="81" name="TextBox 80">
            <a:extLst>
              <a:ext uri="{FF2B5EF4-FFF2-40B4-BE49-F238E27FC236}">
                <a16:creationId xmlns:a16="http://schemas.microsoft.com/office/drawing/2014/main" id="{A6ED5EDF-5CDC-48F9-9A86-BB8B82337026}"/>
              </a:ext>
            </a:extLst>
          </p:cNvPr>
          <p:cNvSpPr txBox="1"/>
          <p:nvPr/>
        </p:nvSpPr>
        <p:spPr>
          <a:xfrm>
            <a:off x="7955355" y="4892733"/>
            <a:ext cx="509755" cy="369332"/>
          </a:xfrm>
          <a:prstGeom prst="rect">
            <a:avLst/>
          </a:prstGeom>
          <a:noFill/>
        </p:spPr>
        <p:txBody>
          <a:bodyPr wrap="non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chemeClr val="accent1">
                    <a:lumMod val="75000"/>
                  </a:schemeClr>
                </a:solidFill>
                <a:effectLst/>
                <a:uLnTx/>
                <a:uFillTx/>
                <a:ea typeface="+mn-ea"/>
                <a:cs typeface="+mn-cs"/>
              </a:rPr>
              <a:t>XXX</a:t>
            </a:r>
          </a:p>
        </p:txBody>
      </p:sp>
      <p:sp>
        <p:nvSpPr>
          <p:cNvPr id="82" name="TextBox 81">
            <a:extLst>
              <a:ext uri="{FF2B5EF4-FFF2-40B4-BE49-F238E27FC236}">
                <a16:creationId xmlns:a16="http://schemas.microsoft.com/office/drawing/2014/main" id="{27FA73E9-9FBA-4D26-8D64-C9AE8ED9E2EC}"/>
              </a:ext>
            </a:extLst>
          </p:cNvPr>
          <p:cNvSpPr txBox="1"/>
          <p:nvPr/>
        </p:nvSpPr>
        <p:spPr>
          <a:xfrm>
            <a:off x="8141610" y="5235180"/>
            <a:ext cx="201979" cy="153888"/>
          </a:xfrm>
          <a:prstGeom prst="rect">
            <a:avLst/>
          </a:prstGeom>
          <a:noFill/>
        </p:spPr>
        <p:txBody>
          <a:bodyPr wrap="none" lIns="0" tIns="0" rIns="0" bIns="0">
            <a:spAutoFit/>
          </a:bodyPr>
          <a:lstStyle/>
          <a:p>
            <a:pPr algn="ctr" defTabSz="914400">
              <a:defRPr/>
            </a:pPr>
            <a:r>
              <a:rPr lang="en-US" sz="1000" dirty="0">
                <a:solidFill>
                  <a:schemeClr val="tx1">
                    <a:lumMod val="50000"/>
                  </a:schemeClr>
                </a:solidFill>
              </a:rPr>
              <a:t>XXX</a:t>
            </a:r>
          </a:p>
        </p:txBody>
      </p:sp>
      <p:sp>
        <p:nvSpPr>
          <p:cNvPr id="85" name="Rectangle 84">
            <a:extLst>
              <a:ext uri="{FF2B5EF4-FFF2-40B4-BE49-F238E27FC236}">
                <a16:creationId xmlns:a16="http://schemas.microsoft.com/office/drawing/2014/main" id="{2E3124DF-4DA8-46D0-A0F4-B468DCC9328E}"/>
              </a:ext>
            </a:extLst>
          </p:cNvPr>
          <p:cNvSpPr/>
          <p:nvPr/>
        </p:nvSpPr>
        <p:spPr>
          <a:xfrm>
            <a:off x="10274992" y="1046840"/>
            <a:ext cx="290609" cy="188396"/>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8A35ADC-F1E2-44C4-B19C-E0E6BEFF4E9D}"/>
              </a:ext>
            </a:extLst>
          </p:cNvPr>
          <p:cNvSpPr txBox="1">
            <a:spLocks/>
          </p:cNvSpPr>
          <p:nvPr/>
        </p:nvSpPr>
        <p:spPr>
          <a:xfrm>
            <a:off x="10627562" y="1054816"/>
            <a:ext cx="688332" cy="17244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i="0" u="none" strike="noStrike" kern="1200" cap="none" spc="0" normalizeH="0" baseline="0" noProof="0" dirty="0">
                <a:ln>
                  <a:noFill/>
                </a:ln>
                <a:effectLst/>
                <a:uLnTx/>
                <a:uFillTx/>
                <a:latin typeface="Arial"/>
                <a:ea typeface="+mn-ea"/>
                <a:cs typeface="Arial" panose="020B0604020202020204" pitchFamily="34" charset="0"/>
              </a:rPr>
              <a:t>Detail next</a:t>
            </a:r>
          </a:p>
        </p:txBody>
      </p:sp>
      <p:sp>
        <p:nvSpPr>
          <p:cNvPr id="88" name="TextBox 87">
            <a:extLst>
              <a:ext uri="{FF2B5EF4-FFF2-40B4-BE49-F238E27FC236}">
                <a16:creationId xmlns:a16="http://schemas.microsoft.com/office/drawing/2014/main" id="{8BD3B348-E865-4241-BD4A-30B1B9DE0D91}"/>
              </a:ext>
            </a:extLst>
          </p:cNvPr>
          <p:cNvSpPr txBox="1">
            <a:spLocks/>
          </p:cNvSpPr>
          <p:nvPr/>
        </p:nvSpPr>
        <p:spPr>
          <a:xfrm>
            <a:off x="3563642" y="4927403"/>
            <a:ext cx="884703" cy="6155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XXX</a:t>
            </a:r>
          </a:p>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lang="en-US" sz="1000" dirty="0">
                <a:solidFill>
                  <a:srgbClr val="000000"/>
                </a:solidFill>
                <a:latin typeface="Arial"/>
              </a:rPr>
              <a:t>XXX</a:t>
            </a:r>
          </a:p>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XXX</a:t>
            </a:r>
          </a:p>
        </p:txBody>
      </p:sp>
      <p:sp>
        <p:nvSpPr>
          <p:cNvPr id="89" name="Rectangle 88">
            <a:extLst>
              <a:ext uri="{FF2B5EF4-FFF2-40B4-BE49-F238E27FC236}">
                <a16:creationId xmlns:a16="http://schemas.microsoft.com/office/drawing/2014/main" id="{27B9E4B5-7D4E-4725-B084-1E0CB8FF143C}"/>
              </a:ext>
            </a:extLst>
          </p:cNvPr>
          <p:cNvSpPr/>
          <p:nvPr/>
        </p:nvSpPr>
        <p:spPr>
          <a:xfrm>
            <a:off x="3803733" y="4435455"/>
            <a:ext cx="176381" cy="1538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5E874C33-77DD-40AE-8D94-05720AC441EE}"/>
              </a:ext>
            </a:extLst>
          </p:cNvPr>
          <p:cNvSpPr/>
          <p:nvPr/>
        </p:nvSpPr>
        <p:spPr>
          <a:xfrm>
            <a:off x="4021203" y="4435455"/>
            <a:ext cx="176381" cy="1538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BB558DA-008B-49C9-A77E-04BE8C14B947}"/>
              </a:ext>
            </a:extLst>
          </p:cNvPr>
          <p:cNvSpPr/>
          <p:nvPr/>
        </p:nvSpPr>
        <p:spPr>
          <a:xfrm>
            <a:off x="4252725" y="4435455"/>
            <a:ext cx="176381" cy="1538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46FDBF4-21CB-4CB2-9558-CF6B4AC25E28}"/>
              </a:ext>
            </a:extLst>
          </p:cNvPr>
          <p:cNvSpPr/>
          <p:nvPr/>
        </p:nvSpPr>
        <p:spPr>
          <a:xfrm>
            <a:off x="4480982" y="4435455"/>
            <a:ext cx="176381" cy="1538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7C8C3B3-844C-43D4-A83A-E5C3C0893B71}"/>
              </a:ext>
            </a:extLst>
          </p:cNvPr>
          <p:cNvSpPr/>
          <p:nvPr/>
        </p:nvSpPr>
        <p:spPr>
          <a:xfrm>
            <a:off x="4705722" y="4445588"/>
            <a:ext cx="176381" cy="1538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E9C105E-8B9A-4BB0-A449-B438CA1903C2}"/>
              </a:ext>
            </a:extLst>
          </p:cNvPr>
          <p:cNvSpPr txBox="1">
            <a:spLocks/>
          </p:cNvSpPr>
          <p:nvPr/>
        </p:nvSpPr>
        <p:spPr>
          <a:xfrm>
            <a:off x="4586564" y="4922507"/>
            <a:ext cx="884703" cy="61555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XXX</a:t>
            </a:r>
          </a:p>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lang="en-US" sz="1000" dirty="0">
                <a:solidFill>
                  <a:srgbClr val="000000"/>
                </a:solidFill>
                <a:latin typeface="Arial"/>
              </a:rPr>
              <a:t>XXX</a:t>
            </a:r>
          </a:p>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00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XXX</a:t>
            </a:r>
          </a:p>
        </p:txBody>
      </p:sp>
    </p:spTree>
    <p:extLst>
      <p:ext uri="{BB962C8B-B14F-4D97-AF65-F5344CB8AC3E}">
        <p14:creationId xmlns:p14="http://schemas.microsoft.com/office/powerpoint/2010/main" val="195022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B323B51-DCB6-4240-B0FE-D50EB1B1FC40}"/>
              </a:ext>
            </a:extLst>
          </p:cNvPr>
          <p:cNvGraphicFramePr>
            <a:graphicFrameLocks noChangeAspect="1"/>
          </p:cNvGraphicFramePr>
          <p:nvPr>
            <p:custDataLst>
              <p:tags r:id="rId2"/>
            </p:custDataLst>
            <p:extLst>
              <p:ext uri="{D42A27DB-BD31-4B8C-83A1-F6EECF244321}">
                <p14:modId xmlns:p14="http://schemas.microsoft.com/office/powerpoint/2010/main" val="22706655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644" name="think-cell Slide" r:id="rId7" imgW="395" imgH="396" progId="TCLayout.ActiveDocument.1">
                  <p:embed/>
                </p:oleObj>
              </mc:Choice>
              <mc:Fallback>
                <p:oleObj name="think-cell Slide" r:id="rId7" imgW="395" imgH="39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2. Slide Title">
            <a:extLst>
              <a:ext uri="{FF2B5EF4-FFF2-40B4-BE49-F238E27FC236}">
                <a16:creationId xmlns:a16="http://schemas.microsoft.com/office/drawing/2014/main" id="{9C981DA7-704F-4639-881D-4A38285484A0}"/>
              </a:ext>
            </a:extLst>
          </p:cNvPr>
          <p:cNvSpPr txBox="1">
            <a:spLocks/>
          </p:cNvSpPr>
          <p:nvPr>
            <p:custDataLst>
              <p:tags r:id="rId3"/>
            </p:custDataLst>
          </p:nvPr>
        </p:nvSpPr>
        <p:spPr>
          <a:xfrm>
            <a:off x="554735" y="172212"/>
            <a:ext cx="9058391" cy="731520"/>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lang="es-ES" sz="2500" b="1" kern="1200" spc="0" baseline="0" dirty="0">
                <a:ln w="6350" cap="flat">
                  <a:noFill/>
                  <a:miter lim="800000"/>
                </a:ln>
                <a:solidFill>
                  <a:schemeClr val="accent1"/>
                </a:solidFill>
                <a:latin typeface="+mj-lt"/>
                <a:ea typeface="+mj-ea"/>
                <a:cs typeface="+mj-cs"/>
              </a:defRPr>
            </a:lvl1pPr>
          </a:lstStyle>
          <a:p>
            <a:pPr marR="0" lvl="0" indent="0" fontAlgn="auto">
              <a:spcAft>
                <a:spcPts val="0"/>
              </a:spcAft>
              <a:buClrTx/>
              <a:buSzTx/>
              <a:tabLst/>
              <a:defRPr/>
            </a:pPr>
            <a:r>
              <a:rPr lang="en-US" dirty="0">
                <a:solidFill>
                  <a:schemeClr val="accent1">
                    <a:lumMod val="75000"/>
                  </a:schemeClr>
                </a:solidFill>
                <a:latin typeface="Arial"/>
              </a:rPr>
              <a:t>C: We have trained an Advanced Analytics model to predict monthly brand sales at a regional level</a:t>
            </a:r>
          </a:p>
        </p:txBody>
      </p:sp>
      <p:sp>
        <p:nvSpPr>
          <p:cNvPr id="5" name="3. Subtitle">
            <a:extLst>
              <a:ext uri="{FF2B5EF4-FFF2-40B4-BE49-F238E27FC236}">
                <a16:creationId xmlns:a16="http://schemas.microsoft.com/office/drawing/2014/main" id="{1004D1C0-A5E9-4921-9A36-6E6054D6657A}"/>
              </a:ext>
            </a:extLst>
          </p:cNvPr>
          <p:cNvSpPr txBox="1">
            <a:spLocks/>
          </p:cNvSpPr>
          <p:nvPr>
            <p:custDataLst>
              <p:tags r:id="rId4"/>
            </p:custDataLst>
          </p:nvPr>
        </p:nvSpPr>
        <p:spPr>
          <a:xfrm>
            <a:off x="551516" y="914400"/>
            <a:ext cx="10017542"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s-ES" sz="1800" b="0" kern="1200" dirty="0">
                <a:solidFill>
                  <a:schemeClr val="accent4"/>
                </a:solidFill>
                <a:latin typeface="+mn-lt"/>
                <a:ea typeface="+mn-ea"/>
                <a:cs typeface="Arial" panose="020B0604020202020204" pitchFamily="34" charset="0"/>
              </a:defRPr>
            </a:lvl1pPr>
            <a:lvl2pPr marL="228600" indent="-2304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9200" indent="-208800"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604800" indent="-154800" algn="l" defTabSz="914400" rtl="0" eaLnBrk="1" latinLnBrk="0" hangingPunct="1">
              <a:lnSpc>
                <a:spcPct val="100000"/>
              </a:lnSpc>
              <a:spcBef>
                <a:spcPts val="0"/>
              </a:spcBef>
              <a:spcAft>
                <a:spcPts val="300"/>
              </a:spcAft>
              <a:buFont typeface="Arial" panose="020B0604020202020204" pitchFamily="34" charset="0"/>
              <a:buChar char="•"/>
              <a:defRPr lang="en-US" sz="1600" kern="1200" dirty="0">
                <a:solidFill>
                  <a:schemeClr val="tx1"/>
                </a:solidFill>
                <a:latin typeface="+mn-lt"/>
                <a:ea typeface="+mn-ea"/>
                <a:cs typeface="+mn-cs"/>
              </a:defRPr>
            </a:lvl4pPr>
            <a:lvl5pPr marL="813600" indent="-147600"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kumimoji="0" lang="en-US" sz="1800" b="0" i="0" u="none" strike="noStrike" kern="1200" cap="none" spc="0" normalizeH="0" baseline="0" noProof="0" dirty="0">
                <a:ln>
                  <a:noFill/>
                </a:ln>
                <a:solidFill>
                  <a:srgbClr val="7F7F7F"/>
                </a:solidFill>
                <a:effectLst/>
                <a:uLnTx/>
                <a:uFillTx/>
                <a:latin typeface="Arial"/>
                <a:ea typeface="+mn-ea"/>
                <a:cs typeface="Arial" panose="020B0604020202020204" pitchFamily="34" charset="0"/>
              </a:rPr>
              <a:t>Detail of the forecasting model developed</a:t>
            </a:r>
          </a:p>
        </p:txBody>
      </p:sp>
      <p:sp>
        <p:nvSpPr>
          <p:cNvPr id="6" name="TextBox 5">
            <a:extLst>
              <a:ext uri="{FF2B5EF4-FFF2-40B4-BE49-F238E27FC236}">
                <a16:creationId xmlns:a16="http://schemas.microsoft.com/office/drawing/2014/main" id="{45EF87D0-9762-4084-BBC0-DEEA5C276C58}"/>
              </a:ext>
            </a:extLst>
          </p:cNvPr>
          <p:cNvSpPr txBox="1"/>
          <p:nvPr/>
        </p:nvSpPr>
        <p:spPr>
          <a:xfrm>
            <a:off x="2856507" y="2782669"/>
            <a:ext cx="6094674" cy="646331"/>
          </a:xfrm>
          <a:prstGeom prst="rect">
            <a:avLst/>
          </a:prstGeom>
          <a:noFill/>
        </p:spPr>
        <p:txBody>
          <a:bodyPr wrap="square">
            <a:spAutoFit/>
          </a:bodyPr>
          <a:lstStyle/>
          <a:p>
            <a:r>
              <a:rPr lang="en-US" b="0" i="0" dirty="0">
                <a:solidFill>
                  <a:srgbClr val="FF0000"/>
                </a:solidFill>
                <a:effectLst/>
                <a:latin typeface="Arial" panose="020B0604020202020204" pitchFamily="34" charset="0"/>
              </a:rPr>
              <a:t>impact of provided features on the sales growth, with a focus on the field force activities.</a:t>
            </a:r>
            <a:endParaRPr lang="en-US" dirty="0">
              <a:solidFill>
                <a:srgbClr val="FF0000"/>
              </a:solidFill>
            </a:endParaRPr>
          </a:p>
        </p:txBody>
      </p:sp>
      <p:sp>
        <p:nvSpPr>
          <p:cNvPr id="7" name="TextBox 6">
            <a:extLst>
              <a:ext uri="{FF2B5EF4-FFF2-40B4-BE49-F238E27FC236}">
                <a16:creationId xmlns:a16="http://schemas.microsoft.com/office/drawing/2014/main" id="{1931EA18-ECC9-45CD-BB82-1DB816E25AA9}"/>
              </a:ext>
            </a:extLst>
          </p:cNvPr>
          <p:cNvSpPr txBox="1"/>
          <p:nvPr/>
        </p:nvSpPr>
        <p:spPr>
          <a:xfrm>
            <a:off x="2901871" y="3807479"/>
            <a:ext cx="6094674" cy="1477328"/>
          </a:xfrm>
          <a:prstGeom prst="rect">
            <a:avLst/>
          </a:prstGeom>
          <a:noFill/>
        </p:spPr>
        <p:txBody>
          <a:bodyPr wrap="square">
            <a:spAutoFit/>
          </a:bodyPr>
          <a:lstStyle/>
          <a:p>
            <a:r>
              <a:rPr lang="en-US" b="0" i="0" dirty="0">
                <a:solidFill>
                  <a:srgbClr val="FF0000"/>
                </a:solidFill>
                <a:effectLst/>
                <a:latin typeface="Arial" panose="020B0604020202020204" pitchFamily="34" charset="0"/>
              </a:rPr>
              <a:t>Among all the activities we have, how should sales representatives distribute their efforts? Should they communicate by f2f or digital channel? •The regions are different and in some of them, Novartis historically had stronger position than in others.</a:t>
            </a:r>
            <a:endParaRPr lang="en-US" dirty="0">
              <a:solidFill>
                <a:srgbClr val="FF0000"/>
              </a:solidFill>
            </a:endParaRPr>
          </a:p>
        </p:txBody>
      </p:sp>
    </p:spTree>
    <p:extLst>
      <p:ext uri="{BB962C8B-B14F-4D97-AF65-F5344CB8AC3E}">
        <p14:creationId xmlns:p14="http://schemas.microsoft.com/office/powerpoint/2010/main" val="138518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B323B51-DCB6-4240-B0FE-D50EB1B1FC40}"/>
              </a:ext>
            </a:extLst>
          </p:cNvPr>
          <p:cNvGraphicFramePr>
            <a:graphicFrameLocks noChangeAspect="1"/>
          </p:cNvGraphicFramePr>
          <p:nvPr>
            <p:custDataLst>
              <p:tags r:id="rId2"/>
            </p:custDataLst>
            <p:extLst>
              <p:ext uri="{D42A27DB-BD31-4B8C-83A1-F6EECF244321}">
                <p14:modId xmlns:p14="http://schemas.microsoft.com/office/powerpoint/2010/main" val="38031986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76" name="think-cell Slide" r:id="rId79" imgW="395" imgH="396" progId="TCLayout.ActiveDocument.1">
                  <p:embed/>
                </p:oleObj>
              </mc:Choice>
              <mc:Fallback>
                <p:oleObj name="think-cell Slide" r:id="rId79" imgW="395" imgH="396" progId="TCLayout.ActiveDocument.1">
                  <p:embed/>
                  <p:pic>
                    <p:nvPicPr>
                      <p:cNvPr id="3" name="Object 2" hidden="1">
                        <a:extLst>
                          <a:ext uri="{FF2B5EF4-FFF2-40B4-BE49-F238E27FC236}">
                            <a16:creationId xmlns:a16="http://schemas.microsoft.com/office/drawing/2014/main" id="{8B323B51-DCB6-4240-B0FE-D50EB1B1FC40}"/>
                          </a:ext>
                        </a:extLst>
                      </p:cNvPr>
                      <p:cNvPicPr/>
                      <p:nvPr/>
                    </p:nvPicPr>
                    <p:blipFill>
                      <a:blip r:embed="rId80"/>
                      <a:stretch>
                        <a:fillRect/>
                      </a:stretch>
                    </p:blipFill>
                    <p:spPr>
                      <a:xfrm>
                        <a:off x="1588" y="1588"/>
                        <a:ext cx="1588" cy="1588"/>
                      </a:xfrm>
                      <a:prstGeom prst="rect">
                        <a:avLst/>
                      </a:prstGeom>
                    </p:spPr>
                  </p:pic>
                </p:oleObj>
              </mc:Fallback>
            </mc:AlternateContent>
          </a:graphicData>
        </a:graphic>
      </p:graphicFrame>
      <p:sp>
        <p:nvSpPr>
          <p:cNvPr id="4" name="2. Slide Title">
            <a:extLst>
              <a:ext uri="{FF2B5EF4-FFF2-40B4-BE49-F238E27FC236}">
                <a16:creationId xmlns:a16="http://schemas.microsoft.com/office/drawing/2014/main" id="{9C981DA7-704F-4639-881D-4A38285484A0}"/>
              </a:ext>
            </a:extLst>
          </p:cNvPr>
          <p:cNvSpPr txBox="1">
            <a:spLocks/>
          </p:cNvSpPr>
          <p:nvPr>
            <p:custDataLst>
              <p:tags r:id="rId3"/>
            </p:custDataLst>
          </p:nvPr>
        </p:nvSpPr>
        <p:spPr>
          <a:xfrm>
            <a:off x="554736" y="172212"/>
            <a:ext cx="8803950" cy="731520"/>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lang="es-ES" sz="2500" b="1" kern="1200" spc="0" baseline="0" dirty="0">
                <a:ln w="6350" cap="flat">
                  <a:noFill/>
                  <a:miter lim="800000"/>
                </a:ln>
                <a:solidFill>
                  <a:schemeClr val="accent1"/>
                </a:solidFill>
                <a:latin typeface="+mj-lt"/>
                <a:ea typeface="+mj-ea"/>
                <a:cs typeface="+mj-cs"/>
              </a:defRPr>
            </a:lvl1pPr>
          </a:lstStyle>
          <a:p>
            <a:pPr marR="0" lvl="0" indent="0" fontAlgn="auto">
              <a:spcAft>
                <a:spcPts val="0"/>
              </a:spcAft>
              <a:buClrTx/>
              <a:buSzTx/>
              <a:tabLst/>
              <a:defRPr/>
            </a:pPr>
            <a:r>
              <a:rPr lang="en-US" dirty="0">
                <a:solidFill>
                  <a:schemeClr val="accent1">
                    <a:lumMod val="75000"/>
                  </a:schemeClr>
                </a:solidFill>
                <a:latin typeface="Arial"/>
              </a:rPr>
              <a:t>C: We have analyzed the results of the model in detail to understand which geographies have a stronger presence</a:t>
            </a:r>
          </a:p>
        </p:txBody>
      </p:sp>
      <p:sp>
        <p:nvSpPr>
          <p:cNvPr id="5" name="3. Subtitle">
            <a:extLst>
              <a:ext uri="{FF2B5EF4-FFF2-40B4-BE49-F238E27FC236}">
                <a16:creationId xmlns:a16="http://schemas.microsoft.com/office/drawing/2014/main" id="{1004D1C0-A5E9-4921-9A36-6E6054D6657A}"/>
              </a:ext>
            </a:extLst>
          </p:cNvPr>
          <p:cNvSpPr txBox="1">
            <a:spLocks/>
          </p:cNvSpPr>
          <p:nvPr>
            <p:custDataLst>
              <p:tags r:id="rId4"/>
            </p:custDataLst>
          </p:nvPr>
        </p:nvSpPr>
        <p:spPr>
          <a:xfrm>
            <a:off x="551516" y="914400"/>
            <a:ext cx="10017542"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s-ES" sz="1800" b="0" kern="1200" dirty="0">
                <a:solidFill>
                  <a:schemeClr val="accent4"/>
                </a:solidFill>
                <a:latin typeface="+mn-lt"/>
                <a:ea typeface="+mn-ea"/>
                <a:cs typeface="Arial" panose="020B0604020202020204" pitchFamily="34" charset="0"/>
              </a:defRPr>
            </a:lvl1pPr>
            <a:lvl2pPr marL="228600" indent="-2304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9200" indent="-208800"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604800" indent="-154800" algn="l" defTabSz="914400" rtl="0" eaLnBrk="1" latinLnBrk="0" hangingPunct="1">
              <a:lnSpc>
                <a:spcPct val="100000"/>
              </a:lnSpc>
              <a:spcBef>
                <a:spcPts val="0"/>
              </a:spcBef>
              <a:spcAft>
                <a:spcPts val="300"/>
              </a:spcAft>
              <a:buFont typeface="Arial" panose="020B0604020202020204" pitchFamily="34" charset="0"/>
              <a:buChar char="•"/>
              <a:defRPr lang="en-US" sz="1600" kern="1200" dirty="0">
                <a:solidFill>
                  <a:schemeClr val="tx1"/>
                </a:solidFill>
                <a:latin typeface="+mn-lt"/>
                <a:ea typeface="+mn-ea"/>
                <a:cs typeface="+mn-cs"/>
              </a:defRPr>
            </a:lvl4pPr>
            <a:lvl5pPr marL="813600" indent="-147600"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lang="en-US" dirty="0">
                <a:solidFill>
                  <a:srgbClr val="7F7F7F"/>
                </a:solidFill>
                <a:latin typeface="Arial"/>
              </a:rPr>
              <a:t>Illustration of model predictions for selected regions</a:t>
            </a:r>
            <a:endParaRPr kumimoji="0" lang="en-US" sz="1800" b="0" i="0" u="none" strike="noStrike" kern="1200" cap="none" spc="0" normalizeH="0" baseline="0" noProof="0" dirty="0">
              <a:ln>
                <a:noFill/>
              </a:ln>
              <a:solidFill>
                <a:srgbClr val="7F7F7F"/>
              </a:solidFill>
              <a:effectLst/>
              <a:uLnTx/>
              <a:uFillTx/>
              <a:latin typeface="Arial"/>
              <a:ea typeface="+mn-ea"/>
              <a:cs typeface="Arial" panose="020B0604020202020204" pitchFamily="34" charset="0"/>
            </a:endParaRPr>
          </a:p>
        </p:txBody>
      </p:sp>
      <p:sp>
        <p:nvSpPr>
          <p:cNvPr id="8" name="TextBox 7">
            <a:extLst>
              <a:ext uri="{FF2B5EF4-FFF2-40B4-BE49-F238E27FC236}">
                <a16:creationId xmlns:a16="http://schemas.microsoft.com/office/drawing/2014/main" id="{0D093222-964B-419B-BC49-F924D8F8D180}"/>
              </a:ext>
            </a:extLst>
          </p:cNvPr>
          <p:cNvSpPr txBox="1">
            <a:spLocks/>
          </p:cNvSpPr>
          <p:nvPr/>
        </p:nvSpPr>
        <p:spPr>
          <a:xfrm>
            <a:off x="4576322" y="1626935"/>
            <a:ext cx="3471863" cy="184666"/>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Sales forecasts for selected regions</a:t>
            </a:r>
          </a:p>
        </p:txBody>
      </p:sp>
      <p:cxnSp>
        <p:nvCxnSpPr>
          <p:cNvPr id="9" name="Straight Connector 8">
            <a:extLst>
              <a:ext uri="{FF2B5EF4-FFF2-40B4-BE49-F238E27FC236}">
                <a16:creationId xmlns:a16="http://schemas.microsoft.com/office/drawing/2014/main" id="{9654F35C-9A05-4616-B70A-31045AA471A2}"/>
              </a:ext>
            </a:extLst>
          </p:cNvPr>
          <p:cNvCxnSpPr>
            <a:cxnSpLocks/>
          </p:cNvCxnSpPr>
          <p:nvPr/>
        </p:nvCxnSpPr>
        <p:spPr>
          <a:xfrm>
            <a:off x="4576322" y="1865864"/>
            <a:ext cx="4761353" cy="1"/>
          </a:xfrm>
          <a:prstGeom prst="line">
            <a:avLst/>
          </a:prstGeom>
          <a:ln w="127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13" name="Arrow: Pentagon 12">
            <a:extLst>
              <a:ext uri="{FF2B5EF4-FFF2-40B4-BE49-F238E27FC236}">
                <a16:creationId xmlns:a16="http://schemas.microsoft.com/office/drawing/2014/main" id="{809AE2D6-6300-4C89-A20C-D8856814C05E}"/>
              </a:ext>
            </a:extLst>
          </p:cNvPr>
          <p:cNvSpPr/>
          <p:nvPr/>
        </p:nvSpPr>
        <p:spPr>
          <a:xfrm>
            <a:off x="540649" y="1837611"/>
            <a:ext cx="2314053" cy="3791906"/>
          </a:xfrm>
          <a:prstGeom prst="homePlate">
            <a:avLst>
              <a:gd name="adj" fmla="val 16171"/>
            </a:avLst>
          </a:prstGeom>
          <a:solidFill>
            <a:srgbClr val="C8C8C8">
              <a:lumMod val="40000"/>
              <a:lumOff val="60000"/>
            </a:srgbClr>
          </a:solidFill>
          <a:ln w="635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09" eaLnBrk="1" fontAlgn="auto" latinLnBrk="0" hangingPunct="1">
              <a:lnSpc>
                <a:spcPct val="100000"/>
              </a:lnSpc>
              <a:spcBef>
                <a:spcPts val="300"/>
              </a:spcBef>
              <a:spcAft>
                <a:spcPts val="300"/>
              </a:spcAft>
              <a:buClrTx/>
              <a:buSzTx/>
              <a:buFontTx/>
              <a:buNone/>
              <a:tabLst/>
              <a:defRPr/>
            </a:pPr>
            <a:endParaRPr kumimoji="0" lang="en-US" sz="1600" b="0" i="0" u="none" strike="noStrike" kern="0" cap="none" spc="0" normalizeH="0" baseline="0" noProof="0" dirty="0">
              <a:ln>
                <a:noFill/>
              </a:ln>
              <a:solidFill>
                <a:srgbClr val="C8C8C8"/>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EA837F8-9659-4258-B64B-669B3DF58111}"/>
              </a:ext>
            </a:extLst>
          </p:cNvPr>
          <p:cNvCxnSpPr>
            <a:cxnSpLocks/>
          </p:cNvCxnSpPr>
          <p:nvPr/>
        </p:nvCxnSpPr>
        <p:spPr>
          <a:xfrm>
            <a:off x="3149598" y="3048376"/>
            <a:ext cx="6455592" cy="0"/>
          </a:xfrm>
          <a:prstGeom prst="line">
            <a:avLst/>
          </a:prstGeom>
          <a:ln w="6350" cap="flat">
            <a:solidFill>
              <a:srgbClr val="1D5B2D"/>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BAB6D38-12F7-42CF-96AF-7C2A6F11FEA7}"/>
              </a:ext>
            </a:extLst>
          </p:cNvPr>
          <p:cNvSpPr txBox="1">
            <a:spLocks/>
          </p:cNvSpPr>
          <p:nvPr/>
        </p:nvSpPr>
        <p:spPr>
          <a:xfrm>
            <a:off x="3103726" y="1658185"/>
            <a:ext cx="906032" cy="184666"/>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Region</a:t>
            </a:r>
          </a:p>
        </p:txBody>
      </p:sp>
      <p:cxnSp>
        <p:nvCxnSpPr>
          <p:cNvPr id="89" name="Straight Connector 88">
            <a:extLst>
              <a:ext uri="{FF2B5EF4-FFF2-40B4-BE49-F238E27FC236}">
                <a16:creationId xmlns:a16="http://schemas.microsoft.com/office/drawing/2014/main" id="{C3E3A07B-1A4A-4B5A-87C8-FDE3B8410A58}"/>
              </a:ext>
            </a:extLst>
          </p:cNvPr>
          <p:cNvCxnSpPr>
            <a:cxnSpLocks/>
          </p:cNvCxnSpPr>
          <p:nvPr/>
        </p:nvCxnSpPr>
        <p:spPr>
          <a:xfrm>
            <a:off x="3103726" y="1870351"/>
            <a:ext cx="564595" cy="0"/>
          </a:xfrm>
          <a:prstGeom prst="line">
            <a:avLst/>
          </a:prstGeom>
          <a:ln w="127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8803694-77A3-400B-84D2-EFB515D53C08}"/>
              </a:ext>
            </a:extLst>
          </p:cNvPr>
          <p:cNvSpPr txBox="1">
            <a:spLocks/>
          </p:cNvSpPr>
          <p:nvPr/>
        </p:nvSpPr>
        <p:spPr>
          <a:xfrm>
            <a:off x="3796543" y="1673225"/>
            <a:ext cx="906032" cy="184666"/>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Brand</a:t>
            </a:r>
          </a:p>
        </p:txBody>
      </p:sp>
      <p:cxnSp>
        <p:nvCxnSpPr>
          <p:cNvPr id="92" name="Straight Connector 91">
            <a:extLst>
              <a:ext uri="{FF2B5EF4-FFF2-40B4-BE49-F238E27FC236}">
                <a16:creationId xmlns:a16="http://schemas.microsoft.com/office/drawing/2014/main" id="{5D39A86A-C80F-4418-A215-B05464F5D739}"/>
              </a:ext>
            </a:extLst>
          </p:cNvPr>
          <p:cNvCxnSpPr>
            <a:cxnSpLocks/>
            <a:endCxn id="91" idx="2"/>
          </p:cNvCxnSpPr>
          <p:nvPr/>
        </p:nvCxnSpPr>
        <p:spPr>
          <a:xfrm flipV="1">
            <a:off x="3796543" y="1857891"/>
            <a:ext cx="453016" cy="7974"/>
          </a:xfrm>
          <a:prstGeom prst="line">
            <a:avLst/>
          </a:prstGeom>
          <a:ln w="12700" cap="sq">
            <a:solidFill>
              <a:schemeClr val="accent2"/>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F0756AC-FBB7-473F-9FFA-BEA5822E0019}"/>
              </a:ext>
            </a:extLst>
          </p:cNvPr>
          <p:cNvSpPr txBox="1">
            <a:spLocks/>
          </p:cNvSpPr>
          <p:nvPr/>
        </p:nvSpPr>
        <p:spPr>
          <a:xfrm>
            <a:off x="3323930" y="2348623"/>
            <a:ext cx="344391" cy="184666"/>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1</a:t>
            </a:r>
          </a:p>
        </p:txBody>
      </p:sp>
      <p:sp>
        <p:nvSpPr>
          <p:cNvPr id="101" name="TextBox 100">
            <a:extLst>
              <a:ext uri="{FF2B5EF4-FFF2-40B4-BE49-F238E27FC236}">
                <a16:creationId xmlns:a16="http://schemas.microsoft.com/office/drawing/2014/main" id="{9E6EBE3F-2F7B-49BF-B9C4-4EE6C2A85284}"/>
              </a:ext>
            </a:extLst>
          </p:cNvPr>
          <p:cNvSpPr txBox="1">
            <a:spLocks/>
          </p:cNvSpPr>
          <p:nvPr/>
        </p:nvSpPr>
        <p:spPr>
          <a:xfrm>
            <a:off x="4176565" y="2348623"/>
            <a:ext cx="344391" cy="184666"/>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2</a:t>
            </a:r>
          </a:p>
        </p:txBody>
      </p:sp>
      <p:sp>
        <p:nvSpPr>
          <p:cNvPr id="102" name="TextBox 101">
            <a:extLst>
              <a:ext uri="{FF2B5EF4-FFF2-40B4-BE49-F238E27FC236}">
                <a16:creationId xmlns:a16="http://schemas.microsoft.com/office/drawing/2014/main" id="{EA6BDF44-63D7-4EBF-9D75-6CA676FF90C4}"/>
              </a:ext>
            </a:extLst>
          </p:cNvPr>
          <p:cNvSpPr txBox="1">
            <a:spLocks/>
          </p:cNvSpPr>
          <p:nvPr/>
        </p:nvSpPr>
        <p:spPr>
          <a:xfrm>
            <a:off x="3323930" y="3614181"/>
            <a:ext cx="344391" cy="184666"/>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1</a:t>
            </a:r>
          </a:p>
        </p:txBody>
      </p:sp>
      <p:sp>
        <p:nvSpPr>
          <p:cNvPr id="103" name="TextBox 102">
            <a:extLst>
              <a:ext uri="{FF2B5EF4-FFF2-40B4-BE49-F238E27FC236}">
                <a16:creationId xmlns:a16="http://schemas.microsoft.com/office/drawing/2014/main" id="{7CADE838-51C8-4BE2-BAF3-1A93FBDA9D97}"/>
              </a:ext>
            </a:extLst>
          </p:cNvPr>
          <p:cNvSpPr txBox="1">
            <a:spLocks/>
          </p:cNvSpPr>
          <p:nvPr/>
        </p:nvSpPr>
        <p:spPr>
          <a:xfrm>
            <a:off x="4176565" y="3614181"/>
            <a:ext cx="344391" cy="184666"/>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2</a:t>
            </a:r>
          </a:p>
        </p:txBody>
      </p:sp>
      <p:graphicFrame>
        <p:nvGraphicFramePr>
          <p:cNvPr id="63" name="Chart 62">
            <a:extLst>
              <a:ext uri="{FF2B5EF4-FFF2-40B4-BE49-F238E27FC236}">
                <a16:creationId xmlns:a16="http://schemas.microsoft.com/office/drawing/2014/main" id="{628AC7E0-1B30-4F23-B9D8-BB8987643D05}"/>
              </a:ext>
            </a:extLst>
          </p:cNvPr>
          <p:cNvGraphicFramePr/>
          <p:nvPr>
            <p:custDataLst>
              <p:tags r:id="rId5"/>
            </p:custDataLst>
            <p:extLst>
              <p:ext uri="{D42A27DB-BD31-4B8C-83A1-F6EECF244321}">
                <p14:modId xmlns:p14="http://schemas.microsoft.com/office/powerpoint/2010/main" val="4275117688"/>
              </p:ext>
            </p:extLst>
          </p:nvPr>
        </p:nvGraphicFramePr>
        <p:xfrm>
          <a:off x="4748213" y="1905000"/>
          <a:ext cx="4589462" cy="1003300"/>
        </p:xfrm>
        <a:graphic>
          <a:graphicData uri="http://schemas.openxmlformats.org/drawingml/2006/chart">
            <c:chart xmlns:c="http://schemas.openxmlformats.org/drawingml/2006/chart" xmlns:r="http://schemas.openxmlformats.org/officeDocument/2006/relationships" r:id="rId81"/>
          </a:graphicData>
        </a:graphic>
      </p:graphicFrame>
      <p:sp>
        <p:nvSpPr>
          <p:cNvPr id="183" name="Marcador de texto 2">
            <a:extLst>
              <a:ext uri="{FF2B5EF4-FFF2-40B4-BE49-F238E27FC236}">
                <a16:creationId xmlns:a16="http://schemas.microsoft.com/office/drawing/2014/main" id="{EE2C9685-2798-493C-8196-2212B614F5CF}"/>
              </a:ext>
            </a:extLst>
          </p:cNvPr>
          <p:cNvSpPr>
            <a:spLocks noGrp="1"/>
          </p:cNvSpPr>
          <p:nvPr>
            <p:custDataLst>
              <p:tags r:id="rId6"/>
            </p:custDataLst>
          </p:nvPr>
        </p:nvSpPr>
        <p:spPr bwMode="gray">
          <a:xfrm>
            <a:off x="6316663" y="2881313"/>
            <a:ext cx="2063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DC4E89B-D744-4761-B508-1E6DC2230FAB}" type="datetime'''''''''''''''''''''''N''''''''''''''''ov'''''''''''''''">
              <a:rPr lang="en-US" altLang="en-US" sz="1000" smtClean="0">
                <a:effectLst/>
              </a:rPr>
              <a:pPr marL="0" indent="0" algn="ctr">
                <a:spcBef>
                  <a:spcPct val="0"/>
                </a:spcBef>
                <a:spcAft>
                  <a:spcPct val="0"/>
                </a:spcAft>
                <a:buNone/>
              </a:pPr>
              <a:t>Nov</a:t>
            </a:fld>
            <a:endParaRPr lang="en-US" sz="1000" dirty="0"/>
          </a:p>
        </p:txBody>
      </p:sp>
      <p:sp>
        <p:nvSpPr>
          <p:cNvPr id="201" name="Marcador de texto 2">
            <a:extLst>
              <a:ext uri="{FF2B5EF4-FFF2-40B4-BE49-F238E27FC236}">
                <a16:creationId xmlns:a16="http://schemas.microsoft.com/office/drawing/2014/main" id="{EE2C9685-2798-493C-8196-2212B614F5CF}"/>
              </a:ext>
            </a:extLst>
          </p:cNvPr>
          <p:cNvSpPr>
            <a:spLocks noGrp="1"/>
          </p:cNvSpPr>
          <p:nvPr>
            <p:custDataLst>
              <p:tags r:id="rId7"/>
            </p:custDataLst>
          </p:nvPr>
        </p:nvSpPr>
        <p:spPr bwMode="gray">
          <a:xfrm>
            <a:off x="6634163" y="2881313"/>
            <a:ext cx="19526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797D0EE-AFCA-4971-A4BC-E5692D3D99CE}" type="datetime'''''''''''''''''''''D''''''''''''''''''''e''''''''''''c'''''">
              <a:rPr lang="en-US" altLang="en-US" sz="1000" smtClean="0">
                <a:effectLst/>
              </a:rPr>
              <a:pPr marL="0" indent="0" algn="ctr">
                <a:spcBef>
                  <a:spcPct val="0"/>
                </a:spcBef>
                <a:spcAft>
                  <a:spcPct val="0"/>
                </a:spcAft>
                <a:buNone/>
              </a:pPr>
              <a:t>Dec</a:t>
            </a:fld>
            <a:endParaRPr lang="en-US" sz="1000" dirty="0"/>
          </a:p>
        </p:txBody>
      </p:sp>
      <p:sp>
        <p:nvSpPr>
          <p:cNvPr id="198" name="Marcador de texto 2">
            <a:extLst>
              <a:ext uri="{FF2B5EF4-FFF2-40B4-BE49-F238E27FC236}">
                <a16:creationId xmlns:a16="http://schemas.microsoft.com/office/drawing/2014/main" id="{EE2C9685-2798-493C-8196-2212B614F5CF}"/>
              </a:ext>
            </a:extLst>
          </p:cNvPr>
          <p:cNvSpPr>
            <a:spLocks noGrp="1"/>
          </p:cNvSpPr>
          <p:nvPr>
            <p:custDataLst>
              <p:tags r:id="rId8"/>
            </p:custDataLst>
          </p:nvPr>
        </p:nvSpPr>
        <p:spPr bwMode="gray">
          <a:xfrm>
            <a:off x="4743450" y="2881313"/>
            <a:ext cx="1746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985FFE9-6D79-4A9B-A10A-E4914CB2C2B1}" type="datetime'''''''''''''''''''''''''J''''''u''''''''''''''n'''">
              <a:rPr lang="en-US" altLang="en-US" sz="1000" smtClean="0">
                <a:effectLst/>
              </a:rPr>
              <a:pPr marL="0" indent="0" algn="ctr">
                <a:spcBef>
                  <a:spcPct val="0"/>
                </a:spcBef>
                <a:spcAft>
                  <a:spcPct val="0"/>
                </a:spcAft>
                <a:buNone/>
              </a:pPr>
              <a:t>Jun</a:t>
            </a:fld>
            <a:endParaRPr lang="en-US" sz="1000" dirty="0"/>
          </a:p>
        </p:txBody>
      </p:sp>
      <p:sp>
        <p:nvSpPr>
          <p:cNvPr id="184" name="Marcador de texto 2">
            <a:extLst>
              <a:ext uri="{FF2B5EF4-FFF2-40B4-BE49-F238E27FC236}">
                <a16:creationId xmlns:a16="http://schemas.microsoft.com/office/drawing/2014/main" id="{EE2C9685-2798-493C-8196-2212B614F5CF}"/>
              </a:ext>
            </a:extLst>
          </p:cNvPr>
          <p:cNvSpPr>
            <a:spLocks noGrp="1"/>
          </p:cNvSpPr>
          <p:nvPr>
            <p:custDataLst>
              <p:tags r:id="rId9"/>
            </p:custDataLst>
          </p:nvPr>
        </p:nvSpPr>
        <p:spPr bwMode="gray">
          <a:xfrm>
            <a:off x="6969126" y="2881313"/>
            <a:ext cx="1682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60BD7D7-95A5-4A01-A0AB-AD04B3824A0E}" type="datetime'''''''''''''''''J''''''an'''''''''''''''''''">
              <a:rPr lang="en-US" altLang="en-US" sz="1000" smtClean="0">
                <a:effectLst/>
              </a:rPr>
              <a:pPr marL="0" indent="0" algn="ctr">
                <a:spcBef>
                  <a:spcPct val="0"/>
                </a:spcBef>
                <a:spcAft>
                  <a:spcPct val="0"/>
                </a:spcAft>
                <a:buNone/>
              </a:pPr>
              <a:t>Jan</a:t>
            </a:fld>
            <a:endParaRPr lang="en-US" sz="1000" dirty="0"/>
          </a:p>
        </p:txBody>
      </p:sp>
      <p:sp>
        <p:nvSpPr>
          <p:cNvPr id="187" name="Marcador de texto 2">
            <a:extLst>
              <a:ext uri="{FF2B5EF4-FFF2-40B4-BE49-F238E27FC236}">
                <a16:creationId xmlns:a16="http://schemas.microsoft.com/office/drawing/2014/main" id="{EE2C9685-2798-493C-8196-2212B614F5CF}"/>
              </a:ext>
            </a:extLst>
          </p:cNvPr>
          <p:cNvSpPr>
            <a:spLocks noGrp="1"/>
          </p:cNvSpPr>
          <p:nvPr>
            <p:custDataLst>
              <p:tags r:id="rId10"/>
            </p:custDataLst>
          </p:nvPr>
        </p:nvSpPr>
        <p:spPr bwMode="gray">
          <a:xfrm>
            <a:off x="8864601" y="2881313"/>
            <a:ext cx="1365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03E028C-7981-4260-8331-70173B444A05}" type="datetime'''''''''''''''''''''''J''''''''''''''''''''''''''u''''''''''l'">
              <a:rPr lang="en-US" altLang="en-US" sz="1000" smtClean="0">
                <a:effectLst/>
              </a:rPr>
              <a:pPr marL="0" indent="0" algn="ctr">
                <a:spcBef>
                  <a:spcPct val="0"/>
                </a:spcBef>
                <a:spcAft>
                  <a:spcPct val="0"/>
                </a:spcAft>
                <a:buNone/>
              </a:pPr>
              <a:t>Jul</a:t>
            </a:fld>
            <a:endParaRPr lang="en-US" sz="1000" dirty="0"/>
          </a:p>
        </p:txBody>
      </p:sp>
      <p:sp>
        <p:nvSpPr>
          <p:cNvPr id="182" name="Marcador de texto 2">
            <a:extLst>
              <a:ext uri="{FF2B5EF4-FFF2-40B4-BE49-F238E27FC236}">
                <a16:creationId xmlns:a16="http://schemas.microsoft.com/office/drawing/2014/main" id="{EE2C9685-2798-493C-8196-2212B614F5CF}"/>
              </a:ext>
            </a:extLst>
          </p:cNvPr>
          <p:cNvSpPr>
            <a:spLocks noGrp="1"/>
          </p:cNvSpPr>
          <p:nvPr>
            <p:custDataLst>
              <p:tags r:id="rId11"/>
            </p:custDataLst>
          </p:nvPr>
        </p:nvSpPr>
        <p:spPr bwMode="gray">
          <a:xfrm>
            <a:off x="5692775" y="2881313"/>
            <a:ext cx="18891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8E34F5D-02D3-458E-9615-897945635203}" type="datetime'''''''''''''''''''''''''Sep'''''''''''''''''''''''''''''''">
              <a:rPr lang="en-US" altLang="en-US" sz="1000" smtClean="0">
                <a:effectLst/>
              </a:rPr>
              <a:pPr marL="0" indent="0" algn="ctr">
                <a:spcBef>
                  <a:spcPct val="0"/>
                </a:spcBef>
                <a:spcAft>
                  <a:spcPct val="0"/>
                </a:spcAft>
                <a:buNone/>
              </a:pPr>
              <a:t>Sep</a:t>
            </a:fld>
            <a:endParaRPr lang="en-US" sz="1000" dirty="0"/>
          </a:p>
        </p:txBody>
      </p:sp>
      <p:sp>
        <p:nvSpPr>
          <p:cNvPr id="181" name="Marcador de texto 2">
            <a:extLst>
              <a:ext uri="{FF2B5EF4-FFF2-40B4-BE49-F238E27FC236}">
                <a16:creationId xmlns:a16="http://schemas.microsoft.com/office/drawing/2014/main" id="{EE2C9685-2798-493C-8196-2212B614F5CF}"/>
              </a:ext>
            </a:extLst>
          </p:cNvPr>
          <p:cNvSpPr>
            <a:spLocks noGrp="1"/>
          </p:cNvSpPr>
          <p:nvPr>
            <p:custDataLst>
              <p:tags r:id="rId12"/>
            </p:custDataLst>
          </p:nvPr>
        </p:nvSpPr>
        <p:spPr bwMode="gray">
          <a:xfrm>
            <a:off x="5073651" y="2881313"/>
            <a:ext cx="1365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2E1B5BF-917D-430D-ACF5-6EC4E01C26B3}" type="datetime'''''''J''''''''''''''''''u''''''''''l'''''''">
              <a:rPr lang="en-US" altLang="en-US" sz="1000" smtClean="0">
                <a:effectLst/>
              </a:rPr>
              <a:pPr marL="0" indent="0" algn="ctr">
                <a:spcBef>
                  <a:spcPct val="0"/>
                </a:spcBef>
                <a:spcAft>
                  <a:spcPct val="0"/>
                </a:spcAft>
                <a:buNone/>
              </a:pPr>
              <a:t>Jul</a:t>
            </a:fld>
            <a:endParaRPr lang="en-US" sz="1000" dirty="0"/>
          </a:p>
        </p:txBody>
      </p:sp>
      <p:sp>
        <p:nvSpPr>
          <p:cNvPr id="199" name="Marcador de texto 2">
            <a:extLst>
              <a:ext uri="{FF2B5EF4-FFF2-40B4-BE49-F238E27FC236}">
                <a16:creationId xmlns:a16="http://schemas.microsoft.com/office/drawing/2014/main" id="{EE2C9685-2798-493C-8196-2212B614F5CF}"/>
              </a:ext>
            </a:extLst>
          </p:cNvPr>
          <p:cNvSpPr>
            <a:spLocks noGrp="1"/>
          </p:cNvSpPr>
          <p:nvPr>
            <p:custDataLst>
              <p:tags r:id="rId13"/>
            </p:custDataLst>
          </p:nvPr>
        </p:nvSpPr>
        <p:spPr bwMode="gray">
          <a:xfrm>
            <a:off x="5364163" y="2881313"/>
            <a:ext cx="2000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2144FDB-E84F-4309-AF3B-8E9980BE3293}" type="datetime'''A''''''''''''''''u''''''''''''''''''''''''''''''''''''g'''">
              <a:rPr lang="en-US" altLang="en-US" sz="1000" smtClean="0">
                <a:effectLst/>
              </a:rPr>
              <a:pPr marL="0" indent="0" algn="ctr">
                <a:spcBef>
                  <a:spcPct val="0"/>
                </a:spcBef>
                <a:spcAft>
                  <a:spcPct val="0"/>
                </a:spcAft>
                <a:buNone/>
              </a:pPr>
              <a:t>Aug</a:t>
            </a:fld>
            <a:endParaRPr lang="en-US" sz="1000" dirty="0"/>
          </a:p>
        </p:txBody>
      </p:sp>
      <p:sp>
        <p:nvSpPr>
          <p:cNvPr id="139" name="Marcador de texto 2">
            <a:extLst>
              <a:ext uri="{FF2B5EF4-FFF2-40B4-BE49-F238E27FC236}">
                <a16:creationId xmlns:a16="http://schemas.microsoft.com/office/drawing/2014/main" id="{EE2C9685-2798-493C-8196-2212B614F5CF}"/>
              </a:ext>
            </a:extLst>
          </p:cNvPr>
          <p:cNvSpPr>
            <a:spLocks noGrp="1"/>
          </p:cNvSpPr>
          <p:nvPr>
            <p:custDataLst>
              <p:tags r:id="rId14"/>
            </p:custDataLst>
          </p:nvPr>
        </p:nvSpPr>
        <p:spPr bwMode="gray">
          <a:xfrm>
            <a:off x="4679950" y="2762250"/>
            <a:ext cx="65088"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43A913D-1095-4C39-9BA3-6F7277F17FCA}" type="datetime'''''0'''''''''''''''''''''''''''''''''''''''''''''''''''">
              <a:rPr lang="en-US" altLang="en-US" sz="1000" smtClean="0"/>
              <a:pPr/>
              <a:t>0</a:t>
            </a:fld>
            <a:endParaRPr lang="en-US" sz="1000" dirty="0"/>
          </a:p>
        </p:txBody>
      </p:sp>
      <p:sp>
        <p:nvSpPr>
          <p:cNvPr id="200" name="Marcador de texto 2">
            <a:extLst>
              <a:ext uri="{FF2B5EF4-FFF2-40B4-BE49-F238E27FC236}">
                <a16:creationId xmlns:a16="http://schemas.microsoft.com/office/drawing/2014/main" id="{EE2C9685-2798-493C-8196-2212B614F5CF}"/>
              </a:ext>
            </a:extLst>
          </p:cNvPr>
          <p:cNvSpPr>
            <a:spLocks noGrp="1"/>
          </p:cNvSpPr>
          <p:nvPr>
            <p:custDataLst>
              <p:tags r:id="rId15"/>
            </p:custDataLst>
          </p:nvPr>
        </p:nvSpPr>
        <p:spPr bwMode="gray">
          <a:xfrm>
            <a:off x="6007100" y="2881313"/>
            <a:ext cx="1809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40E1D05-3A85-49E8-8BA4-DDA446F1E226}" type="datetime'''O''''c''''''''t'''''''''''''''''''''''''">
              <a:rPr lang="en-US" altLang="en-US" sz="1000" smtClean="0">
                <a:effectLst/>
              </a:rPr>
              <a:pPr marL="0" indent="0" algn="ctr">
                <a:spcBef>
                  <a:spcPct val="0"/>
                </a:spcBef>
                <a:spcAft>
                  <a:spcPct val="0"/>
                </a:spcAft>
                <a:buNone/>
              </a:pPr>
              <a:t>Oct</a:t>
            </a:fld>
            <a:endParaRPr lang="en-US" sz="1000" dirty="0"/>
          </a:p>
        </p:txBody>
      </p:sp>
      <p:sp>
        <p:nvSpPr>
          <p:cNvPr id="204" name="Marcador de texto 2">
            <a:extLst>
              <a:ext uri="{FF2B5EF4-FFF2-40B4-BE49-F238E27FC236}">
                <a16:creationId xmlns:a16="http://schemas.microsoft.com/office/drawing/2014/main" id="{EE2C9685-2798-493C-8196-2212B614F5CF}"/>
              </a:ext>
            </a:extLst>
          </p:cNvPr>
          <p:cNvSpPr>
            <a:spLocks noGrp="1"/>
          </p:cNvSpPr>
          <p:nvPr>
            <p:custDataLst>
              <p:tags r:id="rId16"/>
            </p:custDataLst>
          </p:nvPr>
        </p:nvSpPr>
        <p:spPr bwMode="gray">
          <a:xfrm>
            <a:off x="8534400" y="2881313"/>
            <a:ext cx="1746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4FC410F-7430-43B9-B7C9-6F7533DC2ADA}" type="datetime'''''J''''''''''''''u''''''''''''n'''''''''''''''''''''">
              <a:rPr lang="en-US" altLang="en-US" sz="1000" smtClean="0">
                <a:effectLst/>
              </a:rPr>
              <a:pPr marL="0" indent="0" algn="ctr">
                <a:spcBef>
                  <a:spcPct val="0"/>
                </a:spcBef>
                <a:spcAft>
                  <a:spcPct val="0"/>
                </a:spcAft>
                <a:buNone/>
              </a:pPr>
              <a:t>Jun</a:t>
            </a:fld>
            <a:endParaRPr lang="en-US" sz="1000" dirty="0"/>
          </a:p>
        </p:txBody>
      </p:sp>
      <p:sp>
        <p:nvSpPr>
          <p:cNvPr id="202" name="Marcador de texto 2">
            <a:extLst>
              <a:ext uri="{FF2B5EF4-FFF2-40B4-BE49-F238E27FC236}">
                <a16:creationId xmlns:a16="http://schemas.microsoft.com/office/drawing/2014/main" id="{EE2C9685-2798-493C-8196-2212B614F5CF}"/>
              </a:ext>
            </a:extLst>
          </p:cNvPr>
          <p:cNvSpPr>
            <a:spLocks noGrp="1"/>
          </p:cNvSpPr>
          <p:nvPr>
            <p:custDataLst>
              <p:tags r:id="rId17"/>
            </p:custDataLst>
          </p:nvPr>
        </p:nvSpPr>
        <p:spPr bwMode="gray">
          <a:xfrm>
            <a:off x="7281863" y="2881313"/>
            <a:ext cx="18891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616E2AA-4829-4EB3-8F43-D3965C603ADB}" type="datetime'''''''''''''''''''''Fe''b'''''''">
              <a:rPr lang="en-US" altLang="en-US" sz="1000" smtClean="0">
                <a:effectLst/>
              </a:rPr>
              <a:pPr marL="0" indent="0" algn="ctr">
                <a:spcBef>
                  <a:spcPct val="0"/>
                </a:spcBef>
                <a:spcAft>
                  <a:spcPct val="0"/>
                </a:spcAft>
                <a:buNone/>
              </a:pPr>
              <a:t>Feb</a:t>
            </a:fld>
            <a:endParaRPr lang="en-US" sz="1000" dirty="0"/>
          </a:p>
        </p:txBody>
      </p:sp>
      <p:sp>
        <p:nvSpPr>
          <p:cNvPr id="185" name="Marcador de texto 2">
            <a:extLst>
              <a:ext uri="{FF2B5EF4-FFF2-40B4-BE49-F238E27FC236}">
                <a16:creationId xmlns:a16="http://schemas.microsoft.com/office/drawing/2014/main" id="{EE2C9685-2798-493C-8196-2212B614F5CF}"/>
              </a:ext>
            </a:extLst>
          </p:cNvPr>
          <p:cNvSpPr>
            <a:spLocks noGrp="1"/>
          </p:cNvSpPr>
          <p:nvPr>
            <p:custDataLst>
              <p:tags r:id="rId18"/>
            </p:custDataLst>
          </p:nvPr>
        </p:nvSpPr>
        <p:spPr bwMode="gray">
          <a:xfrm>
            <a:off x="7559676" y="2881313"/>
            <a:ext cx="2127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48C673D-E027-476D-B4C4-5980E5933415}" type="datetime'''''''''''''''''''Ma''''''r'''''''''''''''''''">
              <a:rPr lang="en-US" altLang="en-US" sz="1000" smtClean="0">
                <a:effectLst/>
              </a:rPr>
              <a:pPr marL="0" indent="0" algn="ctr">
                <a:spcBef>
                  <a:spcPct val="0"/>
                </a:spcBef>
                <a:spcAft>
                  <a:spcPct val="0"/>
                </a:spcAft>
                <a:buNone/>
              </a:pPr>
              <a:t>Mar</a:t>
            </a:fld>
            <a:endParaRPr lang="en-US" sz="1000" dirty="0"/>
          </a:p>
        </p:txBody>
      </p:sp>
      <p:sp>
        <p:nvSpPr>
          <p:cNvPr id="223" name="Marcador de texto 2">
            <a:extLst>
              <a:ext uri="{FF2B5EF4-FFF2-40B4-BE49-F238E27FC236}">
                <a16:creationId xmlns:a16="http://schemas.microsoft.com/office/drawing/2014/main" id="{EE2C9685-2798-493C-8196-2212B614F5CF}"/>
              </a:ext>
            </a:extLst>
          </p:cNvPr>
          <p:cNvSpPr>
            <a:spLocks noGrp="1"/>
          </p:cNvSpPr>
          <p:nvPr>
            <p:custDataLst>
              <p:tags r:id="rId19"/>
            </p:custDataLst>
          </p:nvPr>
        </p:nvSpPr>
        <p:spPr bwMode="gray">
          <a:xfrm>
            <a:off x="4614863" y="2133600"/>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378876F-1903-4F86-8CD7-FD90DC481A36}" type="datetime'''''''''''''''''''''''''60'''''''''''''''''''''''''''''''">
              <a:rPr lang="en-US" altLang="en-US" sz="1000" smtClean="0">
                <a:effectLst/>
              </a:rPr>
              <a:pPr marL="0" indent="0" algn="r">
                <a:spcBef>
                  <a:spcPct val="0"/>
                </a:spcBef>
                <a:spcAft>
                  <a:spcPct val="0"/>
                </a:spcAft>
                <a:buNone/>
              </a:pPr>
              <a:t>60</a:t>
            </a:fld>
            <a:endParaRPr lang="en-US" sz="1000" dirty="0"/>
          </a:p>
        </p:txBody>
      </p:sp>
      <p:sp>
        <p:nvSpPr>
          <p:cNvPr id="203" name="Marcador de texto 2">
            <a:extLst>
              <a:ext uri="{FF2B5EF4-FFF2-40B4-BE49-F238E27FC236}">
                <a16:creationId xmlns:a16="http://schemas.microsoft.com/office/drawing/2014/main" id="{EE2C9685-2798-493C-8196-2212B614F5CF}"/>
              </a:ext>
            </a:extLst>
          </p:cNvPr>
          <p:cNvSpPr>
            <a:spLocks noGrp="1"/>
          </p:cNvSpPr>
          <p:nvPr>
            <p:custDataLst>
              <p:tags r:id="rId20"/>
            </p:custDataLst>
          </p:nvPr>
        </p:nvSpPr>
        <p:spPr bwMode="gray">
          <a:xfrm>
            <a:off x="7896225" y="2881313"/>
            <a:ext cx="1841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E05A54B-9CD9-4B0F-B9D0-FA1D59340BDE}" type="datetime'''''''''A''''''''''''''''''''''''p''''''''''''''''''''''r'''''">
              <a:rPr lang="en-US" altLang="en-US" sz="1000" smtClean="0">
                <a:effectLst/>
              </a:rPr>
              <a:pPr marL="0" indent="0" algn="ctr">
                <a:spcBef>
                  <a:spcPct val="0"/>
                </a:spcBef>
                <a:spcAft>
                  <a:spcPct val="0"/>
                </a:spcAft>
                <a:buNone/>
              </a:pPr>
              <a:t>Apr</a:t>
            </a:fld>
            <a:endParaRPr lang="en-US" sz="1000" dirty="0"/>
          </a:p>
        </p:txBody>
      </p:sp>
      <p:sp>
        <p:nvSpPr>
          <p:cNvPr id="186" name="Marcador de texto 2">
            <a:extLst>
              <a:ext uri="{FF2B5EF4-FFF2-40B4-BE49-F238E27FC236}">
                <a16:creationId xmlns:a16="http://schemas.microsoft.com/office/drawing/2014/main" id="{EE2C9685-2798-493C-8196-2212B614F5CF}"/>
              </a:ext>
            </a:extLst>
          </p:cNvPr>
          <p:cNvSpPr>
            <a:spLocks noGrp="1"/>
          </p:cNvSpPr>
          <p:nvPr>
            <p:custDataLst>
              <p:tags r:id="rId21"/>
            </p:custDataLst>
          </p:nvPr>
        </p:nvSpPr>
        <p:spPr bwMode="gray">
          <a:xfrm>
            <a:off x="8186738" y="2881313"/>
            <a:ext cx="2254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05BFF63-7C4F-4484-8417-80576CBACDAB}" type="datetime'''''''''''''M''''''''''''''''''a''''y'''''">
              <a:rPr lang="en-US" altLang="en-US" sz="1000" smtClean="0">
                <a:effectLst/>
              </a:rPr>
              <a:pPr marL="0" indent="0" algn="ctr">
                <a:spcBef>
                  <a:spcPct val="0"/>
                </a:spcBef>
                <a:spcAft>
                  <a:spcPct val="0"/>
                </a:spcAft>
                <a:buNone/>
              </a:pPr>
              <a:t>May</a:t>
            </a:fld>
            <a:endParaRPr lang="en-US" sz="1000" dirty="0"/>
          </a:p>
        </p:txBody>
      </p:sp>
      <p:sp>
        <p:nvSpPr>
          <p:cNvPr id="205" name="Marcador de texto 2">
            <a:extLst>
              <a:ext uri="{FF2B5EF4-FFF2-40B4-BE49-F238E27FC236}">
                <a16:creationId xmlns:a16="http://schemas.microsoft.com/office/drawing/2014/main" id="{EE2C9685-2798-493C-8196-2212B614F5CF}"/>
              </a:ext>
            </a:extLst>
          </p:cNvPr>
          <p:cNvSpPr>
            <a:spLocks noGrp="1"/>
          </p:cNvSpPr>
          <p:nvPr>
            <p:custDataLst>
              <p:tags r:id="rId22"/>
            </p:custDataLst>
          </p:nvPr>
        </p:nvSpPr>
        <p:spPr bwMode="gray">
          <a:xfrm>
            <a:off x="9155113" y="2881313"/>
            <a:ext cx="2000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E4BDB47-3BDB-4973-9643-AEC8CDFA7770}" type="datetime'''''''''''''''''''''''''A''''''''''''''u''''''g'''''''''''''''">
              <a:rPr lang="en-US" altLang="en-US" sz="1000" smtClean="0">
                <a:effectLst/>
              </a:rPr>
              <a:pPr marL="0" indent="0" algn="ctr">
                <a:spcBef>
                  <a:spcPct val="0"/>
                </a:spcBef>
                <a:spcAft>
                  <a:spcPct val="0"/>
                </a:spcAft>
                <a:buNone/>
              </a:pPr>
              <a:t>Aug</a:t>
            </a:fld>
            <a:endParaRPr lang="en-US" sz="1000" dirty="0"/>
          </a:p>
        </p:txBody>
      </p:sp>
      <p:sp>
        <p:nvSpPr>
          <p:cNvPr id="221" name="Marcador de texto 2">
            <a:extLst>
              <a:ext uri="{FF2B5EF4-FFF2-40B4-BE49-F238E27FC236}">
                <a16:creationId xmlns:a16="http://schemas.microsoft.com/office/drawing/2014/main" id="{EE2C9685-2798-493C-8196-2212B614F5CF}"/>
              </a:ext>
            </a:extLst>
          </p:cNvPr>
          <p:cNvSpPr>
            <a:spLocks noGrp="1"/>
          </p:cNvSpPr>
          <p:nvPr>
            <p:custDataLst>
              <p:tags r:id="rId23"/>
            </p:custDataLst>
          </p:nvPr>
        </p:nvSpPr>
        <p:spPr bwMode="gray">
          <a:xfrm>
            <a:off x="4614863" y="2552700"/>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B98DCEF-3ABB-4D8A-ACA5-06C2946C1413}" type="datetime'''2''''''''''''''''''''''''''''''''''''''''''''''''''''0'">
              <a:rPr lang="en-US" altLang="en-US" sz="1000" smtClean="0">
                <a:effectLst/>
              </a:rPr>
              <a:pPr marL="0" indent="0" algn="r">
                <a:spcBef>
                  <a:spcPct val="0"/>
                </a:spcBef>
                <a:spcAft>
                  <a:spcPct val="0"/>
                </a:spcAft>
                <a:buNone/>
              </a:pPr>
              <a:t>20</a:t>
            </a:fld>
            <a:endParaRPr lang="en-US" sz="1000" dirty="0"/>
          </a:p>
        </p:txBody>
      </p:sp>
      <p:sp>
        <p:nvSpPr>
          <p:cNvPr id="222" name="Marcador de texto 2">
            <a:extLst>
              <a:ext uri="{FF2B5EF4-FFF2-40B4-BE49-F238E27FC236}">
                <a16:creationId xmlns:a16="http://schemas.microsoft.com/office/drawing/2014/main" id="{EE2C9685-2798-493C-8196-2212B614F5CF}"/>
              </a:ext>
            </a:extLst>
          </p:cNvPr>
          <p:cNvSpPr>
            <a:spLocks noGrp="1"/>
          </p:cNvSpPr>
          <p:nvPr>
            <p:custDataLst>
              <p:tags r:id="rId24"/>
            </p:custDataLst>
          </p:nvPr>
        </p:nvSpPr>
        <p:spPr bwMode="gray">
          <a:xfrm>
            <a:off x="4614863" y="2343150"/>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75C9987-C76C-469E-9161-E3E91962F666}" type="datetime'''''''''4''''''''0'''''''''''''''''">
              <a:rPr lang="en-US" altLang="en-US" sz="1000" smtClean="0">
                <a:effectLst/>
              </a:rPr>
              <a:pPr marL="0" indent="0" algn="r">
                <a:spcBef>
                  <a:spcPct val="0"/>
                </a:spcBef>
                <a:spcAft>
                  <a:spcPct val="0"/>
                </a:spcAft>
                <a:buNone/>
              </a:pPr>
              <a:t>40</a:t>
            </a:fld>
            <a:endParaRPr lang="en-US" sz="1000" dirty="0"/>
          </a:p>
        </p:txBody>
      </p:sp>
      <p:sp>
        <p:nvSpPr>
          <p:cNvPr id="231" name="Marcador de texto 2">
            <a:extLst>
              <a:ext uri="{FF2B5EF4-FFF2-40B4-BE49-F238E27FC236}">
                <a16:creationId xmlns:a16="http://schemas.microsoft.com/office/drawing/2014/main" id="{EE2C9685-2798-493C-8196-2212B614F5CF}"/>
              </a:ext>
            </a:extLst>
          </p:cNvPr>
          <p:cNvSpPr>
            <a:spLocks noGrp="1"/>
          </p:cNvSpPr>
          <p:nvPr>
            <p:custDataLst>
              <p:tags r:id="rId25"/>
            </p:custDataLst>
          </p:nvPr>
        </p:nvSpPr>
        <p:spPr bwMode="gray">
          <a:xfrm>
            <a:off x="4614863" y="1924051"/>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C7F8B6C-A375-4605-BECE-DA4D767FA049}" type="datetime'''''8''0'''''''''">
              <a:rPr lang="en-US" altLang="en-US" sz="1000" smtClean="0">
                <a:effectLst/>
              </a:rPr>
              <a:pPr marL="0" indent="0" algn="r">
                <a:spcBef>
                  <a:spcPct val="0"/>
                </a:spcBef>
                <a:spcAft>
                  <a:spcPct val="0"/>
                </a:spcAft>
                <a:buNone/>
              </a:pPr>
              <a:t>80</a:t>
            </a:fld>
            <a:endParaRPr lang="en-US" sz="1000" dirty="0"/>
          </a:p>
        </p:txBody>
      </p:sp>
      <p:cxnSp>
        <p:nvCxnSpPr>
          <p:cNvPr id="258" name="Straight Connector 257">
            <a:extLst>
              <a:ext uri="{FF2B5EF4-FFF2-40B4-BE49-F238E27FC236}">
                <a16:creationId xmlns:a16="http://schemas.microsoft.com/office/drawing/2014/main" id="{C263EDA7-34CD-4941-A29C-CA5886526C7F}"/>
              </a:ext>
            </a:extLst>
          </p:cNvPr>
          <p:cNvCxnSpPr/>
          <p:nvPr>
            <p:custDataLst>
              <p:tags r:id="rId26"/>
            </p:custDataLst>
          </p:nvPr>
        </p:nvCxnSpPr>
        <p:spPr bwMode="gray">
          <a:xfrm>
            <a:off x="8855075" y="1682750"/>
            <a:ext cx="112713" cy="0"/>
          </a:xfrm>
          <a:prstGeom prst="line">
            <a:avLst/>
          </a:prstGeom>
          <a:ln w="25400" cap="rnd" cmpd="sng" algn="ctr">
            <a:solidFill>
              <a:schemeClr val="accent4"/>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6" name="Straight Connector 255">
            <a:extLst>
              <a:ext uri="{FF2B5EF4-FFF2-40B4-BE49-F238E27FC236}">
                <a16:creationId xmlns:a16="http://schemas.microsoft.com/office/drawing/2014/main" id="{0326D4C3-E008-4241-9953-192510734C3D}"/>
              </a:ext>
            </a:extLst>
          </p:cNvPr>
          <p:cNvCxnSpPr/>
          <p:nvPr>
            <p:custDataLst>
              <p:tags r:id="rId27"/>
            </p:custDataLst>
          </p:nvPr>
        </p:nvCxnSpPr>
        <p:spPr bwMode="gray">
          <a:xfrm>
            <a:off x="7789863" y="1682750"/>
            <a:ext cx="112713" cy="0"/>
          </a:xfrm>
          <a:prstGeom prst="line">
            <a:avLst/>
          </a:prstGeom>
          <a:ln w="25400" cap="rnd" cmpd="sng" algn="ctr">
            <a:solidFill>
              <a:schemeClr val="accent2"/>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8B3EC1BD-EC37-4A86-99DE-1566C0C6E83B}"/>
              </a:ext>
            </a:extLst>
          </p:cNvPr>
          <p:cNvCxnSpPr/>
          <p:nvPr>
            <p:custDataLst>
              <p:tags r:id="rId28"/>
            </p:custDataLst>
          </p:nvPr>
        </p:nvCxnSpPr>
        <p:spPr bwMode="gray">
          <a:xfrm>
            <a:off x="7789863" y="1485900"/>
            <a:ext cx="112713" cy="0"/>
          </a:xfrm>
          <a:prstGeom prst="line">
            <a:avLst/>
          </a:prstGeom>
          <a:ln w="2540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93833DFF-B8C0-43C2-85CF-A153613E4C33}"/>
              </a:ext>
            </a:extLst>
          </p:cNvPr>
          <p:cNvCxnSpPr/>
          <p:nvPr>
            <p:custDataLst>
              <p:tags r:id="rId29"/>
            </p:custDataLst>
          </p:nvPr>
        </p:nvCxnSpPr>
        <p:spPr bwMode="gray">
          <a:xfrm>
            <a:off x="8855075" y="1485900"/>
            <a:ext cx="112713" cy="0"/>
          </a:xfrm>
          <a:prstGeom prst="line">
            <a:avLst/>
          </a:prstGeom>
          <a:ln w="25400" cap="rnd" cmpd="sng" algn="ctr">
            <a:solidFill>
              <a:schemeClr val="accent3"/>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4" name="Marcador de texto 2">
            <a:extLst>
              <a:ext uri="{FF2B5EF4-FFF2-40B4-BE49-F238E27FC236}">
                <a16:creationId xmlns:a16="http://schemas.microsoft.com/office/drawing/2014/main" id="{EE2C9685-2798-493C-8196-2212B614F5CF}"/>
              </a:ext>
            </a:extLst>
          </p:cNvPr>
          <p:cNvSpPr>
            <a:spLocks noGrp="1"/>
          </p:cNvSpPr>
          <p:nvPr>
            <p:custDataLst>
              <p:tags r:id="rId30"/>
            </p:custDataLst>
          </p:nvPr>
        </p:nvSpPr>
        <p:spPr bwMode="auto">
          <a:xfrm>
            <a:off x="7966075" y="1427163"/>
            <a:ext cx="604838"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567170F-0DB2-479B-8879-1EA06B8D380C}" type="datetime'''''A''c''''''t''''ua''l'''''''''''''''' sal''''es'''''''">
              <a:rPr lang="en-US" altLang="en-US" sz="1000" smtClean="0"/>
              <a:pPr/>
              <a:t>Actual sales</a:t>
            </a:fld>
            <a:endParaRPr lang="en-US" sz="1000" dirty="0"/>
          </a:p>
        </p:txBody>
      </p:sp>
      <p:sp>
        <p:nvSpPr>
          <p:cNvPr id="135" name="Marcador de texto 2">
            <a:extLst>
              <a:ext uri="{FF2B5EF4-FFF2-40B4-BE49-F238E27FC236}">
                <a16:creationId xmlns:a16="http://schemas.microsoft.com/office/drawing/2014/main" id="{EE2C9685-2798-493C-8196-2212B614F5CF}"/>
              </a:ext>
            </a:extLst>
          </p:cNvPr>
          <p:cNvSpPr>
            <a:spLocks noGrp="1"/>
          </p:cNvSpPr>
          <p:nvPr>
            <p:custDataLst>
              <p:tags r:id="rId31"/>
            </p:custDataLst>
          </p:nvPr>
        </p:nvSpPr>
        <p:spPr bwMode="auto">
          <a:xfrm>
            <a:off x="7966075" y="1624013"/>
            <a:ext cx="77470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D475B2F1-F211-4F36-9B99-0B854E6F2C6A}" type="datetime'''''P''''''re''''''d''ic''t''''''e''d s''a''''''l''es'''''''">
              <a:rPr lang="en-US" altLang="en-US" sz="1000" smtClean="0"/>
              <a:pPr/>
              <a:t>Predicted sales</a:t>
            </a:fld>
            <a:endParaRPr lang="en-US" sz="1000" dirty="0"/>
          </a:p>
        </p:txBody>
      </p:sp>
      <p:sp>
        <p:nvSpPr>
          <p:cNvPr id="218" name="Marcador de texto 2">
            <a:extLst>
              <a:ext uri="{FF2B5EF4-FFF2-40B4-BE49-F238E27FC236}">
                <a16:creationId xmlns:a16="http://schemas.microsoft.com/office/drawing/2014/main" id="{9FEB6596-11E8-4CFE-8064-7D439FFEDFD0}"/>
              </a:ext>
            </a:extLst>
          </p:cNvPr>
          <p:cNvSpPr>
            <a:spLocks noGrp="1"/>
          </p:cNvSpPr>
          <p:nvPr>
            <p:custDataLst>
              <p:tags r:id="rId32"/>
            </p:custDataLst>
          </p:nvPr>
        </p:nvSpPr>
        <p:spPr bwMode="auto">
          <a:xfrm>
            <a:off x="9031288" y="1427163"/>
            <a:ext cx="22066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BC7C8835-8E31-44FC-95AB-C5E957B598F1}" type="datetime'''''''''''''''''''2''''''''''''0''''''''''''''''''%'''''''''''">
              <a:rPr lang="en-US" altLang="en-US" sz="1000" smtClean="0"/>
              <a:pPr/>
              <a:t>20%</a:t>
            </a:fld>
            <a:endParaRPr lang="en-US" sz="1000" dirty="0"/>
          </a:p>
        </p:txBody>
      </p:sp>
      <p:sp>
        <p:nvSpPr>
          <p:cNvPr id="219" name="Marcador de texto 2">
            <a:extLst>
              <a:ext uri="{FF2B5EF4-FFF2-40B4-BE49-F238E27FC236}">
                <a16:creationId xmlns:a16="http://schemas.microsoft.com/office/drawing/2014/main" id="{AEB8A741-FAF2-4395-A49B-2C31174FA706}"/>
              </a:ext>
            </a:extLst>
          </p:cNvPr>
          <p:cNvSpPr>
            <a:spLocks noGrp="1"/>
          </p:cNvSpPr>
          <p:nvPr>
            <p:custDataLst>
              <p:tags r:id="rId33"/>
            </p:custDataLst>
          </p:nvPr>
        </p:nvSpPr>
        <p:spPr bwMode="auto">
          <a:xfrm>
            <a:off x="9031288" y="1624013"/>
            <a:ext cx="22066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DBEEB23-70C5-46C9-AEC8-5D9B5201E882}" type="datetime'''''''''''''''''''''8''''''''''''''''''''0''''''''''''%'''''''">
              <a:rPr lang="en-US" altLang="en-US" sz="1000" smtClean="0"/>
              <a:pPr/>
              <a:t>80%</a:t>
            </a:fld>
            <a:endParaRPr lang="en-US" sz="1000" dirty="0"/>
          </a:p>
        </p:txBody>
      </p:sp>
      <p:sp>
        <p:nvSpPr>
          <p:cNvPr id="263" name="Arrow: Pentagon 262">
            <a:extLst>
              <a:ext uri="{FF2B5EF4-FFF2-40B4-BE49-F238E27FC236}">
                <a16:creationId xmlns:a16="http://schemas.microsoft.com/office/drawing/2014/main" id="{EADD2BE4-B9A1-4ABC-9523-C08BBA64631A}"/>
              </a:ext>
            </a:extLst>
          </p:cNvPr>
          <p:cNvSpPr/>
          <p:nvPr/>
        </p:nvSpPr>
        <p:spPr>
          <a:xfrm>
            <a:off x="10112416" y="1927955"/>
            <a:ext cx="1536245" cy="3869760"/>
          </a:xfrm>
          <a:prstGeom prst="homePlate">
            <a:avLst>
              <a:gd name="adj" fmla="val 0"/>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200" b="1" dirty="0">
                <a:solidFill>
                  <a:schemeClr val="accent1">
                    <a:lumMod val="75000"/>
                  </a:schemeClr>
                </a:solidFill>
                <a:latin typeface="Arial"/>
                <a:cs typeface="Arial" panose="020B0604020202020204" pitchFamily="34" charset="0"/>
              </a:rPr>
              <a:t>XXX</a:t>
            </a:r>
          </a:p>
          <a:p>
            <a:pPr>
              <a:spcBef>
                <a:spcPts val="300"/>
              </a:spcBef>
              <a:spcAft>
                <a:spcPts val="300"/>
              </a:spcAft>
            </a:pPr>
            <a:r>
              <a:rPr lang="en-US" sz="1200" b="1" dirty="0">
                <a:solidFill>
                  <a:schemeClr val="accent1">
                    <a:lumMod val="75000"/>
                  </a:schemeClr>
                </a:solidFill>
                <a:latin typeface="Arial"/>
                <a:cs typeface="Arial" panose="020B0604020202020204" pitchFamily="34" charset="0"/>
              </a:rPr>
              <a:t>XXX</a:t>
            </a:r>
          </a:p>
        </p:txBody>
      </p:sp>
      <p:cxnSp>
        <p:nvCxnSpPr>
          <p:cNvPr id="267" name="Straight Connector 266">
            <a:extLst>
              <a:ext uri="{FF2B5EF4-FFF2-40B4-BE49-F238E27FC236}">
                <a16:creationId xmlns:a16="http://schemas.microsoft.com/office/drawing/2014/main" id="{7A54C00E-D670-4D48-B1D8-490CC534FCF0}"/>
              </a:ext>
            </a:extLst>
          </p:cNvPr>
          <p:cNvCxnSpPr>
            <a:cxnSpLocks/>
          </p:cNvCxnSpPr>
          <p:nvPr/>
        </p:nvCxnSpPr>
        <p:spPr>
          <a:xfrm>
            <a:off x="3179761" y="4254322"/>
            <a:ext cx="6425429" cy="0"/>
          </a:xfrm>
          <a:prstGeom prst="line">
            <a:avLst/>
          </a:prstGeom>
          <a:ln w="6350" cap="flat">
            <a:solidFill>
              <a:srgbClr val="1D5B2D"/>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56742B3-244C-4382-BF51-27967C1CC603}"/>
              </a:ext>
            </a:extLst>
          </p:cNvPr>
          <p:cNvCxnSpPr>
            <a:cxnSpLocks/>
          </p:cNvCxnSpPr>
          <p:nvPr/>
        </p:nvCxnSpPr>
        <p:spPr>
          <a:xfrm flipV="1">
            <a:off x="9700953" y="1811601"/>
            <a:ext cx="0" cy="4048872"/>
          </a:xfrm>
          <a:prstGeom prst="line">
            <a:avLst/>
          </a:prstGeom>
          <a:ln w="3175" cap="flat">
            <a:solidFill>
              <a:srgbClr val="1D5B2D"/>
            </a:solidFill>
            <a:prstDash val="solid"/>
            <a:miter lim="800000"/>
            <a:tailEnd type="none"/>
          </a:ln>
        </p:spPr>
        <p:style>
          <a:lnRef idx="1">
            <a:schemeClr val="accent1"/>
          </a:lnRef>
          <a:fillRef idx="0">
            <a:schemeClr val="accent1"/>
          </a:fillRef>
          <a:effectRef idx="0">
            <a:schemeClr val="accent1"/>
          </a:effectRef>
          <a:fontRef idx="minor">
            <a:schemeClr val="tx1"/>
          </a:fontRef>
        </p:style>
      </p:cxnSp>
      <p:grpSp>
        <p:nvGrpSpPr>
          <p:cNvPr id="264" name="ChevronBlue 14">
            <a:extLst>
              <a:ext uri="{FF2B5EF4-FFF2-40B4-BE49-F238E27FC236}">
                <a16:creationId xmlns:a16="http://schemas.microsoft.com/office/drawing/2014/main" id="{8085D32C-9DF5-4FBA-929A-F9F339F619A9}"/>
              </a:ext>
            </a:extLst>
          </p:cNvPr>
          <p:cNvGrpSpPr>
            <a:grpSpLocks noChangeAspect="1"/>
          </p:cNvGrpSpPr>
          <p:nvPr>
            <p:custDataLst>
              <p:tags r:id="rId34"/>
            </p:custDataLst>
          </p:nvPr>
        </p:nvGrpSpPr>
        <p:grpSpPr>
          <a:xfrm>
            <a:off x="9605190" y="3705868"/>
            <a:ext cx="257175" cy="257175"/>
            <a:chOff x="1016000" y="1016000"/>
            <a:chExt cx="396228" cy="396228"/>
          </a:xfrm>
          <a:solidFill>
            <a:schemeClr val="accent1"/>
          </a:solidFill>
        </p:grpSpPr>
        <p:sp>
          <p:nvSpPr>
            <p:cNvPr id="265" name="Oval 264">
              <a:extLst>
                <a:ext uri="{FF2B5EF4-FFF2-40B4-BE49-F238E27FC236}">
                  <a16:creationId xmlns:a16="http://schemas.microsoft.com/office/drawing/2014/main" id="{65C5E5BA-72F0-4AA0-BA7A-5FA1FDD73450}"/>
                </a:ext>
              </a:extLst>
            </p:cNvPr>
            <p:cNvSpPr/>
            <p:nvPr/>
          </p:nvSpPr>
          <p:spPr>
            <a:xfrm>
              <a:off x="1016000" y="1016000"/>
              <a:ext cx="396228" cy="396228"/>
            </a:xfrm>
            <a:prstGeom prst="ellipse">
              <a:avLst/>
            </a:prstGeom>
            <a:grp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66" name="Graphic 265">
              <a:extLst>
                <a:ext uri="{FF2B5EF4-FFF2-40B4-BE49-F238E27FC236}">
                  <a16:creationId xmlns:a16="http://schemas.microsoft.com/office/drawing/2014/main" id="{D1A99954-03CC-447E-BDAD-7F0FC49D7718}"/>
                </a:ext>
              </a:extLst>
            </p:cNvPr>
            <p:cNvPicPr>
              <a:picLocks noChangeAspect="1"/>
            </p:cNvPicPr>
            <p:nvPr/>
          </p:nvPicPr>
          <p:blipFill>
            <a:blip r:embed="rId82">
              <a:extLst>
                <a:ext uri="{96DAC541-7B7A-43D3-8B79-37D633B846F1}">
                  <asvg:svgBlip xmlns:asvg="http://schemas.microsoft.com/office/drawing/2016/SVG/main" r:embed="rId83"/>
                </a:ext>
              </a:extLst>
            </a:blip>
            <a:stretch>
              <a:fillRect/>
            </a:stretch>
          </p:blipFill>
          <p:spPr>
            <a:xfrm>
              <a:off x="1023614" y="1023614"/>
              <a:ext cx="381000" cy="381000"/>
            </a:xfrm>
            <a:prstGeom prst="rect">
              <a:avLst/>
            </a:prstGeom>
          </p:spPr>
        </p:pic>
      </p:grpSp>
      <p:graphicFrame>
        <p:nvGraphicFramePr>
          <p:cNvPr id="104" name="Chart 103">
            <a:extLst>
              <a:ext uri="{FF2B5EF4-FFF2-40B4-BE49-F238E27FC236}">
                <a16:creationId xmlns:a16="http://schemas.microsoft.com/office/drawing/2014/main" id="{327BBD4B-5C0B-44B7-821D-888B36D21446}"/>
              </a:ext>
            </a:extLst>
          </p:cNvPr>
          <p:cNvGraphicFramePr/>
          <p:nvPr>
            <p:custDataLst>
              <p:tags r:id="rId35"/>
            </p:custDataLst>
            <p:extLst>
              <p:ext uri="{D42A27DB-BD31-4B8C-83A1-F6EECF244321}">
                <p14:modId xmlns:p14="http://schemas.microsoft.com/office/powerpoint/2010/main" val="3176763515"/>
              </p:ext>
            </p:extLst>
          </p:nvPr>
        </p:nvGraphicFramePr>
        <p:xfrm>
          <a:off x="4748213" y="3084513"/>
          <a:ext cx="4589462" cy="1003300"/>
        </p:xfrm>
        <a:graphic>
          <a:graphicData uri="http://schemas.openxmlformats.org/drawingml/2006/chart">
            <c:chart xmlns:c="http://schemas.openxmlformats.org/drawingml/2006/chart" xmlns:r="http://schemas.openxmlformats.org/officeDocument/2006/relationships" r:id="rId84"/>
          </a:graphicData>
        </a:graphic>
      </p:graphicFrame>
      <p:sp>
        <p:nvSpPr>
          <p:cNvPr id="72" name="Marcador de texto 2">
            <a:extLst>
              <a:ext uri="{FF2B5EF4-FFF2-40B4-BE49-F238E27FC236}">
                <a16:creationId xmlns:a16="http://schemas.microsoft.com/office/drawing/2014/main" id="{120DAD32-2B1C-4199-AFC2-9635376C6C75}"/>
              </a:ext>
            </a:extLst>
          </p:cNvPr>
          <p:cNvSpPr>
            <a:spLocks noGrp="1"/>
          </p:cNvSpPr>
          <p:nvPr>
            <p:custDataLst>
              <p:tags r:id="rId36"/>
            </p:custDataLst>
          </p:nvPr>
        </p:nvSpPr>
        <p:spPr bwMode="gray">
          <a:xfrm>
            <a:off x="5364163" y="4060825"/>
            <a:ext cx="2000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7DF0D00-FED0-480F-8B7D-59A90EA3D57D}" type="datetime'''''A''''''''u''''''''''''g'''''''''''">
              <a:rPr lang="en-US" altLang="en-US" sz="1000" smtClean="0"/>
              <a:pPr/>
              <a:t>Aug</a:t>
            </a:fld>
            <a:endParaRPr lang="en-US" sz="1000" dirty="0"/>
          </a:p>
        </p:txBody>
      </p:sp>
      <p:sp>
        <p:nvSpPr>
          <p:cNvPr id="65" name="Marcador de texto 2">
            <a:extLst>
              <a:ext uri="{FF2B5EF4-FFF2-40B4-BE49-F238E27FC236}">
                <a16:creationId xmlns:a16="http://schemas.microsoft.com/office/drawing/2014/main" id="{E3C50EEA-D8FB-4930-92FF-D4C34A1C2448}"/>
              </a:ext>
            </a:extLst>
          </p:cNvPr>
          <p:cNvSpPr>
            <a:spLocks noGrp="1"/>
          </p:cNvSpPr>
          <p:nvPr>
            <p:custDataLst>
              <p:tags r:id="rId37"/>
            </p:custDataLst>
          </p:nvPr>
        </p:nvSpPr>
        <p:spPr bwMode="gray">
          <a:xfrm>
            <a:off x="6316663" y="4060825"/>
            <a:ext cx="2063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377E0A0-3DD4-475B-8706-408884B9516A}" type="datetime'''''''''''''''''''''''''''''''''''''No''''''''''''''''''''v'">
              <a:rPr lang="en-US" altLang="en-US" sz="1000" smtClean="0"/>
              <a:pPr/>
              <a:t>Nov</a:t>
            </a:fld>
            <a:endParaRPr lang="en-US" sz="1000" dirty="0"/>
          </a:p>
        </p:txBody>
      </p:sp>
      <p:sp>
        <p:nvSpPr>
          <p:cNvPr id="68" name="Marcador de texto 2">
            <a:extLst>
              <a:ext uri="{FF2B5EF4-FFF2-40B4-BE49-F238E27FC236}">
                <a16:creationId xmlns:a16="http://schemas.microsoft.com/office/drawing/2014/main" id="{65076592-F3ED-4862-99F6-29F3EA44293B}"/>
              </a:ext>
            </a:extLst>
          </p:cNvPr>
          <p:cNvSpPr>
            <a:spLocks noGrp="1"/>
          </p:cNvSpPr>
          <p:nvPr>
            <p:custDataLst>
              <p:tags r:id="rId38"/>
            </p:custDataLst>
          </p:nvPr>
        </p:nvSpPr>
        <p:spPr bwMode="gray">
          <a:xfrm>
            <a:off x="6969125" y="4060825"/>
            <a:ext cx="1682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B546F93-C0EE-46F6-91D8-B62FC81AE69C}" type="datetime'''''J''''''''''''''a''''''''''''''''''''''''''''''''''n'''">
              <a:rPr lang="en-US" altLang="en-US" sz="1000" smtClean="0"/>
              <a:pPr/>
              <a:t>Jan</a:t>
            </a:fld>
            <a:endParaRPr lang="en-US" sz="1000" dirty="0"/>
          </a:p>
        </p:txBody>
      </p:sp>
      <p:sp>
        <p:nvSpPr>
          <p:cNvPr id="66" name="Marcador de texto 2">
            <a:extLst>
              <a:ext uri="{FF2B5EF4-FFF2-40B4-BE49-F238E27FC236}">
                <a16:creationId xmlns:a16="http://schemas.microsoft.com/office/drawing/2014/main" id="{74E79BB6-44CD-4263-AC76-54971E7C5C14}"/>
              </a:ext>
            </a:extLst>
          </p:cNvPr>
          <p:cNvSpPr>
            <a:spLocks noGrp="1"/>
          </p:cNvSpPr>
          <p:nvPr>
            <p:custDataLst>
              <p:tags r:id="rId39"/>
            </p:custDataLst>
          </p:nvPr>
        </p:nvSpPr>
        <p:spPr bwMode="gray">
          <a:xfrm>
            <a:off x="6634163" y="4060825"/>
            <a:ext cx="19526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D73A1C5-D35E-4A27-8493-D819DDE44173}" type="datetime'''''''''''''''''''''''''''''''''D''''''ec'''''">
              <a:rPr lang="en-US" altLang="en-US" sz="1000" smtClean="0"/>
              <a:pPr/>
              <a:t>Dec</a:t>
            </a:fld>
            <a:endParaRPr lang="en-US" sz="1000" dirty="0"/>
          </a:p>
        </p:txBody>
      </p:sp>
      <p:sp>
        <p:nvSpPr>
          <p:cNvPr id="67" name="Marcador de texto 2">
            <a:extLst>
              <a:ext uri="{FF2B5EF4-FFF2-40B4-BE49-F238E27FC236}">
                <a16:creationId xmlns:a16="http://schemas.microsoft.com/office/drawing/2014/main" id="{83A5958E-F617-4C71-982A-08FE9BB9B2D1}"/>
              </a:ext>
            </a:extLst>
          </p:cNvPr>
          <p:cNvSpPr>
            <a:spLocks noGrp="1"/>
          </p:cNvSpPr>
          <p:nvPr>
            <p:custDataLst>
              <p:tags r:id="rId40"/>
            </p:custDataLst>
          </p:nvPr>
        </p:nvSpPr>
        <p:spPr bwMode="gray">
          <a:xfrm>
            <a:off x="4743450" y="4060825"/>
            <a:ext cx="1746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4571DCF-482E-41EB-B653-9F0549BE0C56}" type="datetime'''''''''J''''''''un'''''">
              <a:rPr lang="en-US" altLang="en-US" sz="1000" smtClean="0"/>
              <a:pPr/>
              <a:t>Jun</a:t>
            </a:fld>
            <a:endParaRPr lang="en-US" sz="1000" dirty="0"/>
          </a:p>
        </p:txBody>
      </p:sp>
      <p:sp>
        <p:nvSpPr>
          <p:cNvPr id="71" name="Marcador de texto 2">
            <a:extLst>
              <a:ext uri="{FF2B5EF4-FFF2-40B4-BE49-F238E27FC236}">
                <a16:creationId xmlns:a16="http://schemas.microsoft.com/office/drawing/2014/main" id="{E7398049-7C56-4094-A5CC-B1ADE7CE8B83}"/>
              </a:ext>
            </a:extLst>
          </p:cNvPr>
          <p:cNvSpPr>
            <a:spLocks noGrp="1"/>
          </p:cNvSpPr>
          <p:nvPr>
            <p:custDataLst>
              <p:tags r:id="rId41"/>
            </p:custDataLst>
          </p:nvPr>
        </p:nvSpPr>
        <p:spPr bwMode="gray">
          <a:xfrm>
            <a:off x="5073650" y="4060825"/>
            <a:ext cx="1365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021C348-0D43-4111-B1B9-27DD21ADB35C}" type="datetime'''''J''''''''''''''''''''''''''''''''''''''ul'''">
              <a:rPr lang="en-US" altLang="en-US" sz="1000" smtClean="0"/>
              <a:pPr/>
              <a:t>Jul</a:t>
            </a:fld>
            <a:endParaRPr lang="en-US" sz="1000" dirty="0"/>
          </a:p>
        </p:txBody>
      </p:sp>
      <p:sp>
        <p:nvSpPr>
          <p:cNvPr id="70" name="Marcador de texto 2">
            <a:extLst>
              <a:ext uri="{FF2B5EF4-FFF2-40B4-BE49-F238E27FC236}">
                <a16:creationId xmlns:a16="http://schemas.microsoft.com/office/drawing/2014/main" id="{149DCE22-4124-4C75-B3EB-5D962A37CFAF}"/>
              </a:ext>
            </a:extLst>
          </p:cNvPr>
          <p:cNvSpPr>
            <a:spLocks noGrp="1"/>
          </p:cNvSpPr>
          <p:nvPr>
            <p:custDataLst>
              <p:tags r:id="rId42"/>
            </p:custDataLst>
          </p:nvPr>
        </p:nvSpPr>
        <p:spPr bwMode="gray">
          <a:xfrm>
            <a:off x="5692775" y="4060825"/>
            <a:ext cx="18891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E2D465D-EA19-4E50-A08D-FE4173E8786F}" type="datetime'''''''''''''''''''''Se''''''''''''''p'''''''">
              <a:rPr lang="en-US" altLang="en-US" sz="1000" smtClean="0"/>
              <a:pPr/>
              <a:t>Sep</a:t>
            </a:fld>
            <a:endParaRPr lang="en-US" sz="1000" dirty="0"/>
          </a:p>
        </p:txBody>
      </p:sp>
      <p:sp>
        <p:nvSpPr>
          <p:cNvPr id="74" name="Marcador de texto 2">
            <a:extLst>
              <a:ext uri="{FF2B5EF4-FFF2-40B4-BE49-F238E27FC236}">
                <a16:creationId xmlns:a16="http://schemas.microsoft.com/office/drawing/2014/main" id="{9F2F9994-D202-45FE-B082-6D6C12AA390B}"/>
              </a:ext>
            </a:extLst>
          </p:cNvPr>
          <p:cNvSpPr>
            <a:spLocks noGrp="1"/>
          </p:cNvSpPr>
          <p:nvPr>
            <p:custDataLst>
              <p:tags r:id="rId43"/>
            </p:custDataLst>
          </p:nvPr>
        </p:nvSpPr>
        <p:spPr bwMode="gray">
          <a:xfrm>
            <a:off x="6007100" y="4060825"/>
            <a:ext cx="1809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638F8EC-230D-4974-8A4E-354B77F94EB9}" type="datetime'''O''''''''''''c''''t'''''''''''''''''''''''''''''''">
              <a:rPr lang="en-US" altLang="en-US" sz="1000" smtClean="0"/>
              <a:pPr/>
              <a:t>Oct</a:t>
            </a:fld>
            <a:endParaRPr lang="en-US" sz="1000" dirty="0"/>
          </a:p>
        </p:txBody>
      </p:sp>
      <p:sp>
        <p:nvSpPr>
          <p:cNvPr id="76" name="Marcador de texto 2">
            <a:extLst>
              <a:ext uri="{FF2B5EF4-FFF2-40B4-BE49-F238E27FC236}">
                <a16:creationId xmlns:a16="http://schemas.microsoft.com/office/drawing/2014/main" id="{BBB101AE-99AB-4492-A255-AA3964C25C97}"/>
              </a:ext>
            </a:extLst>
          </p:cNvPr>
          <p:cNvSpPr>
            <a:spLocks noGrp="1"/>
          </p:cNvSpPr>
          <p:nvPr>
            <p:custDataLst>
              <p:tags r:id="rId44"/>
            </p:custDataLst>
          </p:nvPr>
        </p:nvSpPr>
        <p:spPr bwMode="gray">
          <a:xfrm>
            <a:off x="7281863" y="4060825"/>
            <a:ext cx="18891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9BA101F-8A91-4403-9D47-C0C47F097F08}" type="datetime'''''''''''''''''''''''''''''''''F''''e''''''b'''">
              <a:rPr lang="en-US" altLang="en-US" sz="1000" smtClean="0"/>
              <a:pPr/>
              <a:t>Feb</a:t>
            </a:fld>
            <a:endParaRPr lang="en-US" sz="1000" dirty="0"/>
          </a:p>
        </p:txBody>
      </p:sp>
      <p:sp>
        <p:nvSpPr>
          <p:cNvPr id="77" name="Marcador de texto 2">
            <a:extLst>
              <a:ext uri="{FF2B5EF4-FFF2-40B4-BE49-F238E27FC236}">
                <a16:creationId xmlns:a16="http://schemas.microsoft.com/office/drawing/2014/main" id="{FA8DEE80-BDF0-44C2-AEC5-08131091F846}"/>
              </a:ext>
            </a:extLst>
          </p:cNvPr>
          <p:cNvSpPr>
            <a:spLocks noGrp="1"/>
          </p:cNvSpPr>
          <p:nvPr>
            <p:custDataLst>
              <p:tags r:id="rId45"/>
            </p:custDataLst>
          </p:nvPr>
        </p:nvSpPr>
        <p:spPr bwMode="gray">
          <a:xfrm>
            <a:off x="7559675" y="4060825"/>
            <a:ext cx="2127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391FEAC-989A-4ED2-AEB8-48DDE902BD66}" type="datetime'''''''''''''''''''''''''''''''''''''''''''''''''''Ma''''r'">
              <a:rPr lang="en-US" altLang="en-US" sz="1000" smtClean="0"/>
              <a:pPr/>
              <a:t>Mar</a:t>
            </a:fld>
            <a:endParaRPr lang="en-US" sz="1000" dirty="0"/>
          </a:p>
        </p:txBody>
      </p:sp>
      <p:sp>
        <p:nvSpPr>
          <p:cNvPr id="80" name="Marcador de texto 2">
            <a:extLst>
              <a:ext uri="{FF2B5EF4-FFF2-40B4-BE49-F238E27FC236}">
                <a16:creationId xmlns:a16="http://schemas.microsoft.com/office/drawing/2014/main" id="{66E1FCE0-3DC9-4E2A-BAD0-0EDE232E5A96}"/>
              </a:ext>
            </a:extLst>
          </p:cNvPr>
          <p:cNvSpPr>
            <a:spLocks noGrp="1"/>
          </p:cNvSpPr>
          <p:nvPr>
            <p:custDataLst>
              <p:tags r:id="rId46"/>
            </p:custDataLst>
          </p:nvPr>
        </p:nvSpPr>
        <p:spPr bwMode="gray">
          <a:xfrm>
            <a:off x="7896225" y="4060825"/>
            <a:ext cx="1841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FA48D89-73D2-43B6-A2E7-96E6004E6ADD}" type="datetime'A''''''''''p''''''''''''''''''''r'''''''''''''''''''">
              <a:rPr lang="en-US" altLang="en-US" sz="1000" smtClean="0"/>
              <a:pPr/>
              <a:t>Apr</a:t>
            </a:fld>
            <a:endParaRPr lang="en-US" sz="1000" dirty="0"/>
          </a:p>
        </p:txBody>
      </p:sp>
      <p:sp>
        <p:nvSpPr>
          <p:cNvPr id="81" name="Marcador de texto 2">
            <a:extLst>
              <a:ext uri="{FF2B5EF4-FFF2-40B4-BE49-F238E27FC236}">
                <a16:creationId xmlns:a16="http://schemas.microsoft.com/office/drawing/2014/main" id="{640D3F33-4894-494A-A204-F85B6EDB8CC5}"/>
              </a:ext>
            </a:extLst>
          </p:cNvPr>
          <p:cNvSpPr>
            <a:spLocks noGrp="1"/>
          </p:cNvSpPr>
          <p:nvPr>
            <p:custDataLst>
              <p:tags r:id="rId47"/>
            </p:custDataLst>
          </p:nvPr>
        </p:nvSpPr>
        <p:spPr bwMode="gray">
          <a:xfrm>
            <a:off x="8186738" y="4060825"/>
            <a:ext cx="2254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0FEC16B-66CF-4D06-996D-F3A0587F9555}" type="datetime'''''''''''''M''''''''''''''''a''''''''''''''''''''''''''''y'">
              <a:rPr lang="en-US" altLang="en-US" sz="1000" smtClean="0"/>
              <a:pPr/>
              <a:t>May</a:t>
            </a:fld>
            <a:endParaRPr lang="en-US" sz="1000" dirty="0"/>
          </a:p>
        </p:txBody>
      </p:sp>
      <p:sp>
        <p:nvSpPr>
          <p:cNvPr id="75" name="Marcador de texto 2">
            <a:extLst>
              <a:ext uri="{FF2B5EF4-FFF2-40B4-BE49-F238E27FC236}">
                <a16:creationId xmlns:a16="http://schemas.microsoft.com/office/drawing/2014/main" id="{2895C025-ED68-4B87-857C-7A1458AAA53A}"/>
              </a:ext>
            </a:extLst>
          </p:cNvPr>
          <p:cNvSpPr>
            <a:spLocks noGrp="1"/>
          </p:cNvSpPr>
          <p:nvPr>
            <p:custDataLst>
              <p:tags r:id="rId48"/>
            </p:custDataLst>
          </p:nvPr>
        </p:nvSpPr>
        <p:spPr bwMode="gray">
          <a:xfrm>
            <a:off x="8534400" y="4060825"/>
            <a:ext cx="1746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F34C292-F0A2-4ED0-9D02-56523ADB1DD3}" type="datetime'''''''''''''''''''''''J''u''''''''''n'''''''''''''''''">
              <a:rPr lang="en-US" altLang="en-US" sz="1000" smtClean="0"/>
              <a:pPr/>
              <a:t>Jun</a:t>
            </a:fld>
            <a:endParaRPr lang="en-US" sz="1000" dirty="0"/>
          </a:p>
        </p:txBody>
      </p:sp>
      <p:sp>
        <p:nvSpPr>
          <p:cNvPr id="69" name="Marcador de texto 2">
            <a:extLst>
              <a:ext uri="{FF2B5EF4-FFF2-40B4-BE49-F238E27FC236}">
                <a16:creationId xmlns:a16="http://schemas.microsoft.com/office/drawing/2014/main" id="{957490DB-CE03-46E8-8A61-17F33A92CC2E}"/>
              </a:ext>
            </a:extLst>
          </p:cNvPr>
          <p:cNvSpPr>
            <a:spLocks noGrp="1"/>
          </p:cNvSpPr>
          <p:nvPr>
            <p:custDataLst>
              <p:tags r:id="rId49"/>
            </p:custDataLst>
          </p:nvPr>
        </p:nvSpPr>
        <p:spPr bwMode="gray">
          <a:xfrm>
            <a:off x="8864600" y="4060825"/>
            <a:ext cx="1365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DA7EAEC-F6F0-4614-9BCF-740541AE8EC0}" type="datetime'''''''''''''''''''''''''''Jul'''''''''''">
              <a:rPr lang="en-US" altLang="en-US" sz="1000" smtClean="0"/>
              <a:pPr/>
              <a:t>Jul</a:t>
            </a:fld>
            <a:endParaRPr lang="en-US" sz="1000" dirty="0"/>
          </a:p>
        </p:txBody>
      </p:sp>
      <p:sp>
        <p:nvSpPr>
          <p:cNvPr id="82" name="Marcador de texto 2">
            <a:extLst>
              <a:ext uri="{FF2B5EF4-FFF2-40B4-BE49-F238E27FC236}">
                <a16:creationId xmlns:a16="http://schemas.microsoft.com/office/drawing/2014/main" id="{71D152B5-926B-414F-AD50-780E2D262F38}"/>
              </a:ext>
            </a:extLst>
          </p:cNvPr>
          <p:cNvSpPr>
            <a:spLocks noGrp="1"/>
          </p:cNvSpPr>
          <p:nvPr>
            <p:custDataLst>
              <p:tags r:id="rId50"/>
            </p:custDataLst>
          </p:nvPr>
        </p:nvSpPr>
        <p:spPr bwMode="gray">
          <a:xfrm>
            <a:off x="9155113" y="4060825"/>
            <a:ext cx="2000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4653728-DC56-4F77-92D2-0A1273C48265}" type="datetime'''A''''''''''u''''''''''g'''''''''''">
              <a:rPr lang="en-US" altLang="en-US" sz="1000" smtClean="0"/>
              <a:pPr/>
              <a:t>Aug</a:t>
            </a:fld>
            <a:endParaRPr lang="en-US" sz="1000" dirty="0"/>
          </a:p>
        </p:txBody>
      </p:sp>
      <p:sp>
        <p:nvSpPr>
          <p:cNvPr id="73" name="Marcador de texto 2">
            <a:extLst>
              <a:ext uri="{FF2B5EF4-FFF2-40B4-BE49-F238E27FC236}">
                <a16:creationId xmlns:a16="http://schemas.microsoft.com/office/drawing/2014/main" id="{615E13AF-E1CC-4067-A47E-E5EABB0015B6}"/>
              </a:ext>
            </a:extLst>
          </p:cNvPr>
          <p:cNvSpPr>
            <a:spLocks noGrp="1"/>
          </p:cNvSpPr>
          <p:nvPr>
            <p:custDataLst>
              <p:tags r:id="rId51"/>
            </p:custDataLst>
          </p:nvPr>
        </p:nvSpPr>
        <p:spPr bwMode="gray">
          <a:xfrm>
            <a:off x="4679950" y="3941763"/>
            <a:ext cx="65088"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0A1EC3F-B000-469E-8390-32955A526848}" type="datetime'''''''''''0'''''''''''''''''''''''''''''''''''''''''">
              <a:rPr lang="en-US" altLang="en-US" sz="1000" smtClean="0"/>
              <a:pPr/>
              <a:t>0</a:t>
            </a:fld>
            <a:endParaRPr lang="en-US" sz="1000" dirty="0"/>
          </a:p>
        </p:txBody>
      </p:sp>
      <p:sp>
        <p:nvSpPr>
          <p:cNvPr id="83" name="Marcador de texto 2">
            <a:extLst>
              <a:ext uri="{FF2B5EF4-FFF2-40B4-BE49-F238E27FC236}">
                <a16:creationId xmlns:a16="http://schemas.microsoft.com/office/drawing/2014/main" id="{FD85AF39-3583-4158-8D79-B91C464A487E}"/>
              </a:ext>
            </a:extLst>
          </p:cNvPr>
          <p:cNvSpPr>
            <a:spLocks noGrp="1"/>
          </p:cNvSpPr>
          <p:nvPr>
            <p:custDataLst>
              <p:tags r:id="rId52"/>
            </p:custDataLst>
          </p:nvPr>
        </p:nvSpPr>
        <p:spPr bwMode="gray">
          <a:xfrm>
            <a:off x="4614863" y="3732213"/>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5E4BA6A-DDF4-4CED-BDC7-E144034677DF}" type="datetime'''''''''''''''''''''''''''2''''''''''''0'''''''''''''''''">
              <a:rPr lang="en-US" altLang="en-US" sz="1000" smtClean="0"/>
              <a:pPr/>
              <a:t>20</a:t>
            </a:fld>
            <a:endParaRPr lang="en-US" sz="1000" dirty="0"/>
          </a:p>
        </p:txBody>
      </p:sp>
      <p:sp>
        <p:nvSpPr>
          <p:cNvPr id="84" name="Marcador de texto 2">
            <a:extLst>
              <a:ext uri="{FF2B5EF4-FFF2-40B4-BE49-F238E27FC236}">
                <a16:creationId xmlns:a16="http://schemas.microsoft.com/office/drawing/2014/main" id="{E2EB8F9B-AFAF-47B6-BDBF-05219FC8A02E}"/>
              </a:ext>
            </a:extLst>
          </p:cNvPr>
          <p:cNvSpPr>
            <a:spLocks noGrp="1"/>
          </p:cNvSpPr>
          <p:nvPr>
            <p:custDataLst>
              <p:tags r:id="rId53"/>
            </p:custDataLst>
          </p:nvPr>
        </p:nvSpPr>
        <p:spPr bwMode="gray">
          <a:xfrm>
            <a:off x="4614863" y="3522663"/>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4F46DC0-2722-4DFF-B670-E33A08B1BC09}" type="datetime'4''''''''''''''''''''''''0'''''''''''''''''''''''''">
              <a:rPr lang="en-US" altLang="en-US" sz="1000" smtClean="0"/>
              <a:pPr/>
              <a:t>40</a:t>
            </a:fld>
            <a:endParaRPr lang="en-US" sz="1000" dirty="0"/>
          </a:p>
        </p:txBody>
      </p:sp>
      <p:sp>
        <p:nvSpPr>
          <p:cNvPr id="79" name="Marcador de texto 2">
            <a:extLst>
              <a:ext uri="{FF2B5EF4-FFF2-40B4-BE49-F238E27FC236}">
                <a16:creationId xmlns:a16="http://schemas.microsoft.com/office/drawing/2014/main" id="{E87C1969-9CD6-46C2-93B3-E1AF6436DF5A}"/>
              </a:ext>
            </a:extLst>
          </p:cNvPr>
          <p:cNvSpPr>
            <a:spLocks noGrp="1"/>
          </p:cNvSpPr>
          <p:nvPr>
            <p:custDataLst>
              <p:tags r:id="rId54"/>
            </p:custDataLst>
          </p:nvPr>
        </p:nvSpPr>
        <p:spPr bwMode="gray">
          <a:xfrm>
            <a:off x="4614863" y="3313113"/>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26FCB3E-D421-4762-8B0E-9DCBE87789A0}" type="datetime'''''''''''6''''''''''''''''''''''''''''''''''''''0'''''''''">
              <a:rPr lang="en-US" altLang="en-US" sz="1000" smtClean="0"/>
              <a:pPr/>
              <a:t>60</a:t>
            </a:fld>
            <a:endParaRPr lang="en-US" sz="1000" dirty="0"/>
          </a:p>
        </p:txBody>
      </p:sp>
      <p:sp>
        <p:nvSpPr>
          <p:cNvPr id="85" name="Marcador de texto 2">
            <a:extLst>
              <a:ext uri="{FF2B5EF4-FFF2-40B4-BE49-F238E27FC236}">
                <a16:creationId xmlns:a16="http://schemas.microsoft.com/office/drawing/2014/main" id="{2E89A570-3EA2-4E17-9A7B-34A28417AB36}"/>
              </a:ext>
            </a:extLst>
          </p:cNvPr>
          <p:cNvSpPr>
            <a:spLocks noGrp="1"/>
          </p:cNvSpPr>
          <p:nvPr>
            <p:custDataLst>
              <p:tags r:id="rId55"/>
            </p:custDataLst>
          </p:nvPr>
        </p:nvSpPr>
        <p:spPr bwMode="gray">
          <a:xfrm>
            <a:off x="4614863" y="3103563"/>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17C7FCC-ABEF-456D-A2B9-F9594E88F6B6}" type="datetime'''''''''''''''''''''''''8''''''''''''''''''''''''''''''''0'">
              <a:rPr lang="en-US" altLang="en-US" sz="1000" smtClean="0"/>
              <a:pPr/>
              <a:t>80</a:t>
            </a:fld>
            <a:endParaRPr lang="en-US" sz="1000" dirty="0"/>
          </a:p>
        </p:txBody>
      </p:sp>
      <p:graphicFrame>
        <p:nvGraphicFramePr>
          <p:cNvPr id="126" name="Chart 125">
            <a:extLst>
              <a:ext uri="{FF2B5EF4-FFF2-40B4-BE49-F238E27FC236}">
                <a16:creationId xmlns:a16="http://schemas.microsoft.com/office/drawing/2014/main" id="{39132D17-E82D-429F-9315-3C9E8BE327A5}"/>
              </a:ext>
            </a:extLst>
          </p:cNvPr>
          <p:cNvGraphicFramePr/>
          <p:nvPr>
            <p:custDataLst>
              <p:tags r:id="rId56"/>
            </p:custDataLst>
            <p:extLst>
              <p:ext uri="{D42A27DB-BD31-4B8C-83A1-F6EECF244321}">
                <p14:modId xmlns:p14="http://schemas.microsoft.com/office/powerpoint/2010/main" val="3535719750"/>
              </p:ext>
            </p:extLst>
          </p:nvPr>
        </p:nvGraphicFramePr>
        <p:xfrm>
          <a:off x="4748213" y="4289425"/>
          <a:ext cx="4589462" cy="1003300"/>
        </p:xfrm>
        <a:graphic>
          <a:graphicData uri="http://schemas.openxmlformats.org/drawingml/2006/chart">
            <c:chart xmlns:c="http://schemas.openxmlformats.org/drawingml/2006/chart" xmlns:r="http://schemas.openxmlformats.org/officeDocument/2006/relationships" r:id="rId85"/>
          </a:graphicData>
        </a:graphic>
      </p:graphicFrame>
      <p:sp>
        <p:nvSpPr>
          <p:cNvPr id="116" name="Marcador de texto 2">
            <a:extLst>
              <a:ext uri="{FF2B5EF4-FFF2-40B4-BE49-F238E27FC236}">
                <a16:creationId xmlns:a16="http://schemas.microsoft.com/office/drawing/2014/main" id="{20A3DAA6-B5C0-483D-8006-DAFF4233BAEE}"/>
              </a:ext>
            </a:extLst>
          </p:cNvPr>
          <p:cNvSpPr>
            <a:spLocks noGrp="1"/>
          </p:cNvSpPr>
          <p:nvPr>
            <p:custDataLst>
              <p:tags r:id="rId57"/>
            </p:custDataLst>
          </p:nvPr>
        </p:nvSpPr>
        <p:spPr bwMode="gray">
          <a:xfrm>
            <a:off x="7896225" y="5265738"/>
            <a:ext cx="184150"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8DDED40-A7BA-4B66-9656-DA96DD7A8AEB}" type="datetime'''''''''''''''''''''''''''''''A''''''''''''''p''''r'''">
              <a:rPr lang="en-US" altLang="en-US" sz="1000" smtClean="0"/>
              <a:pPr/>
              <a:t>Apr</a:t>
            </a:fld>
            <a:endParaRPr lang="en-US" sz="1000" dirty="0"/>
          </a:p>
        </p:txBody>
      </p:sp>
      <p:sp>
        <p:nvSpPr>
          <p:cNvPr id="109" name="Marcador de texto 2">
            <a:extLst>
              <a:ext uri="{FF2B5EF4-FFF2-40B4-BE49-F238E27FC236}">
                <a16:creationId xmlns:a16="http://schemas.microsoft.com/office/drawing/2014/main" id="{02A6CB0C-0302-4B08-B673-61DCACB81850}"/>
              </a:ext>
            </a:extLst>
          </p:cNvPr>
          <p:cNvSpPr>
            <a:spLocks noGrp="1"/>
          </p:cNvSpPr>
          <p:nvPr>
            <p:custDataLst>
              <p:tags r:id="rId58"/>
            </p:custDataLst>
          </p:nvPr>
        </p:nvSpPr>
        <p:spPr bwMode="gray">
          <a:xfrm>
            <a:off x="6634163" y="5265738"/>
            <a:ext cx="19526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763DA66-7D94-4C62-9A3F-A3668B6C2F1F}" type="datetime'''''''''''D''e''''''c'''''''''''''''''''''''''''''''''''">
              <a:rPr lang="en-US" altLang="en-US" sz="1000" smtClean="0"/>
              <a:pPr/>
              <a:t>Dec</a:t>
            </a:fld>
            <a:endParaRPr lang="en-US" sz="1000" dirty="0"/>
          </a:p>
        </p:txBody>
      </p:sp>
      <p:sp>
        <p:nvSpPr>
          <p:cNvPr id="110" name="Marcador de texto 2">
            <a:extLst>
              <a:ext uri="{FF2B5EF4-FFF2-40B4-BE49-F238E27FC236}">
                <a16:creationId xmlns:a16="http://schemas.microsoft.com/office/drawing/2014/main" id="{DE3062B4-0122-4F3E-98FD-5EFCD0AF42BD}"/>
              </a:ext>
            </a:extLst>
          </p:cNvPr>
          <p:cNvSpPr>
            <a:spLocks noGrp="1"/>
          </p:cNvSpPr>
          <p:nvPr>
            <p:custDataLst>
              <p:tags r:id="rId59"/>
            </p:custDataLst>
          </p:nvPr>
        </p:nvSpPr>
        <p:spPr bwMode="gray">
          <a:xfrm>
            <a:off x="4743450" y="5265738"/>
            <a:ext cx="1746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0410CDE-E345-4362-98CD-5D51BF947056}" type="datetime'''''''''''''''Ju''''''n'''''''''''''''">
              <a:rPr lang="en-US" altLang="en-US" sz="1000" smtClean="0"/>
              <a:pPr/>
              <a:t>Jun</a:t>
            </a:fld>
            <a:endParaRPr lang="en-US" sz="1000" dirty="0"/>
          </a:p>
        </p:txBody>
      </p:sp>
      <p:sp>
        <p:nvSpPr>
          <p:cNvPr id="108" name="Marcador de texto 2">
            <a:extLst>
              <a:ext uri="{FF2B5EF4-FFF2-40B4-BE49-F238E27FC236}">
                <a16:creationId xmlns:a16="http://schemas.microsoft.com/office/drawing/2014/main" id="{A1BBCCBE-95EF-40BD-AD70-B920A0B12D40}"/>
              </a:ext>
            </a:extLst>
          </p:cNvPr>
          <p:cNvSpPr>
            <a:spLocks noGrp="1"/>
          </p:cNvSpPr>
          <p:nvPr>
            <p:custDataLst>
              <p:tags r:id="rId60"/>
            </p:custDataLst>
          </p:nvPr>
        </p:nvSpPr>
        <p:spPr bwMode="gray">
          <a:xfrm>
            <a:off x="6969125" y="5265738"/>
            <a:ext cx="1682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8E99514-F5A6-45A3-900E-0D3087523357}" type="datetime'''''''''''''''''''''''''J''a''''''n'''''''''">
              <a:rPr lang="en-US" altLang="en-US" sz="1000" smtClean="0"/>
              <a:pPr/>
              <a:t>Jan</a:t>
            </a:fld>
            <a:endParaRPr lang="en-US" sz="1000" dirty="0"/>
          </a:p>
        </p:txBody>
      </p:sp>
      <p:sp>
        <p:nvSpPr>
          <p:cNvPr id="111" name="Marcador de texto 2">
            <a:extLst>
              <a:ext uri="{FF2B5EF4-FFF2-40B4-BE49-F238E27FC236}">
                <a16:creationId xmlns:a16="http://schemas.microsoft.com/office/drawing/2014/main" id="{353CC542-6EBA-461C-952A-EDF11606471D}"/>
              </a:ext>
            </a:extLst>
          </p:cNvPr>
          <p:cNvSpPr>
            <a:spLocks noGrp="1"/>
          </p:cNvSpPr>
          <p:nvPr>
            <p:custDataLst>
              <p:tags r:id="rId61"/>
            </p:custDataLst>
          </p:nvPr>
        </p:nvSpPr>
        <p:spPr bwMode="gray">
          <a:xfrm>
            <a:off x="5073650" y="5265738"/>
            <a:ext cx="1365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186CAE4-C04C-46D3-A743-60A86220EFDD}" type="datetime'J''''''''''''''''''''''''''''''''''''''''''''u''''''''''''l'''">
              <a:rPr lang="en-US" altLang="en-US" sz="1000" smtClean="0"/>
              <a:pPr/>
              <a:t>Jul</a:t>
            </a:fld>
            <a:endParaRPr lang="en-US" sz="1000" dirty="0"/>
          </a:p>
        </p:txBody>
      </p:sp>
      <p:sp>
        <p:nvSpPr>
          <p:cNvPr id="106" name="Marcador de texto 2">
            <a:extLst>
              <a:ext uri="{FF2B5EF4-FFF2-40B4-BE49-F238E27FC236}">
                <a16:creationId xmlns:a16="http://schemas.microsoft.com/office/drawing/2014/main" id="{21E81523-AEB1-4659-B14D-CC41B9141E5F}"/>
              </a:ext>
            </a:extLst>
          </p:cNvPr>
          <p:cNvSpPr>
            <a:spLocks noGrp="1"/>
          </p:cNvSpPr>
          <p:nvPr>
            <p:custDataLst>
              <p:tags r:id="rId62"/>
            </p:custDataLst>
          </p:nvPr>
        </p:nvSpPr>
        <p:spPr bwMode="gray">
          <a:xfrm>
            <a:off x="5364163" y="5265738"/>
            <a:ext cx="2000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AA0BA44-DDA2-42AB-AD7E-413FFC86CADB}" type="datetime'''''''A''''''''''''u''''''''g'''''''''''''">
              <a:rPr lang="en-US" altLang="en-US" sz="1000" smtClean="0"/>
              <a:pPr/>
              <a:t>Aug</a:t>
            </a:fld>
            <a:endParaRPr lang="en-US" sz="1000" dirty="0"/>
          </a:p>
        </p:txBody>
      </p:sp>
      <p:sp>
        <p:nvSpPr>
          <p:cNvPr id="112" name="Marcador de texto 2">
            <a:extLst>
              <a:ext uri="{FF2B5EF4-FFF2-40B4-BE49-F238E27FC236}">
                <a16:creationId xmlns:a16="http://schemas.microsoft.com/office/drawing/2014/main" id="{63B3125A-1FD1-4FCD-ADBA-BF15224176E7}"/>
              </a:ext>
            </a:extLst>
          </p:cNvPr>
          <p:cNvSpPr>
            <a:spLocks noGrp="1"/>
          </p:cNvSpPr>
          <p:nvPr>
            <p:custDataLst>
              <p:tags r:id="rId63"/>
            </p:custDataLst>
          </p:nvPr>
        </p:nvSpPr>
        <p:spPr bwMode="gray">
          <a:xfrm>
            <a:off x="5692775" y="5265738"/>
            <a:ext cx="18891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0348378-4B7F-45DD-BFF7-C4B2BBAF0669}" type="datetime'''''''''''''''''''S''''''''''''''''''''''''''''''''e''''''p'">
              <a:rPr lang="en-US" altLang="en-US" sz="1000" smtClean="0"/>
              <a:pPr/>
              <a:t>Sep</a:t>
            </a:fld>
            <a:endParaRPr lang="en-US" sz="1000" dirty="0"/>
          </a:p>
        </p:txBody>
      </p:sp>
      <p:sp>
        <p:nvSpPr>
          <p:cNvPr id="113" name="Marcador de texto 2">
            <a:extLst>
              <a:ext uri="{FF2B5EF4-FFF2-40B4-BE49-F238E27FC236}">
                <a16:creationId xmlns:a16="http://schemas.microsoft.com/office/drawing/2014/main" id="{1745B2D5-4309-4508-9FC8-57FCDC6D6251}"/>
              </a:ext>
            </a:extLst>
          </p:cNvPr>
          <p:cNvSpPr>
            <a:spLocks noGrp="1"/>
          </p:cNvSpPr>
          <p:nvPr>
            <p:custDataLst>
              <p:tags r:id="rId64"/>
            </p:custDataLst>
          </p:nvPr>
        </p:nvSpPr>
        <p:spPr bwMode="gray">
          <a:xfrm>
            <a:off x="6007100" y="5265738"/>
            <a:ext cx="1809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B3FE5C2-19EB-402A-AA92-F69110966B7F}" type="datetime'''''O''''''''''''''''''''''''''''''''''''''c''''t'''''''''''">
              <a:rPr lang="en-US" altLang="en-US" sz="1000" smtClean="0"/>
              <a:pPr/>
              <a:t>Oct</a:t>
            </a:fld>
            <a:endParaRPr lang="en-US" sz="1000" dirty="0"/>
          </a:p>
        </p:txBody>
      </p:sp>
      <p:sp>
        <p:nvSpPr>
          <p:cNvPr id="107" name="Marcador de texto 2">
            <a:extLst>
              <a:ext uri="{FF2B5EF4-FFF2-40B4-BE49-F238E27FC236}">
                <a16:creationId xmlns:a16="http://schemas.microsoft.com/office/drawing/2014/main" id="{F02CB45F-3CDB-4680-B8DE-6D14D5B98C0A}"/>
              </a:ext>
            </a:extLst>
          </p:cNvPr>
          <p:cNvSpPr>
            <a:spLocks noGrp="1"/>
          </p:cNvSpPr>
          <p:nvPr>
            <p:custDataLst>
              <p:tags r:id="rId65"/>
            </p:custDataLst>
          </p:nvPr>
        </p:nvSpPr>
        <p:spPr bwMode="gray">
          <a:xfrm>
            <a:off x="6316663" y="5265738"/>
            <a:ext cx="2063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97ECB29-97D3-4BA0-82EE-D3A7A216C558}" type="datetime'''''''''''''''''''N''''''''''''''o''v'''''''''''">
              <a:rPr lang="en-US" altLang="en-US" sz="1000" smtClean="0"/>
              <a:pPr/>
              <a:t>Nov</a:t>
            </a:fld>
            <a:endParaRPr lang="en-US" sz="1000" dirty="0"/>
          </a:p>
        </p:txBody>
      </p:sp>
      <p:sp>
        <p:nvSpPr>
          <p:cNvPr id="125" name="Marcador de texto 2">
            <a:extLst>
              <a:ext uri="{FF2B5EF4-FFF2-40B4-BE49-F238E27FC236}">
                <a16:creationId xmlns:a16="http://schemas.microsoft.com/office/drawing/2014/main" id="{0EC7BA9E-2603-4295-B1EE-60C41B733388}"/>
              </a:ext>
            </a:extLst>
          </p:cNvPr>
          <p:cNvSpPr>
            <a:spLocks noGrp="1"/>
          </p:cNvSpPr>
          <p:nvPr>
            <p:custDataLst>
              <p:tags r:id="rId66"/>
            </p:custDataLst>
          </p:nvPr>
        </p:nvSpPr>
        <p:spPr bwMode="gray">
          <a:xfrm>
            <a:off x="4614863" y="4308475"/>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CFCD5D6-7D25-42EF-9853-263083B5E8C2}" type="datetime'''''''''''''''''''8''''''''''''''''''''''0'">
              <a:rPr lang="en-US" altLang="en-US" sz="1000" smtClean="0"/>
              <a:pPr/>
              <a:t>80</a:t>
            </a:fld>
            <a:endParaRPr lang="en-US" sz="1000" dirty="0"/>
          </a:p>
        </p:txBody>
      </p:sp>
      <p:sp>
        <p:nvSpPr>
          <p:cNvPr id="114" name="Marcador de texto 2">
            <a:extLst>
              <a:ext uri="{FF2B5EF4-FFF2-40B4-BE49-F238E27FC236}">
                <a16:creationId xmlns:a16="http://schemas.microsoft.com/office/drawing/2014/main" id="{EFC910FA-5461-4FD3-AA1F-660734E9C318}"/>
              </a:ext>
            </a:extLst>
          </p:cNvPr>
          <p:cNvSpPr>
            <a:spLocks noGrp="1"/>
          </p:cNvSpPr>
          <p:nvPr>
            <p:custDataLst>
              <p:tags r:id="rId67"/>
            </p:custDataLst>
          </p:nvPr>
        </p:nvSpPr>
        <p:spPr bwMode="gray">
          <a:xfrm>
            <a:off x="7281863" y="5265738"/>
            <a:ext cx="188913"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E2F9FB6-5D72-40FA-893E-AB981AD549E8}" type="datetime'''F''''''''''''e''b'''''''''''''''''''''''''''''''''''''">
              <a:rPr lang="en-US" altLang="en-US" sz="1000" smtClean="0"/>
              <a:pPr/>
              <a:t>Feb</a:t>
            </a:fld>
            <a:endParaRPr lang="en-US" sz="1000" dirty="0"/>
          </a:p>
        </p:txBody>
      </p:sp>
      <p:sp>
        <p:nvSpPr>
          <p:cNvPr id="118" name="Marcador de texto 2">
            <a:extLst>
              <a:ext uri="{FF2B5EF4-FFF2-40B4-BE49-F238E27FC236}">
                <a16:creationId xmlns:a16="http://schemas.microsoft.com/office/drawing/2014/main" id="{7ACBEDA7-2FC7-429E-B477-0EEB50C9B923}"/>
              </a:ext>
            </a:extLst>
          </p:cNvPr>
          <p:cNvSpPr>
            <a:spLocks noGrp="1"/>
          </p:cNvSpPr>
          <p:nvPr>
            <p:custDataLst>
              <p:tags r:id="rId68"/>
            </p:custDataLst>
          </p:nvPr>
        </p:nvSpPr>
        <p:spPr bwMode="gray">
          <a:xfrm>
            <a:off x="8534400" y="5265738"/>
            <a:ext cx="1746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3BD2930-A6A6-4768-873B-7D7CB2207BBE}" type="datetime'''''J''''''''''''''''''u''''''''''''''''''''n'''''''''">
              <a:rPr lang="en-US" altLang="en-US" sz="1000" smtClean="0"/>
              <a:pPr/>
              <a:t>Jun</a:t>
            </a:fld>
            <a:endParaRPr lang="en-US" sz="1000" dirty="0"/>
          </a:p>
        </p:txBody>
      </p:sp>
      <p:sp>
        <p:nvSpPr>
          <p:cNvPr id="117" name="Marcador de texto 2">
            <a:extLst>
              <a:ext uri="{FF2B5EF4-FFF2-40B4-BE49-F238E27FC236}">
                <a16:creationId xmlns:a16="http://schemas.microsoft.com/office/drawing/2014/main" id="{8BB5E0E5-2064-4DA7-8350-2C1134CED4F7}"/>
              </a:ext>
            </a:extLst>
          </p:cNvPr>
          <p:cNvSpPr>
            <a:spLocks noGrp="1"/>
          </p:cNvSpPr>
          <p:nvPr>
            <p:custDataLst>
              <p:tags r:id="rId69"/>
            </p:custDataLst>
          </p:nvPr>
        </p:nvSpPr>
        <p:spPr bwMode="gray">
          <a:xfrm>
            <a:off x="8186738" y="5265738"/>
            <a:ext cx="2254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29C1285-8773-4875-80B0-B9B177AF9A25}" type="datetime'''''''''''''''''''''''''''''''''''''''''''M''''''''''ay'''">
              <a:rPr lang="en-US" altLang="en-US" sz="1000" smtClean="0"/>
              <a:pPr/>
              <a:t>May</a:t>
            </a:fld>
            <a:endParaRPr lang="en-US" sz="1000" dirty="0"/>
          </a:p>
        </p:txBody>
      </p:sp>
      <p:sp>
        <p:nvSpPr>
          <p:cNvPr id="115" name="Marcador de texto 2">
            <a:extLst>
              <a:ext uri="{FF2B5EF4-FFF2-40B4-BE49-F238E27FC236}">
                <a16:creationId xmlns:a16="http://schemas.microsoft.com/office/drawing/2014/main" id="{9DD7A1FC-51A3-4E02-89BB-841D940B9385}"/>
              </a:ext>
            </a:extLst>
          </p:cNvPr>
          <p:cNvSpPr>
            <a:spLocks noGrp="1"/>
          </p:cNvSpPr>
          <p:nvPr>
            <p:custDataLst>
              <p:tags r:id="rId70"/>
            </p:custDataLst>
          </p:nvPr>
        </p:nvSpPr>
        <p:spPr bwMode="gray">
          <a:xfrm>
            <a:off x="7559675" y="5265738"/>
            <a:ext cx="2127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27250D6-1D6A-4A1A-946C-0C9C68B37818}" type="datetime'''''''''''''M''''''''a''''''''''''''''''''''''''''''''r'''">
              <a:rPr lang="en-US" altLang="en-US" sz="1000" smtClean="0"/>
              <a:pPr/>
              <a:t>Mar</a:t>
            </a:fld>
            <a:endParaRPr lang="en-US" sz="1000" dirty="0"/>
          </a:p>
        </p:txBody>
      </p:sp>
      <p:sp>
        <p:nvSpPr>
          <p:cNvPr id="119" name="Marcador de texto 2">
            <a:extLst>
              <a:ext uri="{FF2B5EF4-FFF2-40B4-BE49-F238E27FC236}">
                <a16:creationId xmlns:a16="http://schemas.microsoft.com/office/drawing/2014/main" id="{3C169CDA-3C12-498E-94D2-ABD6CAD0E215}"/>
              </a:ext>
            </a:extLst>
          </p:cNvPr>
          <p:cNvSpPr>
            <a:spLocks noGrp="1"/>
          </p:cNvSpPr>
          <p:nvPr>
            <p:custDataLst>
              <p:tags r:id="rId71"/>
            </p:custDataLst>
          </p:nvPr>
        </p:nvSpPr>
        <p:spPr bwMode="gray">
          <a:xfrm>
            <a:off x="8864600" y="5265738"/>
            <a:ext cx="1365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0C2E2F9-EC02-45AE-A1C8-AA6D06A84DF5}" type="datetime'J''''''''''u''''''''''''''''''''''''''l'''''''''''''''''''''">
              <a:rPr lang="en-US" altLang="en-US" sz="1000" smtClean="0"/>
              <a:pPr/>
              <a:t>Jul</a:t>
            </a:fld>
            <a:endParaRPr lang="en-US" sz="1000" dirty="0"/>
          </a:p>
        </p:txBody>
      </p:sp>
      <p:sp>
        <p:nvSpPr>
          <p:cNvPr id="120" name="Marcador de texto 2">
            <a:extLst>
              <a:ext uri="{FF2B5EF4-FFF2-40B4-BE49-F238E27FC236}">
                <a16:creationId xmlns:a16="http://schemas.microsoft.com/office/drawing/2014/main" id="{A068076F-B332-48A2-BCFB-304C9919433F}"/>
              </a:ext>
            </a:extLst>
          </p:cNvPr>
          <p:cNvSpPr>
            <a:spLocks noGrp="1"/>
          </p:cNvSpPr>
          <p:nvPr>
            <p:custDataLst>
              <p:tags r:id="rId72"/>
            </p:custDataLst>
          </p:nvPr>
        </p:nvSpPr>
        <p:spPr bwMode="gray">
          <a:xfrm>
            <a:off x="9155113" y="5265738"/>
            <a:ext cx="20002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8DC0C08-3C16-4E3C-BE9F-4F0A9299241B}" type="datetime'''''''''Au''''''''''''''g'''''''''''''''''''''''''''''">
              <a:rPr lang="en-US" altLang="en-US" sz="1000" smtClean="0"/>
              <a:pPr/>
              <a:t>Aug</a:t>
            </a:fld>
            <a:endParaRPr lang="en-US" sz="1000" dirty="0"/>
          </a:p>
        </p:txBody>
      </p:sp>
      <p:sp>
        <p:nvSpPr>
          <p:cNvPr id="121" name="Marcador de texto 2">
            <a:extLst>
              <a:ext uri="{FF2B5EF4-FFF2-40B4-BE49-F238E27FC236}">
                <a16:creationId xmlns:a16="http://schemas.microsoft.com/office/drawing/2014/main" id="{674A6501-D5B0-490A-8485-6E666E781AB3}"/>
              </a:ext>
            </a:extLst>
          </p:cNvPr>
          <p:cNvSpPr>
            <a:spLocks noGrp="1"/>
          </p:cNvSpPr>
          <p:nvPr>
            <p:custDataLst>
              <p:tags r:id="rId73"/>
            </p:custDataLst>
          </p:nvPr>
        </p:nvSpPr>
        <p:spPr bwMode="gray">
          <a:xfrm>
            <a:off x="4679950" y="5146675"/>
            <a:ext cx="65088"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7A2A685-AFB8-4D46-9B3F-814AAEF7B616}" type="datetime'''''''''''''''''''''''''0'''''''''">
              <a:rPr lang="en-US" altLang="en-US" sz="1000" smtClean="0"/>
              <a:pPr/>
              <a:t>0</a:t>
            </a:fld>
            <a:endParaRPr lang="en-US" sz="1000" dirty="0"/>
          </a:p>
        </p:txBody>
      </p:sp>
      <p:sp>
        <p:nvSpPr>
          <p:cNvPr id="122" name="Marcador de texto 2">
            <a:extLst>
              <a:ext uri="{FF2B5EF4-FFF2-40B4-BE49-F238E27FC236}">
                <a16:creationId xmlns:a16="http://schemas.microsoft.com/office/drawing/2014/main" id="{D42E0D40-6FB6-443C-A0D3-2386FAA8301A}"/>
              </a:ext>
            </a:extLst>
          </p:cNvPr>
          <p:cNvSpPr>
            <a:spLocks noGrp="1"/>
          </p:cNvSpPr>
          <p:nvPr>
            <p:custDataLst>
              <p:tags r:id="rId74"/>
            </p:custDataLst>
          </p:nvPr>
        </p:nvSpPr>
        <p:spPr bwMode="gray">
          <a:xfrm>
            <a:off x="4614863" y="4937125"/>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D67EC01-4CDE-4A3C-8DC5-DA5B63914765}" type="datetime'''''''''''''''''''''2''''''''0'''''''''">
              <a:rPr lang="en-US" altLang="en-US" sz="1000" smtClean="0"/>
              <a:pPr/>
              <a:t>20</a:t>
            </a:fld>
            <a:endParaRPr lang="en-US" sz="1000" dirty="0"/>
          </a:p>
        </p:txBody>
      </p:sp>
      <p:sp>
        <p:nvSpPr>
          <p:cNvPr id="123" name="Marcador de texto 2">
            <a:extLst>
              <a:ext uri="{FF2B5EF4-FFF2-40B4-BE49-F238E27FC236}">
                <a16:creationId xmlns:a16="http://schemas.microsoft.com/office/drawing/2014/main" id="{63B8626A-C9FB-43DC-A254-FE41C9FDD246}"/>
              </a:ext>
            </a:extLst>
          </p:cNvPr>
          <p:cNvSpPr>
            <a:spLocks noGrp="1"/>
          </p:cNvSpPr>
          <p:nvPr>
            <p:custDataLst>
              <p:tags r:id="rId75"/>
            </p:custDataLst>
          </p:nvPr>
        </p:nvSpPr>
        <p:spPr bwMode="gray">
          <a:xfrm>
            <a:off x="4614863" y="4727575"/>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4944C1D-66D4-4ACD-8634-E4E293BB26E0}" type="datetime'''''''''''''''''''''''''''''''''''''''''''''4''0'''''">
              <a:rPr lang="en-US" altLang="en-US" sz="1000" smtClean="0"/>
              <a:pPr/>
              <a:t>40</a:t>
            </a:fld>
            <a:endParaRPr lang="en-US" sz="1000" dirty="0"/>
          </a:p>
        </p:txBody>
      </p:sp>
      <p:sp>
        <p:nvSpPr>
          <p:cNvPr id="124" name="Marcador de texto 2">
            <a:extLst>
              <a:ext uri="{FF2B5EF4-FFF2-40B4-BE49-F238E27FC236}">
                <a16:creationId xmlns:a16="http://schemas.microsoft.com/office/drawing/2014/main" id="{9B9899C9-A742-4C72-9173-41A4E460061D}"/>
              </a:ext>
            </a:extLst>
          </p:cNvPr>
          <p:cNvSpPr>
            <a:spLocks noGrp="1"/>
          </p:cNvSpPr>
          <p:nvPr>
            <p:custDataLst>
              <p:tags r:id="rId76"/>
            </p:custDataLst>
          </p:nvPr>
        </p:nvSpPr>
        <p:spPr bwMode="gray">
          <a:xfrm>
            <a:off x="4614863" y="4518025"/>
            <a:ext cx="130175" cy="1365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F82BB96-150D-4084-A2B7-B4AA8B224BFF}" type="datetime'''''''''''''''''''''''''''''60'''''''''''''''">
              <a:rPr lang="en-US" altLang="en-US" sz="1000" smtClean="0"/>
              <a:pPr/>
              <a:t>60</a:t>
            </a:fld>
            <a:endParaRPr lang="en-US" sz="1000" dirty="0"/>
          </a:p>
        </p:txBody>
      </p:sp>
      <p:sp>
        <p:nvSpPr>
          <p:cNvPr id="127" name="TextBox 126">
            <a:extLst>
              <a:ext uri="{FF2B5EF4-FFF2-40B4-BE49-F238E27FC236}">
                <a16:creationId xmlns:a16="http://schemas.microsoft.com/office/drawing/2014/main" id="{0E051085-9FB6-4073-89EF-76620CBC892E}"/>
              </a:ext>
            </a:extLst>
          </p:cNvPr>
          <p:cNvSpPr txBox="1">
            <a:spLocks/>
          </p:cNvSpPr>
          <p:nvPr/>
        </p:nvSpPr>
        <p:spPr>
          <a:xfrm>
            <a:off x="3323316" y="4593654"/>
            <a:ext cx="344391" cy="184666"/>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1</a:t>
            </a:r>
          </a:p>
        </p:txBody>
      </p:sp>
      <p:sp>
        <p:nvSpPr>
          <p:cNvPr id="128" name="TextBox 127">
            <a:extLst>
              <a:ext uri="{FF2B5EF4-FFF2-40B4-BE49-F238E27FC236}">
                <a16:creationId xmlns:a16="http://schemas.microsoft.com/office/drawing/2014/main" id="{4958E459-F71A-4A1B-A26C-2783A717B226}"/>
              </a:ext>
            </a:extLst>
          </p:cNvPr>
          <p:cNvSpPr txBox="1">
            <a:spLocks/>
          </p:cNvSpPr>
          <p:nvPr/>
        </p:nvSpPr>
        <p:spPr>
          <a:xfrm>
            <a:off x="4175951" y="4593654"/>
            <a:ext cx="344391" cy="184666"/>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2</a:t>
            </a:r>
          </a:p>
        </p:txBody>
      </p:sp>
      <p:sp>
        <p:nvSpPr>
          <p:cNvPr id="129" name="TextBox 128">
            <a:extLst>
              <a:ext uri="{FF2B5EF4-FFF2-40B4-BE49-F238E27FC236}">
                <a16:creationId xmlns:a16="http://schemas.microsoft.com/office/drawing/2014/main" id="{73E06DE4-7E95-4CED-9D78-A90F7B65695C}"/>
              </a:ext>
            </a:extLst>
          </p:cNvPr>
          <p:cNvSpPr txBox="1">
            <a:spLocks/>
          </p:cNvSpPr>
          <p:nvPr/>
        </p:nvSpPr>
        <p:spPr>
          <a:xfrm>
            <a:off x="3294076" y="5582271"/>
            <a:ext cx="1024684" cy="215444"/>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a:t>
            </a:r>
          </a:p>
        </p:txBody>
      </p:sp>
      <p:sp>
        <p:nvSpPr>
          <p:cNvPr id="130" name="TextBox 129">
            <a:extLst>
              <a:ext uri="{FF2B5EF4-FFF2-40B4-BE49-F238E27FC236}">
                <a16:creationId xmlns:a16="http://schemas.microsoft.com/office/drawing/2014/main" id="{E986E6A3-7A6C-4DBA-80FD-3725DBEC6A38}"/>
              </a:ext>
            </a:extLst>
          </p:cNvPr>
          <p:cNvSpPr txBox="1">
            <a:spLocks/>
          </p:cNvSpPr>
          <p:nvPr/>
        </p:nvSpPr>
        <p:spPr>
          <a:xfrm>
            <a:off x="4169433" y="5624969"/>
            <a:ext cx="1024684" cy="215444"/>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a:t>
            </a:r>
          </a:p>
        </p:txBody>
      </p:sp>
      <p:sp>
        <p:nvSpPr>
          <p:cNvPr id="131" name="TextBox 130">
            <a:extLst>
              <a:ext uri="{FF2B5EF4-FFF2-40B4-BE49-F238E27FC236}">
                <a16:creationId xmlns:a16="http://schemas.microsoft.com/office/drawing/2014/main" id="{0D466B88-0CCA-4B12-86AB-806043C6733F}"/>
              </a:ext>
            </a:extLst>
          </p:cNvPr>
          <p:cNvSpPr txBox="1">
            <a:spLocks/>
          </p:cNvSpPr>
          <p:nvPr/>
        </p:nvSpPr>
        <p:spPr>
          <a:xfrm>
            <a:off x="6641353" y="5626442"/>
            <a:ext cx="1024684" cy="215444"/>
          </a:xfrm>
          <a:prstGeom prst="rect">
            <a:avLst/>
          </a:prstGeom>
        </p:spPr>
        <p:txBody>
          <a:bodyPr vert="horz" wrap="square" lIns="0" tIns="0" rIns="0" bIns="0" rtlCol="0" anchor="t" anchorCtr="0">
            <a:spAutoFit/>
          </a:bodyPr>
          <a:lstStyle>
            <a:defPPr>
              <a:defRPr lang="es-ES"/>
            </a:defPPr>
            <a:lvl1pPr marR="0" lvl="0" indent="0" fontAlgn="auto">
              <a:lnSpc>
                <a:spcPct val="100000"/>
              </a:lnSpc>
              <a:spcBef>
                <a:spcPts val="300"/>
              </a:spcBef>
              <a:spcAft>
                <a:spcPts val="300"/>
              </a:spcAft>
              <a:buClr>
                <a:srgbClr val="000000"/>
              </a:buClr>
              <a:buSzPct val="100000"/>
              <a:buFont typeface="Segoe UI" panose="020B0502040204020203" pitchFamily="34" charset="0"/>
              <a:buChar char="​"/>
              <a:tabLst/>
              <a:defRPr kumimoji="0" sz="1200" b="1" i="0" u="none" strike="noStrike" cap="none" spc="0" normalizeH="0" baseline="0">
                <a:ln>
                  <a:noFill/>
                </a:ln>
                <a:solidFill>
                  <a:schemeClr val="accent1">
                    <a:lumMod val="75000"/>
                  </a:schemeClr>
                </a:solidFill>
                <a:effectLst/>
                <a:uLnTx/>
                <a:uFillTx/>
                <a:latin typeface="Arial"/>
                <a:cs typeface="Arial" panose="020B0604020202020204" pitchFamily="34" charset="0"/>
              </a:defRPr>
            </a:lvl1pPr>
            <a:lvl2pPr marL="228600" lvl="1" indent="-225425">
              <a:lnSpc>
                <a:spcPct val="100000"/>
              </a:lnSpc>
              <a:spcBef>
                <a:spcPts val="0"/>
              </a:spcBef>
              <a:spcAft>
                <a:spcPts val="300"/>
              </a:spcAft>
              <a:buClr>
                <a:schemeClr val="tx1"/>
              </a:buClr>
              <a:buSzPct val="110000"/>
              <a:buFont typeface="Wingdings" panose="05000000000000000000" pitchFamily="2" charset="2"/>
              <a:buChar char=""/>
              <a:defRPr sz="1600"/>
            </a:lvl2pPr>
            <a:lvl3pPr marL="442913" lvl="2" indent="-214313">
              <a:lnSpc>
                <a:spcPct val="100000"/>
              </a:lnSpc>
              <a:spcBef>
                <a:spcPts val="0"/>
              </a:spcBef>
              <a:spcAft>
                <a:spcPts val="300"/>
              </a:spcAft>
              <a:buClr>
                <a:schemeClr val="tx1"/>
              </a:buClr>
              <a:buSzPct val="110000"/>
              <a:buFont typeface="Arial" panose="020B0604020202020204" pitchFamily="34" charset="0"/>
              <a:buChar char="‒"/>
              <a:defRPr sz="1600"/>
            </a:lvl3pPr>
            <a:lvl4pPr marL="598488" lvl="3" indent="-152400">
              <a:lnSpc>
                <a:spcPct val="100000"/>
              </a:lnSpc>
              <a:spcBef>
                <a:spcPts val="0"/>
              </a:spcBef>
              <a:spcAft>
                <a:spcPts val="300"/>
              </a:spcAft>
              <a:buClr>
                <a:schemeClr val="tx1"/>
              </a:buClr>
              <a:buSzPct val="100000"/>
              <a:buFont typeface="Arial" panose="020B0604020202020204" pitchFamily="34" charset="0"/>
              <a:buChar char="•"/>
              <a:defRPr sz="1600"/>
            </a:lvl4pPr>
            <a:lvl5pPr marL="817563" lvl="4" indent="-14763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dirty="0"/>
              <a:t>…</a:t>
            </a:r>
          </a:p>
        </p:txBody>
      </p:sp>
      <p:cxnSp>
        <p:nvCxnSpPr>
          <p:cNvPr id="132" name="Straight Connector 131">
            <a:extLst>
              <a:ext uri="{FF2B5EF4-FFF2-40B4-BE49-F238E27FC236}">
                <a16:creationId xmlns:a16="http://schemas.microsoft.com/office/drawing/2014/main" id="{196477EB-2D3C-401F-B486-13B29F2C1C4C}"/>
              </a:ext>
            </a:extLst>
          </p:cNvPr>
          <p:cNvCxnSpPr>
            <a:cxnSpLocks/>
          </p:cNvCxnSpPr>
          <p:nvPr/>
        </p:nvCxnSpPr>
        <p:spPr>
          <a:xfrm>
            <a:off x="3164679" y="5582271"/>
            <a:ext cx="6425429" cy="0"/>
          </a:xfrm>
          <a:prstGeom prst="line">
            <a:avLst/>
          </a:prstGeom>
          <a:ln w="6350" cap="flat">
            <a:solidFill>
              <a:srgbClr val="1D5B2D"/>
            </a:solidFill>
            <a:prstDash val="dash"/>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32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B323B51-DCB6-4240-B0FE-D50EB1B1FC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99" name="think-cell Slide" r:id="rId15" imgW="395" imgH="396" progId="TCLayout.ActiveDocument.1">
                  <p:embed/>
                </p:oleObj>
              </mc:Choice>
              <mc:Fallback>
                <p:oleObj name="think-cell Slide" r:id="rId15" imgW="395" imgH="396" progId="TCLayout.ActiveDocument.1">
                  <p:embed/>
                  <p:pic>
                    <p:nvPicPr>
                      <p:cNvPr id="3" name="Object 2" hidden="1">
                        <a:extLst>
                          <a:ext uri="{FF2B5EF4-FFF2-40B4-BE49-F238E27FC236}">
                            <a16:creationId xmlns:a16="http://schemas.microsoft.com/office/drawing/2014/main" id="{8B323B51-DCB6-4240-B0FE-D50EB1B1FC40}"/>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2. Slide Title">
            <a:extLst>
              <a:ext uri="{FF2B5EF4-FFF2-40B4-BE49-F238E27FC236}">
                <a16:creationId xmlns:a16="http://schemas.microsoft.com/office/drawing/2014/main" id="{9C981DA7-704F-4639-881D-4A38285484A0}"/>
              </a:ext>
            </a:extLst>
          </p:cNvPr>
          <p:cNvSpPr txBox="1">
            <a:spLocks/>
          </p:cNvSpPr>
          <p:nvPr>
            <p:custDataLst>
              <p:tags r:id="rId3"/>
            </p:custDataLst>
          </p:nvPr>
        </p:nvSpPr>
        <p:spPr>
          <a:xfrm>
            <a:off x="554736" y="172212"/>
            <a:ext cx="8803950" cy="731520"/>
          </a:xfrm>
          <a:prstGeom prst="rect">
            <a:avLst/>
          </a:prstGeom>
        </p:spPr>
        <p:txBody>
          <a:bodyPr vert="horz" wrap="square" lIns="0" tIns="0" rIns="0" bIns="0" rtlCol="0" anchor="b" anchorCtr="0">
            <a:noAutofit/>
          </a:bodyPr>
          <a:lstStyle>
            <a:lvl1pPr algn="l" defTabSz="914400" rtl="0" eaLnBrk="1" latinLnBrk="0" hangingPunct="1">
              <a:lnSpc>
                <a:spcPct val="100000"/>
              </a:lnSpc>
              <a:spcBef>
                <a:spcPct val="0"/>
              </a:spcBef>
              <a:buNone/>
              <a:defRPr lang="es-ES" sz="2500" b="1" kern="1200" spc="0" baseline="0" dirty="0">
                <a:ln w="6350" cap="flat">
                  <a:noFill/>
                  <a:miter lim="800000"/>
                </a:ln>
                <a:solidFill>
                  <a:schemeClr val="accent1"/>
                </a:solidFill>
                <a:latin typeface="+mj-lt"/>
                <a:ea typeface="+mj-ea"/>
                <a:cs typeface="+mj-cs"/>
              </a:defRPr>
            </a:lvl1pPr>
          </a:lstStyle>
          <a:p>
            <a:pPr marR="0" lvl="0" indent="0" fontAlgn="auto">
              <a:spcAft>
                <a:spcPts val="0"/>
              </a:spcAft>
              <a:buClrTx/>
              <a:buSzTx/>
              <a:tabLst/>
              <a:defRPr/>
            </a:pPr>
            <a:r>
              <a:rPr lang="en-US" dirty="0">
                <a:solidFill>
                  <a:schemeClr val="accent1">
                    <a:lumMod val="75000"/>
                  </a:schemeClr>
                </a:solidFill>
                <a:latin typeface="Arial"/>
              </a:rPr>
              <a:t>D: We have identified steps forward to enhance the study in order to better influence key business decisions</a:t>
            </a:r>
          </a:p>
        </p:txBody>
      </p:sp>
      <p:sp>
        <p:nvSpPr>
          <p:cNvPr id="5" name="3. Subtitle">
            <a:extLst>
              <a:ext uri="{FF2B5EF4-FFF2-40B4-BE49-F238E27FC236}">
                <a16:creationId xmlns:a16="http://schemas.microsoft.com/office/drawing/2014/main" id="{1004D1C0-A5E9-4921-9A36-6E6054D6657A}"/>
              </a:ext>
            </a:extLst>
          </p:cNvPr>
          <p:cNvSpPr txBox="1">
            <a:spLocks/>
          </p:cNvSpPr>
          <p:nvPr>
            <p:custDataLst>
              <p:tags r:id="rId4"/>
            </p:custDataLst>
          </p:nvPr>
        </p:nvSpPr>
        <p:spPr>
          <a:xfrm>
            <a:off x="551516" y="914400"/>
            <a:ext cx="10017542"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lang="es-ES" sz="1800" b="0" kern="1200" dirty="0">
                <a:solidFill>
                  <a:schemeClr val="accent4"/>
                </a:solidFill>
                <a:latin typeface="+mn-lt"/>
                <a:ea typeface="+mn-ea"/>
                <a:cs typeface="Arial" panose="020B0604020202020204" pitchFamily="34" charset="0"/>
              </a:defRPr>
            </a:lvl1pPr>
            <a:lvl2pPr marL="228600" indent="-230400" algn="l" defTabSz="914400" rtl="0" eaLnBrk="1" latinLnBrk="0" hangingPunct="1">
              <a:lnSpc>
                <a:spcPct val="100000"/>
              </a:lnSpc>
              <a:spcBef>
                <a:spcPts val="0"/>
              </a:spcBef>
              <a:spcAft>
                <a:spcPts val="300"/>
              </a:spcAft>
              <a:buSzPct val="110000"/>
              <a:buFont typeface="Wingdings" panose="05000000000000000000" pitchFamily="2" charset="2"/>
              <a:buChar char=""/>
              <a:defRPr lang="en-US" sz="1600" kern="1200" dirty="0">
                <a:solidFill>
                  <a:schemeClr val="tx1"/>
                </a:solidFill>
                <a:latin typeface="+mn-lt"/>
                <a:ea typeface="+mn-ea"/>
                <a:cs typeface="+mn-cs"/>
              </a:defRPr>
            </a:lvl2pPr>
            <a:lvl3pPr marL="439200" indent="-208800" algn="l" defTabSz="914400" rtl="0" eaLnBrk="1" latinLnBrk="0" hangingPunct="1">
              <a:lnSpc>
                <a:spcPct val="100000"/>
              </a:lnSpc>
              <a:spcBef>
                <a:spcPts val="0"/>
              </a:spcBef>
              <a:spcAft>
                <a:spcPts val="300"/>
              </a:spcAft>
              <a:buSzPct val="110000"/>
              <a:buFont typeface="Arial" panose="020B0604020202020204" pitchFamily="34" charset="0"/>
              <a:buChar char="‒"/>
              <a:defRPr lang="en-US" sz="1600" kern="1200" dirty="0">
                <a:solidFill>
                  <a:schemeClr val="tx1"/>
                </a:solidFill>
                <a:latin typeface="+mn-lt"/>
                <a:ea typeface="+mn-ea"/>
                <a:cs typeface="+mn-cs"/>
              </a:defRPr>
            </a:lvl3pPr>
            <a:lvl4pPr marL="604800" indent="-154800" algn="l" defTabSz="914400" rtl="0" eaLnBrk="1" latinLnBrk="0" hangingPunct="1">
              <a:lnSpc>
                <a:spcPct val="100000"/>
              </a:lnSpc>
              <a:spcBef>
                <a:spcPts val="0"/>
              </a:spcBef>
              <a:spcAft>
                <a:spcPts val="300"/>
              </a:spcAft>
              <a:buFont typeface="Arial" panose="020B0604020202020204" pitchFamily="34" charset="0"/>
              <a:buChar char="•"/>
              <a:defRPr lang="en-US" sz="1600" kern="1200" dirty="0">
                <a:solidFill>
                  <a:schemeClr val="tx1"/>
                </a:solidFill>
                <a:latin typeface="+mn-lt"/>
                <a:ea typeface="+mn-ea"/>
                <a:cs typeface="+mn-cs"/>
              </a:defRPr>
            </a:lvl4pPr>
            <a:lvl5pPr marL="813600" indent="-147600" algn="l" defTabSz="914400" rtl="0" eaLnBrk="1" latinLnBrk="0" hangingPunct="1">
              <a:lnSpc>
                <a:spcPct val="100000"/>
              </a:lnSpc>
              <a:spcBef>
                <a:spcPts val="0"/>
              </a:spcBef>
              <a:spcAft>
                <a:spcPts val="300"/>
              </a:spcAft>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None/>
              <a:tabLst/>
              <a:defRPr/>
            </a:pPr>
            <a:r>
              <a:rPr lang="en-US" dirty="0">
                <a:solidFill>
                  <a:srgbClr val="7F7F7F"/>
                </a:solidFill>
                <a:latin typeface="Arial"/>
              </a:rPr>
              <a:t>Detail of potential steps forward</a:t>
            </a:r>
            <a:endParaRPr kumimoji="0" lang="en-US" sz="1800" b="0" i="0" u="none" strike="noStrike" kern="1200" cap="none" spc="0" normalizeH="0" baseline="0" noProof="0" dirty="0">
              <a:ln>
                <a:noFill/>
              </a:ln>
              <a:solidFill>
                <a:srgbClr val="7F7F7F"/>
              </a:solidFill>
              <a:effectLst/>
              <a:uLnTx/>
              <a:uFillTx/>
              <a:latin typeface="Arial"/>
              <a:ea typeface="+mn-ea"/>
              <a:cs typeface="Arial" panose="020B0604020202020204" pitchFamily="34" charset="0"/>
            </a:endParaRPr>
          </a:p>
        </p:txBody>
      </p:sp>
      <p:sp>
        <p:nvSpPr>
          <p:cNvPr id="6" name="Arrow: Pentagon 5">
            <a:extLst>
              <a:ext uri="{FF2B5EF4-FFF2-40B4-BE49-F238E27FC236}">
                <a16:creationId xmlns:a16="http://schemas.microsoft.com/office/drawing/2014/main" id="{5FD6CE73-F793-4FFC-AF71-E4F83E36B6BA}"/>
              </a:ext>
            </a:extLst>
          </p:cNvPr>
          <p:cNvSpPr/>
          <p:nvPr/>
        </p:nvSpPr>
        <p:spPr>
          <a:xfrm>
            <a:off x="554351" y="1491885"/>
            <a:ext cx="6106095" cy="4576236"/>
          </a:xfrm>
          <a:prstGeom prst="homePlate">
            <a:avLst>
              <a:gd name="adj" fmla="val 0"/>
            </a:avLst>
          </a:prstGeom>
          <a:solidFill>
            <a:schemeClr val="bg1">
              <a:lumMod val="40000"/>
              <a:lumOff val="6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a:solidFill>
                <a:srgbClr val="C8C8C8"/>
              </a:solidFill>
              <a:latin typeface="Calibri" panose="020F0502020204030204"/>
            </a:endParaRPr>
          </a:p>
        </p:txBody>
      </p:sp>
      <p:sp>
        <p:nvSpPr>
          <p:cNvPr id="7" name="TextBox 6">
            <a:extLst>
              <a:ext uri="{FF2B5EF4-FFF2-40B4-BE49-F238E27FC236}">
                <a16:creationId xmlns:a16="http://schemas.microsoft.com/office/drawing/2014/main" id="{A6040284-1BFC-488E-9207-DABED6DFB518}"/>
              </a:ext>
            </a:extLst>
          </p:cNvPr>
          <p:cNvSpPr txBox="1">
            <a:spLocks/>
          </p:cNvSpPr>
          <p:nvPr/>
        </p:nvSpPr>
        <p:spPr>
          <a:xfrm>
            <a:off x="259516" y="1644463"/>
            <a:ext cx="3801365" cy="420098"/>
          </a:xfrm>
          <a:prstGeom prst="rect">
            <a:avLst/>
          </a:prstGeom>
        </p:spPr>
        <p:txBody>
          <a:bodyPr vert="horz" lIns="0" tIns="0" rIns="0" bIns="0" rtlCol="0" anchor="ctr">
            <a:no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pPr marL="466725"/>
            <a:r>
              <a:rPr lang="en-US" sz="1800" b="1" dirty="0">
                <a:solidFill>
                  <a:srgbClr val="00593F"/>
                </a:solidFill>
              </a:rPr>
              <a:t>An optimal intervention strategy based on 2 touchpoints…</a:t>
            </a:r>
          </a:p>
        </p:txBody>
      </p:sp>
      <p:sp>
        <p:nvSpPr>
          <p:cNvPr id="8" name="TextBox 7">
            <a:extLst>
              <a:ext uri="{FF2B5EF4-FFF2-40B4-BE49-F238E27FC236}">
                <a16:creationId xmlns:a16="http://schemas.microsoft.com/office/drawing/2014/main" id="{373706AC-FBF7-4796-AE01-939F3ED7E564}"/>
              </a:ext>
            </a:extLst>
          </p:cNvPr>
          <p:cNvSpPr txBox="1"/>
          <p:nvPr/>
        </p:nvSpPr>
        <p:spPr>
          <a:xfrm>
            <a:off x="6982050" y="2334300"/>
            <a:ext cx="4103961" cy="692497"/>
          </a:xfrm>
          <a:prstGeom prst="rect">
            <a:avLst/>
          </a:prstGeom>
        </p:spPr>
        <p:txBody>
          <a:bodyPr vert="horz" wrap="square" lIns="0" tIns="0" rIns="0" bIns="0" rtlCol="0" anchor="ctr">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1500" dirty="0">
                <a:solidFill>
                  <a:schemeClr val="bg1">
                    <a:lumMod val="50000"/>
                  </a:schemeClr>
                </a:solidFill>
              </a:rPr>
              <a:t>Our study is </a:t>
            </a:r>
            <a:r>
              <a:rPr lang="en-US" sz="1500" b="1" dirty="0">
                <a:solidFill>
                  <a:schemeClr val="accent2"/>
                </a:solidFill>
              </a:rPr>
              <a:t>not only a retrospective exercise</a:t>
            </a:r>
            <a:r>
              <a:rPr lang="en-US" sz="1500" dirty="0">
                <a:solidFill>
                  <a:schemeClr val="bg1">
                    <a:lumMod val="50000"/>
                  </a:schemeClr>
                </a:solidFill>
              </a:rPr>
              <a:t>, it can be </a:t>
            </a:r>
            <a:r>
              <a:rPr lang="en-US" sz="1500" b="1" dirty="0">
                <a:solidFill>
                  <a:schemeClr val="accent2"/>
                </a:solidFill>
              </a:rPr>
              <a:t>constantly updated to ensure an accurate optimal action path over time by: </a:t>
            </a:r>
            <a:endParaRPr lang="en-US" sz="1500" dirty="0">
              <a:solidFill>
                <a:schemeClr val="bg1">
                  <a:lumMod val="50000"/>
                </a:schemeClr>
              </a:solidFill>
            </a:endParaRPr>
          </a:p>
        </p:txBody>
      </p:sp>
      <p:sp>
        <p:nvSpPr>
          <p:cNvPr id="9" name="TextBox 8">
            <a:extLst>
              <a:ext uri="{FF2B5EF4-FFF2-40B4-BE49-F238E27FC236}">
                <a16:creationId xmlns:a16="http://schemas.microsoft.com/office/drawing/2014/main" id="{B52D5E19-BB0E-4405-90F7-EB7CE44E688E}"/>
              </a:ext>
            </a:extLst>
          </p:cNvPr>
          <p:cNvSpPr txBox="1">
            <a:spLocks/>
          </p:cNvSpPr>
          <p:nvPr/>
        </p:nvSpPr>
        <p:spPr>
          <a:xfrm>
            <a:off x="4608118" y="2545174"/>
            <a:ext cx="1828273" cy="1308050"/>
          </a:xfrm>
          <a:prstGeom prst="rect">
            <a:avLst/>
          </a:prstGeom>
        </p:spPr>
        <p:txBody>
          <a:bodyPr vert="horz" wrap="square" lIns="0" tIns="0" rIns="0" bIns="0" rtlCol="0">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4000" b="1" dirty="0">
                <a:solidFill>
                  <a:schemeClr val="accent2"/>
                </a:solidFill>
              </a:rPr>
              <a:t>$41M </a:t>
            </a:r>
          </a:p>
          <a:p>
            <a:r>
              <a:rPr lang="en-US" sz="1500" dirty="0"/>
              <a:t>of risk captured with ~$22M in intervention costs</a:t>
            </a:r>
          </a:p>
        </p:txBody>
      </p:sp>
      <p:sp>
        <p:nvSpPr>
          <p:cNvPr id="10" name="TextBox 9">
            <a:extLst>
              <a:ext uri="{FF2B5EF4-FFF2-40B4-BE49-F238E27FC236}">
                <a16:creationId xmlns:a16="http://schemas.microsoft.com/office/drawing/2014/main" id="{7ADA55E8-8D5D-430B-9A9C-EB8BFE58114E}"/>
              </a:ext>
            </a:extLst>
          </p:cNvPr>
          <p:cNvSpPr txBox="1">
            <a:spLocks/>
          </p:cNvSpPr>
          <p:nvPr/>
        </p:nvSpPr>
        <p:spPr>
          <a:xfrm>
            <a:off x="4608120" y="4240924"/>
            <a:ext cx="1956800" cy="1308050"/>
          </a:xfrm>
          <a:prstGeom prst="rect">
            <a:avLst/>
          </a:prstGeom>
        </p:spPr>
        <p:txBody>
          <a:bodyPr vert="horz" wrap="square" lIns="0" tIns="0" rIns="0" bIns="0" rtlCol="0">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4000" b="1" dirty="0">
                <a:solidFill>
                  <a:schemeClr val="accent2"/>
                </a:solidFill>
              </a:rPr>
              <a:t>29.5 p.p.</a:t>
            </a:r>
            <a:br>
              <a:rPr lang="en-US" sz="4000" b="1" dirty="0">
                <a:solidFill>
                  <a:srgbClr val="00593F"/>
                </a:solidFill>
              </a:rPr>
            </a:br>
            <a:r>
              <a:rPr lang="en-US" sz="1500" dirty="0"/>
              <a:t>vaccination propensity increase for </a:t>
            </a:r>
            <a:r>
              <a:rPr lang="en-US" sz="1500" i="1" dirty="0"/>
              <a:t>Humana</a:t>
            </a:r>
            <a:r>
              <a:rPr lang="en-US" sz="1500" dirty="0"/>
              <a:t> members</a:t>
            </a:r>
          </a:p>
        </p:txBody>
      </p:sp>
      <p:sp>
        <p:nvSpPr>
          <p:cNvPr id="11" name="TextBox 10">
            <a:extLst>
              <a:ext uri="{FF2B5EF4-FFF2-40B4-BE49-F238E27FC236}">
                <a16:creationId xmlns:a16="http://schemas.microsoft.com/office/drawing/2014/main" id="{29C456EA-45B4-4DCD-80AE-01F4AFFF51EA}"/>
              </a:ext>
            </a:extLst>
          </p:cNvPr>
          <p:cNvSpPr txBox="1">
            <a:spLocks/>
          </p:cNvSpPr>
          <p:nvPr/>
        </p:nvSpPr>
        <p:spPr>
          <a:xfrm>
            <a:off x="6515206" y="1602367"/>
            <a:ext cx="4692687" cy="420098"/>
          </a:xfrm>
          <a:prstGeom prst="rect">
            <a:avLst/>
          </a:prstGeom>
        </p:spPr>
        <p:txBody>
          <a:bodyPr vert="horz" lIns="0" tIns="0" rIns="0" bIns="0" rtlCol="0" anchor="ctr">
            <a:no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pPr marL="466725"/>
            <a:r>
              <a:rPr lang="en-US" sz="1800" b="1" dirty="0">
                <a:solidFill>
                  <a:srgbClr val="00593F"/>
                </a:solidFill>
              </a:rPr>
              <a:t>…and can be updated to ensure continuous success over time</a:t>
            </a:r>
          </a:p>
        </p:txBody>
      </p:sp>
      <p:pic>
        <p:nvPicPr>
          <p:cNvPr id="12" name="CustomIcon">
            <a:extLst>
              <a:ext uri="{FF2B5EF4-FFF2-40B4-BE49-F238E27FC236}">
                <a16:creationId xmlns:a16="http://schemas.microsoft.com/office/drawing/2014/main" id="{D5E38C52-69F6-46A6-A5E0-D7CA91149E24}"/>
              </a:ext>
            </a:extLst>
          </p:cNvPr>
          <p:cNvPicPr>
            <a:picLocks/>
          </p:cNvPicPr>
          <p:nvPr>
            <p:custDataLst>
              <p:tags r:id="rId5"/>
            </p:custDataLst>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49505" y="2563849"/>
            <a:ext cx="461042" cy="461042"/>
          </a:xfrm>
          <a:prstGeom prst="rect">
            <a:avLst/>
          </a:prstGeom>
        </p:spPr>
      </p:pic>
      <p:pic>
        <p:nvPicPr>
          <p:cNvPr id="13" name="CustomIcon">
            <a:extLst>
              <a:ext uri="{FF2B5EF4-FFF2-40B4-BE49-F238E27FC236}">
                <a16:creationId xmlns:a16="http://schemas.microsoft.com/office/drawing/2014/main" id="{4F912906-E0CA-425C-9F88-0EBE7080D1BB}"/>
              </a:ext>
            </a:extLst>
          </p:cNvPr>
          <p:cNvPicPr>
            <a:picLocks/>
          </p:cNvPicPr>
          <p:nvPr>
            <p:custDataLst>
              <p:tags r:id="rId6"/>
            </p:custDataLst>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49505" y="4090662"/>
            <a:ext cx="461042" cy="461042"/>
          </a:xfrm>
          <a:prstGeom prst="rect">
            <a:avLst/>
          </a:prstGeom>
        </p:spPr>
      </p:pic>
      <p:sp>
        <p:nvSpPr>
          <p:cNvPr id="14" name="TextBox 13">
            <a:extLst>
              <a:ext uri="{FF2B5EF4-FFF2-40B4-BE49-F238E27FC236}">
                <a16:creationId xmlns:a16="http://schemas.microsoft.com/office/drawing/2014/main" id="{CC066EC1-C939-4A60-B40D-536CFAC9AC30}"/>
              </a:ext>
            </a:extLst>
          </p:cNvPr>
          <p:cNvSpPr txBox="1"/>
          <p:nvPr/>
        </p:nvSpPr>
        <p:spPr>
          <a:xfrm>
            <a:off x="1299900" y="2566316"/>
            <a:ext cx="2281942" cy="1154162"/>
          </a:xfrm>
          <a:prstGeom prst="rect">
            <a:avLst/>
          </a:prstGeom>
        </p:spPr>
        <p:txBody>
          <a:bodyPr vert="horz" wrap="square" lIns="0" tIns="0" rIns="0" bIns="0" rtlCol="0" anchor="ctr">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1500" b="1" dirty="0">
                <a:solidFill>
                  <a:schemeClr val="accent2"/>
                </a:solidFill>
              </a:rPr>
              <a:t>General first touchpoint </a:t>
            </a:r>
            <a:r>
              <a:rPr lang="en-US" sz="1500" dirty="0"/>
              <a:t>with newsletter/ digital reminder to ensure </a:t>
            </a:r>
            <a:r>
              <a:rPr lang="en-US" sz="1500" b="1" dirty="0">
                <a:solidFill>
                  <a:schemeClr val="accent2"/>
                </a:solidFill>
              </a:rPr>
              <a:t>awareness of vaccination benefits </a:t>
            </a:r>
            <a:r>
              <a:rPr lang="en-US" sz="1500" dirty="0">
                <a:solidFill>
                  <a:schemeClr val="bg1">
                    <a:lumMod val="50000"/>
                  </a:schemeClr>
                </a:solidFill>
              </a:rPr>
              <a:t>– 100% of population</a:t>
            </a:r>
          </a:p>
        </p:txBody>
      </p:sp>
      <p:sp>
        <p:nvSpPr>
          <p:cNvPr id="15" name="TextBox 14">
            <a:extLst>
              <a:ext uri="{FF2B5EF4-FFF2-40B4-BE49-F238E27FC236}">
                <a16:creationId xmlns:a16="http://schemas.microsoft.com/office/drawing/2014/main" id="{B047A7A2-0886-4590-80D2-B8C3333C286D}"/>
              </a:ext>
            </a:extLst>
          </p:cNvPr>
          <p:cNvSpPr txBox="1"/>
          <p:nvPr/>
        </p:nvSpPr>
        <p:spPr>
          <a:xfrm>
            <a:off x="1299900" y="4091673"/>
            <a:ext cx="2281933" cy="1615827"/>
          </a:xfrm>
          <a:prstGeom prst="rect">
            <a:avLst/>
          </a:prstGeom>
        </p:spPr>
        <p:txBody>
          <a:bodyPr vert="horz" wrap="square" lIns="0" tIns="0" rIns="0" bIns="0" rtlCol="0" anchor="ctr">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1500" b="1" dirty="0">
                <a:solidFill>
                  <a:schemeClr val="accent2"/>
                </a:solidFill>
              </a:rPr>
              <a:t>Targeted second touchpoint </a:t>
            </a:r>
            <a:r>
              <a:rPr lang="en-US" sz="1500" dirty="0"/>
              <a:t>with cash disbursement/ doctor call/ discount on insurance to </a:t>
            </a:r>
            <a:r>
              <a:rPr lang="en-US" sz="1500" b="1" dirty="0">
                <a:solidFill>
                  <a:schemeClr val="accent2"/>
                </a:solidFill>
              </a:rPr>
              <a:t>ensure propensity increase after first touchpoint </a:t>
            </a:r>
            <a:r>
              <a:rPr lang="en-US" sz="1500" dirty="0">
                <a:solidFill>
                  <a:schemeClr val="bg1">
                    <a:lumMod val="50000"/>
                  </a:schemeClr>
                </a:solidFill>
              </a:rPr>
              <a:t>– 92% of population</a:t>
            </a:r>
            <a:endParaRPr lang="en-US" sz="1500" b="1" dirty="0">
              <a:solidFill>
                <a:schemeClr val="accent2"/>
              </a:solidFill>
            </a:endParaRPr>
          </a:p>
        </p:txBody>
      </p:sp>
      <p:cxnSp>
        <p:nvCxnSpPr>
          <p:cNvPr id="16" name="Straight Connector 15">
            <a:extLst>
              <a:ext uri="{FF2B5EF4-FFF2-40B4-BE49-F238E27FC236}">
                <a16:creationId xmlns:a16="http://schemas.microsoft.com/office/drawing/2014/main" id="{E31045A2-4B08-4571-8E57-BB3E4F5F485C}"/>
              </a:ext>
            </a:extLst>
          </p:cNvPr>
          <p:cNvCxnSpPr>
            <a:cxnSpLocks/>
          </p:cNvCxnSpPr>
          <p:nvPr/>
        </p:nvCxnSpPr>
        <p:spPr>
          <a:xfrm>
            <a:off x="3817262" y="2536553"/>
            <a:ext cx="0" cy="3170947"/>
          </a:xfrm>
          <a:prstGeom prst="line">
            <a:avLst/>
          </a:prstGeom>
          <a:ln w="19050" cap="sq">
            <a:solidFill>
              <a:schemeClr val="bg2">
                <a:lumMod val="75000"/>
              </a:schemeClr>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17" name="CustomIcon">
            <a:extLst>
              <a:ext uri="{FF2B5EF4-FFF2-40B4-BE49-F238E27FC236}">
                <a16:creationId xmlns:a16="http://schemas.microsoft.com/office/drawing/2014/main" id="{AC67A2E9-8CE6-4EAF-A8BA-3C47A8885AEE}"/>
              </a:ext>
            </a:extLst>
          </p:cNvPr>
          <p:cNvPicPr>
            <a:picLocks/>
          </p:cNvPicPr>
          <p:nvPr>
            <p:custDataLst>
              <p:tags r:id="rId7"/>
            </p:custDataLst>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019949" y="2536553"/>
            <a:ext cx="461042" cy="461042"/>
          </a:xfrm>
          <a:prstGeom prst="rect">
            <a:avLst/>
          </a:prstGeom>
        </p:spPr>
      </p:pic>
      <p:pic>
        <p:nvPicPr>
          <p:cNvPr id="18" name="CustomIcon">
            <a:extLst>
              <a:ext uri="{FF2B5EF4-FFF2-40B4-BE49-F238E27FC236}">
                <a16:creationId xmlns:a16="http://schemas.microsoft.com/office/drawing/2014/main" id="{F9FB3F99-AEB4-4BD6-8C80-DA7371D700E7}"/>
              </a:ext>
            </a:extLst>
          </p:cNvPr>
          <p:cNvPicPr>
            <a:picLocks/>
          </p:cNvPicPr>
          <p:nvPr>
            <p:custDataLst>
              <p:tags r:id="rId8"/>
            </p:custDataLst>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019949" y="4328676"/>
            <a:ext cx="461042" cy="461042"/>
          </a:xfrm>
          <a:prstGeom prst="rect">
            <a:avLst/>
          </a:prstGeom>
        </p:spPr>
      </p:pic>
      <p:grpSp>
        <p:nvGrpSpPr>
          <p:cNvPr id="19" name="CustomIcon">
            <a:extLst>
              <a:ext uri="{FF2B5EF4-FFF2-40B4-BE49-F238E27FC236}">
                <a16:creationId xmlns:a16="http://schemas.microsoft.com/office/drawing/2014/main" id="{724AF5D5-B4B9-421D-88F1-32ADAC92DE5F}"/>
              </a:ext>
            </a:extLst>
          </p:cNvPr>
          <p:cNvGrpSpPr>
            <a:grpSpLocks/>
          </p:cNvGrpSpPr>
          <p:nvPr>
            <p:custDataLst>
              <p:tags r:id="rId9"/>
            </p:custDataLst>
          </p:nvPr>
        </p:nvGrpSpPr>
        <p:grpSpPr>
          <a:xfrm>
            <a:off x="7026047" y="5093918"/>
            <a:ext cx="742187" cy="742187"/>
            <a:chOff x="-205105" y="-205105"/>
            <a:chExt cx="1019810" cy="1019810"/>
          </a:xfrm>
        </p:grpSpPr>
        <p:sp>
          <p:nvSpPr>
            <p:cNvPr id="20" name="Oval 19">
              <a:extLst>
                <a:ext uri="{FF2B5EF4-FFF2-40B4-BE49-F238E27FC236}">
                  <a16:creationId xmlns:a16="http://schemas.microsoft.com/office/drawing/2014/main" id="{7502F189-2F14-4EFE-96E7-020FDD8DB0EC}"/>
                </a:ext>
              </a:extLst>
            </p:cNvPr>
            <p:cNvSpPr>
              <a:spLocks noChangeAspect="1"/>
            </p:cNvSpPr>
            <p:nvPr/>
          </p:nvSpPr>
          <p:spPr>
            <a:xfrm>
              <a:off x="-205105" y="-205105"/>
              <a:ext cx="1019810" cy="1019810"/>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pic>
          <p:nvPicPr>
            <p:cNvPr id="21" name="Graphic 20">
              <a:extLst>
                <a:ext uri="{FF2B5EF4-FFF2-40B4-BE49-F238E27FC236}">
                  <a16:creationId xmlns:a16="http://schemas.microsoft.com/office/drawing/2014/main" id="{57D1798B-DB2F-4BE2-B218-A0EEAF713CD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0" y="0"/>
              <a:ext cx="609600" cy="609600"/>
            </a:xfrm>
            <a:prstGeom prst="rect">
              <a:avLst/>
            </a:prstGeom>
          </p:spPr>
        </p:pic>
      </p:grpSp>
      <p:grpSp>
        <p:nvGrpSpPr>
          <p:cNvPr id="22" name="CustomIcon">
            <a:extLst>
              <a:ext uri="{FF2B5EF4-FFF2-40B4-BE49-F238E27FC236}">
                <a16:creationId xmlns:a16="http://schemas.microsoft.com/office/drawing/2014/main" id="{A9E74F18-2CC0-4505-9755-659CF0A31402}"/>
              </a:ext>
            </a:extLst>
          </p:cNvPr>
          <p:cNvGrpSpPr>
            <a:grpSpLocks/>
          </p:cNvGrpSpPr>
          <p:nvPr>
            <p:custDataLst>
              <p:tags r:id="rId10"/>
            </p:custDataLst>
          </p:nvPr>
        </p:nvGrpSpPr>
        <p:grpSpPr>
          <a:xfrm>
            <a:off x="7026047" y="3168061"/>
            <a:ext cx="742187" cy="742187"/>
            <a:chOff x="-205105" y="-205105"/>
            <a:chExt cx="1019810" cy="1019810"/>
          </a:xfrm>
        </p:grpSpPr>
        <p:sp>
          <p:nvSpPr>
            <p:cNvPr id="23" name="Oval 22">
              <a:extLst>
                <a:ext uri="{FF2B5EF4-FFF2-40B4-BE49-F238E27FC236}">
                  <a16:creationId xmlns:a16="http://schemas.microsoft.com/office/drawing/2014/main" id="{8D0D999A-3771-4F22-99BD-403B5DA462E9}"/>
                </a:ext>
              </a:extLst>
            </p:cNvPr>
            <p:cNvSpPr>
              <a:spLocks noChangeAspect="1"/>
            </p:cNvSpPr>
            <p:nvPr/>
          </p:nvSpPr>
          <p:spPr>
            <a:xfrm>
              <a:off x="-205105" y="-205105"/>
              <a:ext cx="1019810" cy="1019810"/>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pic>
          <p:nvPicPr>
            <p:cNvPr id="24" name="Graphic 23">
              <a:extLst>
                <a:ext uri="{FF2B5EF4-FFF2-40B4-BE49-F238E27FC236}">
                  <a16:creationId xmlns:a16="http://schemas.microsoft.com/office/drawing/2014/main" id="{EB85A89C-5232-424D-9EFA-29A51090348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0" y="0"/>
              <a:ext cx="609600" cy="609600"/>
            </a:xfrm>
            <a:prstGeom prst="rect">
              <a:avLst/>
            </a:prstGeom>
          </p:spPr>
        </p:pic>
      </p:grpSp>
      <p:grpSp>
        <p:nvGrpSpPr>
          <p:cNvPr id="25" name="CustomIcon">
            <a:extLst>
              <a:ext uri="{FF2B5EF4-FFF2-40B4-BE49-F238E27FC236}">
                <a16:creationId xmlns:a16="http://schemas.microsoft.com/office/drawing/2014/main" id="{9AC6DB8F-9A29-4EEB-A118-F73F9D868547}"/>
              </a:ext>
            </a:extLst>
          </p:cNvPr>
          <p:cNvGrpSpPr>
            <a:grpSpLocks/>
          </p:cNvGrpSpPr>
          <p:nvPr>
            <p:custDataLst>
              <p:tags r:id="rId11"/>
            </p:custDataLst>
          </p:nvPr>
        </p:nvGrpSpPr>
        <p:grpSpPr>
          <a:xfrm>
            <a:off x="7026047" y="4134348"/>
            <a:ext cx="742187" cy="742187"/>
            <a:chOff x="-205105" y="-205105"/>
            <a:chExt cx="1019810" cy="1019810"/>
          </a:xfrm>
        </p:grpSpPr>
        <p:sp>
          <p:nvSpPr>
            <p:cNvPr id="26" name="Oval 25">
              <a:extLst>
                <a:ext uri="{FF2B5EF4-FFF2-40B4-BE49-F238E27FC236}">
                  <a16:creationId xmlns:a16="http://schemas.microsoft.com/office/drawing/2014/main" id="{DC7D8224-BD17-4641-BB2E-59374E28DADF}"/>
                </a:ext>
              </a:extLst>
            </p:cNvPr>
            <p:cNvSpPr>
              <a:spLocks noChangeAspect="1"/>
            </p:cNvSpPr>
            <p:nvPr/>
          </p:nvSpPr>
          <p:spPr>
            <a:xfrm>
              <a:off x="-205105" y="-205105"/>
              <a:ext cx="1019810" cy="1019810"/>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pic>
          <p:nvPicPr>
            <p:cNvPr id="27" name="Graphic 26">
              <a:extLst>
                <a:ext uri="{FF2B5EF4-FFF2-40B4-BE49-F238E27FC236}">
                  <a16:creationId xmlns:a16="http://schemas.microsoft.com/office/drawing/2014/main" id="{4757D4C7-F771-4D75-9CDE-17B5D1095287}"/>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0" y="0"/>
              <a:ext cx="609600" cy="609600"/>
            </a:xfrm>
            <a:prstGeom prst="rect">
              <a:avLst/>
            </a:prstGeom>
          </p:spPr>
        </p:pic>
      </p:grpSp>
      <p:sp>
        <p:nvSpPr>
          <p:cNvPr id="28" name="TextBox 27">
            <a:extLst>
              <a:ext uri="{FF2B5EF4-FFF2-40B4-BE49-F238E27FC236}">
                <a16:creationId xmlns:a16="http://schemas.microsoft.com/office/drawing/2014/main" id="{737009D3-80A6-4A94-A771-F4BB472A99D0}"/>
              </a:ext>
            </a:extLst>
          </p:cNvPr>
          <p:cNvSpPr txBox="1"/>
          <p:nvPr/>
        </p:nvSpPr>
        <p:spPr>
          <a:xfrm>
            <a:off x="7924840" y="3198132"/>
            <a:ext cx="3161172" cy="692497"/>
          </a:xfrm>
          <a:prstGeom prst="rect">
            <a:avLst/>
          </a:prstGeom>
        </p:spPr>
        <p:txBody>
          <a:bodyPr vert="horz" wrap="square" lIns="0" tIns="0" rIns="0" bIns="0" rtlCol="0" anchor="ctr">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1500" b="1" dirty="0">
                <a:solidFill>
                  <a:schemeClr val="accent2"/>
                </a:solidFill>
              </a:rPr>
              <a:t>Refining set of interventions </a:t>
            </a:r>
            <a:r>
              <a:rPr lang="en-US" sz="1500" dirty="0">
                <a:solidFill>
                  <a:schemeClr val="bg1">
                    <a:lumMod val="50000"/>
                  </a:schemeClr>
                </a:solidFill>
              </a:rPr>
              <a:t>adhering to  Humana’s preferences and current practices</a:t>
            </a:r>
          </a:p>
        </p:txBody>
      </p:sp>
      <p:sp>
        <p:nvSpPr>
          <p:cNvPr id="29" name="TextBox 28">
            <a:extLst>
              <a:ext uri="{FF2B5EF4-FFF2-40B4-BE49-F238E27FC236}">
                <a16:creationId xmlns:a16="http://schemas.microsoft.com/office/drawing/2014/main" id="{3FCFE298-F5AF-4A6F-8AFA-506F5CF4C050}"/>
              </a:ext>
            </a:extLst>
          </p:cNvPr>
          <p:cNvSpPr txBox="1"/>
          <p:nvPr/>
        </p:nvSpPr>
        <p:spPr>
          <a:xfrm>
            <a:off x="7924839" y="4142413"/>
            <a:ext cx="3091504" cy="692497"/>
          </a:xfrm>
          <a:prstGeom prst="rect">
            <a:avLst/>
          </a:prstGeom>
        </p:spPr>
        <p:txBody>
          <a:bodyPr vert="horz" wrap="square" lIns="0" tIns="0" rIns="0" bIns="0" rtlCol="0" anchor="ctr">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1500" b="1" dirty="0">
                <a:solidFill>
                  <a:schemeClr val="accent2"/>
                </a:solidFill>
              </a:rPr>
              <a:t>Refreshing model with most recent data </a:t>
            </a:r>
            <a:r>
              <a:rPr lang="en-US" sz="1500" dirty="0">
                <a:solidFill>
                  <a:schemeClr val="bg1">
                    <a:lumMod val="50000"/>
                  </a:schemeClr>
                </a:solidFill>
              </a:rPr>
              <a:t>(e.g., past Q1 21’) to continuously tailor strategy to the present </a:t>
            </a:r>
          </a:p>
        </p:txBody>
      </p:sp>
      <p:sp>
        <p:nvSpPr>
          <p:cNvPr id="30" name="TextBox 29">
            <a:extLst>
              <a:ext uri="{FF2B5EF4-FFF2-40B4-BE49-F238E27FC236}">
                <a16:creationId xmlns:a16="http://schemas.microsoft.com/office/drawing/2014/main" id="{8143AE32-8875-4772-BF3E-C4AD54096ABB}"/>
              </a:ext>
            </a:extLst>
          </p:cNvPr>
          <p:cNvSpPr txBox="1"/>
          <p:nvPr/>
        </p:nvSpPr>
        <p:spPr>
          <a:xfrm>
            <a:off x="7924839" y="5105487"/>
            <a:ext cx="3324000" cy="692497"/>
          </a:xfrm>
          <a:prstGeom prst="rect">
            <a:avLst/>
          </a:prstGeom>
        </p:spPr>
        <p:txBody>
          <a:bodyPr vert="horz" wrap="square" lIns="0" tIns="0" rIns="0" bIns="0" rtlCol="0" anchor="ctr">
            <a:sp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r>
              <a:rPr lang="en-US" sz="1500" b="1" dirty="0">
                <a:solidFill>
                  <a:schemeClr val="accent2"/>
                </a:solidFill>
              </a:rPr>
              <a:t>Updating empirical evidence/ estimations </a:t>
            </a:r>
            <a:r>
              <a:rPr lang="en-US" sz="1500" dirty="0">
                <a:solidFill>
                  <a:schemeClr val="bg1">
                    <a:lumMod val="50000"/>
                  </a:schemeClr>
                </a:solidFill>
              </a:rPr>
              <a:t>on key data (e.g., hospitalization costs) to reflect the reality of Humana</a:t>
            </a:r>
          </a:p>
        </p:txBody>
      </p:sp>
      <p:sp>
        <p:nvSpPr>
          <p:cNvPr id="31" name="TextBox 30">
            <a:extLst>
              <a:ext uri="{FF2B5EF4-FFF2-40B4-BE49-F238E27FC236}">
                <a16:creationId xmlns:a16="http://schemas.microsoft.com/office/drawing/2014/main" id="{525CC125-4D50-444B-80FF-52C34E4F8E89}"/>
              </a:ext>
            </a:extLst>
          </p:cNvPr>
          <p:cNvSpPr txBox="1">
            <a:spLocks/>
          </p:cNvSpPr>
          <p:nvPr/>
        </p:nvSpPr>
        <p:spPr>
          <a:xfrm>
            <a:off x="3620350" y="1644463"/>
            <a:ext cx="3040099" cy="420098"/>
          </a:xfrm>
          <a:prstGeom prst="rect">
            <a:avLst/>
          </a:prstGeom>
        </p:spPr>
        <p:txBody>
          <a:bodyPr vert="horz" lIns="0" tIns="0" rIns="0" bIns="0" rtlCol="0" anchor="ctr">
            <a:noAutofit/>
          </a:bodyPr>
          <a:lstStyle>
            <a:lvl1pPr lvl="0" indent="0" defTabSz="914446">
              <a:lnSpc>
                <a:spcPct val="100000"/>
              </a:lnSpc>
              <a:spcBef>
                <a:spcPts val="0"/>
              </a:spcBef>
              <a:buClr>
                <a:schemeClr val="accent1"/>
              </a:buClr>
              <a:buFont typeface="Arial" panose="020B0604020202020204" pitchFamily="34" charset="0"/>
              <a:buNone/>
              <a:defRPr sz="2400"/>
            </a:lvl1pPr>
            <a:lvl2pPr marL="182889" lvl="1" indent="-182889" defTabSz="914446">
              <a:lnSpc>
                <a:spcPct val="100000"/>
              </a:lnSpc>
              <a:spcBef>
                <a:spcPts val="500"/>
              </a:spcBef>
              <a:buClr>
                <a:schemeClr val="accent1"/>
              </a:buClr>
              <a:buFont typeface="Arial" panose="020B0604020202020204" pitchFamily="34" charset="0"/>
              <a:buChar char="•"/>
              <a:defRPr sz="1867"/>
            </a:lvl2pPr>
            <a:lvl3pPr marL="365778" lvl="2" indent="-182889" defTabSz="914446">
              <a:lnSpc>
                <a:spcPct val="100000"/>
              </a:lnSpc>
              <a:spcBef>
                <a:spcPts val="500"/>
              </a:spcBef>
              <a:buClr>
                <a:schemeClr val="accent1"/>
              </a:buClr>
              <a:buFont typeface="Arial" panose="020B0604020202020204" pitchFamily="34" charset="0"/>
              <a:buChar char="•"/>
              <a:defRPr sz="1600"/>
            </a:lvl3pPr>
            <a:lvl4pPr marL="548667" lvl="3" indent="-182889" defTabSz="914446">
              <a:lnSpc>
                <a:spcPct val="100000"/>
              </a:lnSpc>
              <a:spcBef>
                <a:spcPts val="500"/>
              </a:spcBef>
              <a:buClr>
                <a:schemeClr val="accent1"/>
              </a:buClr>
              <a:buFont typeface="Arial" panose="020B0604020202020204" pitchFamily="34" charset="0"/>
              <a:buChar char="•"/>
              <a:defRPr sz="1333"/>
            </a:lvl4pPr>
            <a:lvl5pPr marL="731557" lvl="4" indent="-182889" defTabSz="914446">
              <a:lnSpc>
                <a:spcPct val="100000"/>
              </a:lnSpc>
              <a:spcBef>
                <a:spcPts val="500"/>
              </a:spcBef>
              <a:buClr>
                <a:schemeClr val="accent1"/>
              </a:buClr>
              <a:buFont typeface="Arial" panose="020B0604020202020204" pitchFamily="34" charset="0"/>
              <a:buChar char="•"/>
              <a:defRPr sz="1333" baseline="0"/>
            </a:lvl5pPr>
            <a:lvl6pPr marL="914446" lvl="5" indent="-182889" defTabSz="914446">
              <a:lnSpc>
                <a:spcPct val="100000"/>
              </a:lnSpc>
              <a:spcBef>
                <a:spcPts val="500"/>
              </a:spcBef>
              <a:buClr>
                <a:schemeClr val="accent1"/>
              </a:buClr>
              <a:buFont typeface="Arial" panose="020B0604020202020204" pitchFamily="34" charset="0"/>
              <a:buChar char="•"/>
              <a:defRPr sz="1333"/>
            </a:lvl6pPr>
            <a:lvl7pPr marL="1097335" lvl="6" indent="-182889" defTabSz="914446">
              <a:lnSpc>
                <a:spcPct val="100000"/>
              </a:lnSpc>
              <a:spcBef>
                <a:spcPts val="500"/>
              </a:spcBef>
              <a:buClr>
                <a:schemeClr val="accent1"/>
              </a:buClr>
              <a:buFont typeface="Arial" panose="020B0604020202020204" pitchFamily="34" charset="0"/>
              <a:buChar char="•"/>
              <a:defRPr sz="1333"/>
            </a:lvl7pPr>
            <a:lvl8pPr marL="1280224" lvl="7" indent="-182889" defTabSz="914446">
              <a:lnSpc>
                <a:spcPct val="100000"/>
              </a:lnSpc>
              <a:spcBef>
                <a:spcPts val="500"/>
              </a:spcBef>
              <a:buClr>
                <a:schemeClr val="accent1"/>
              </a:buClr>
              <a:buFont typeface="Arial" panose="020B0604020202020204" pitchFamily="34" charset="0"/>
              <a:buChar char="•"/>
              <a:defRPr sz="1333"/>
            </a:lvl8pPr>
            <a:lvl9pPr marL="1280224" indent="0" defTabSz="914446">
              <a:lnSpc>
                <a:spcPct val="90000"/>
              </a:lnSpc>
              <a:spcBef>
                <a:spcPts val="500"/>
              </a:spcBef>
              <a:buClr>
                <a:schemeClr val="accent1"/>
              </a:buClr>
              <a:buFont typeface="Arial" panose="020B0604020202020204" pitchFamily="34" charset="0"/>
              <a:buNone/>
              <a:defRPr sz="1333"/>
            </a:lvl9pPr>
          </a:lstStyle>
          <a:p>
            <a:pPr marL="466725"/>
            <a:r>
              <a:rPr lang="en-US" sz="1800" b="1" dirty="0">
                <a:solidFill>
                  <a:srgbClr val="00593F"/>
                </a:solidFill>
              </a:rPr>
              <a:t>…that maximizes impact for Humana…</a:t>
            </a:r>
          </a:p>
        </p:txBody>
      </p:sp>
      <p:sp>
        <p:nvSpPr>
          <p:cNvPr id="32" name="Rectangle 31">
            <a:extLst>
              <a:ext uri="{FF2B5EF4-FFF2-40B4-BE49-F238E27FC236}">
                <a16:creationId xmlns:a16="http://schemas.microsoft.com/office/drawing/2014/main" id="{1778BB53-CDDD-43C8-8367-40752E0CFFC0}"/>
              </a:ext>
            </a:extLst>
          </p:cNvPr>
          <p:cNvSpPr/>
          <p:nvPr/>
        </p:nvSpPr>
        <p:spPr>
          <a:xfrm>
            <a:off x="554341" y="1491885"/>
            <a:ext cx="6106105" cy="4576236"/>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sp>
        <p:nvSpPr>
          <p:cNvPr id="33" name="Rectangle 32">
            <a:extLst>
              <a:ext uri="{FF2B5EF4-FFF2-40B4-BE49-F238E27FC236}">
                <a16:creationId xmlns:a16="http://schemas.microsoft.com/office/drawing/2014/main" id="{42898F27-273C-4221-913C-9F4EFEF46AB2}"/>
              </a:ext>
            </a:extLst>
          </p:cNvPr>
          <p:cNvSpPr/>
          <p:nvPr/>
        </p:nvSpPr>
        <p:spPr>
          <a:xfrm>
            <a:off x="6653492" y="1491885"/>
            <a:ext cx="4692675" cy="4576236"/>
          </a:xfrm>
          <a:prstGeom prst="rect">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grpSp>
        <p:nvGrpSpPr>
          <p:cNvPr id="34" name="ChevronBlue 14">
            <a:extLst>
              <a:ext uri="{FF2B5EF4-FFF2-40B4-BE49-F238E27FC236}">
                <a16:creationId xmlns:a16="http://schemas.microsoft.com/office/drawing/2014/main" id="{0426B5E9-84F6-4AEF-A0E4-E4BF7A65CAB8}"/>
              </a:ext>
            </a:extLst>
          </p:cNvPr>
          <p:cNvGrpSpPr>
            <a:grpSpLocks/>
          </p:cNvGrpSpPr>
          <p:nvPr>
            <p:custDataLst>
              <p:tags r:id="rId12"/>
            </p:custDataLst>
          </p:nvPr>
        </p:nvGrpSpPr>
        <p:grpSpPr>
          <a:xfrm>
            <a:off x="6487913" y="3710235"/>
            <a:ext cx="319430" cy="319430"/>
            <a:chOff x="1016000" y="1016000"/>
            <a:chExt cx="396228" cy="396228"/>
          </a:xfrm>
        </p:grpSpPr>
        <p:sp>
          <p:nvSpPr>
            <p:cNvPr id="35" name="Oval 34">
              <a:extLst>
                <a:ext uri="{FF2B5EF4-FFF2-40B4-BE49-F238E27FC236}">
                  <a16:creationId xmlns:a16="http://schemas.microsoft.com/office/drawing/2014/main" id="{72DC0327-3571-4B13-B0E1-E000E1CDB57A}"/>
                </a:ext>
              </a:extLst>
            </p:cNvPr>
            <p:cNvSpPr/>
            <p:nvPr/>
          </p:nvSpPr>
          <p:spPr>
            <a:xfrm>
              <a:off x="1016000" y="1016000"/>
              <a:ext cx="396228" cy="396228"/>
            </a:xfrm>
            <a:prstGeom prst="ellipse">
              <a:avLst/>
            </a:prstGeom>
            <a:solidFill>
              <a:srgbClr val="00593F"/>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6" name="Graphic 35">
              <a:extLst>
                <a:ext uri="{FF2B5EF4-FFF2-40B4-BE49-F238E27FC236}">
                  <a16:creationId xmlns:a16="http://schemas.microsoft.com/office/drawing/2014/main" id="{C3BF8190-61AC-429F-9B5F-261333FDFC3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23614" y="1023614"/>
              <a:ext cx="381000" cy="381000"/>
            </a:xfrm>
            <a:prstGeom prst="rect">
              <a:avLst/>
            </a:prstGeom>
          </p:spPr>
        </p:pic>
      </p:grpSp>
    </p:spTree>
    <p:extLst>
      <p:ext uri="{BB962C8B-B14F-4D97-AF65-F5344CB8AC3E}">
        <p14:creationId xmlns:p14="http://schemas.microsoft.com/office/powerpoint/2010/main" val="70755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8" name="Object 2" hidden="1">
            <a:extLst>
              <a:ext uri="{FF2B5EF4-FFF2-40B4-BE49-F238E27FC236}">
                <a16:creationId xmlns:a16="http://schemas.microsoft.com/office/drawing/2014/main" id="{E5D7E009-6C81-4AE9-B249-D58828BECDF0}"/>
              </a:ext>
            </a:extLst>
          </p:cNvPr>
          <p:cNvGraphicFramePr>
            <a:graphicFrameLocks noChangeAspect="1"/>
          </p:cNvGraphicFramePr>
          <p:nvPr>
            <p:custDataLst>
              <p:tags r:id="rId3"/>
            </p:custDataLst>
            <p:extLst>
              <p:ext uri="{D42A27DB-BD31-4B8C-83A1-F6EECF244321}">
                <p14:modId xmlns:p14="http://schemas.microsoft.com/office/powerpoint/2010/main" val="2885811535"/>
              </p:ext>
            </p:extLst>
          </p:nvPr>
        </p:nvGraphicFramePr>
        <p:xfrm>
          <a:off x="1678" y="1639"/>
          <a:ext cx="1588" cy="1588"/>
        </p:xfrm>
        <a:graphic>
          <a:graphicData uri="http://schemas.openxmlformats.org/presentationml/2006/ole">
            <mc:AlternateContent xmlns:mc="http://schemas.openxmlformats.org/markup-compatibility/2006">
              <mc:Choice xmlns:v="urn:schemas-microsoft-com:vml" Requires="v">
                <p:oleObj spid="_x0000_s72733" name="think-cell Slide" r:id="rId7" imgW="423" imgH="424" progId="TCLayout.ActiveDocument.1">
                  <p:embed/>
                </p:oleObj>
              </mc:Choice>
              <mc:Fallback>
                <p:oleObj name="think-cell Slide" r:id="rId7" imgW="423" imgH="424" progId="TCLayout.ActiveDocument.1">
                  <p:embed/>
                  <p:pic>
                    <p:nvPicPr>
                      <p:cNvPr id="18" name="Object 2" hidden="1">
                        <a:extLst>
                          <a:ext uri="{FF2B5EF4-FFF2-40B4-BE49-F238E27FC236}">
                            <a16:creationId xmlns:a16="http://schemas.microsoft.com/office/drawing/2014/main" id="{E5D7E009-6C81-4AE9-B249-D58828BECDF0}"/>
                          </a:ext>
                        </a:extLst>
                      </p:cNvPr>
                      <p:cNvPicPr/>
                      <p:nvPr/>
                    </p:nvPicPr>
                    <p:blipFill>
                      <a:blip r:embed="rId8"/>
                      <a:stretch>
                        <a:fillRect/>
                      </a:stretch>
                    </p:blipFill>
                    <p:spPr>
                      <a:xfrm>
                        <a:off x="1678" y="1639"/>
                        <a:ext cx="1588" cy="1588"/>
                      </a:xfrm>
                      <a:prstGeom prst="rect">
                        <a:avLst/>
                      </a:prstGeom>
                    </p:spPr>
                  </p:pic>
                </p:oleObj>
              </mc:Fallback>
            </mc:AlternateContent>
          </a:graphicData>
        </a:graphic>
      </p:graphicFrame>
      <p:sp>
        <p:nvSpPr>
          <p:cNvPr id="19" name="Rectangle 1" hidden="1">
            <a:extLst>
              <a:ext uri="{FF2B5EF4-FFF2-40B4-BE49-F238E27FC236}">
                <a16:creationId xmlns:a16="http://schemas.microsoft.com/office/drawing/2014/main" id="{E37BF38E-4617-41AC-BFBA-0C3D99FF7B61}"/>
              </a:ext>
            </a:extLst>
          </p:cNvPr>
          <p:cNvSpPr/>
          <p:nvPr>
            <p:custDataLst>
              <p:tags r:id="rId4"/>
            </p:custDataLst>
          </p:nvPr>
        </p:nvSpPr>
        <p:spPr>
          <a:xfrm>
            <a:off x="91" y="51"/>
            <a:ext cx="158747" cy="158747"/>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396"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sym typeface="Georgia" panose="02040502050405020303" pitchFamily="18" charset="0"/>
            </a:endParaRPr>
          </a:p>
        </p:txBody>
      </p:sp>
      <p:sp>
        <p:nvSpPr>
          <p:cNvPr id="10" name="Title 1">
            <a:extLst>
              <a:ext uri="{FF2B5EF4-FFF2-40B4-BE49-F238E27FC236}">
                <a16:creationId xmlns:a16="http://schemas.microsoft.com/office/drawing/2014/main" id="{57C182CE-0BF2-40E1-A89A-A7F7DA5D70D8}"/>
              </a:ext>
            </a:extLst>
          </p:cNvPr>
          <p:cNvSpPr>
            <a:spLocks noGrp="1"/>
          </p:cNvSpPr>
          <p:nvPr>
            <p:ph type="title"/>
          </p:nvPr>
        </p:nvSpPr>
        <p:spPr>
          <a:xfrm>
            <a:off x="6096000" y="4282441"/>
            <a:ext cx="5372431" cy="1752600"/>
          </a:xfrm>
        </p:spPr>
        <p:txBody>
          <a:bodyPr vert="horz"/>
          <a:lstStyle/>
          <a:p>
            <a:r>
              <a:rPr lang="en-US" sz="2500" i="1" dirty="0">
                <a:ln w="6350" cap="flat">
                  <a:noFill/>
                  <a:miter lim="800000"/>
                </a:ln>
                <a:solidFill>
                  <a:srgbClr val="1CADE4">
                    <a:lumMod val="75000"/>
                  </a:srgbClr>
                </a:solidFill>
                <a:latin typeface="Arial"/>
              </a:rPr>
              <a:t>Thank you for giving us the opportunity to be a part of this experience and present our solution, we really enjoyed the ride!</a:t>
            </a:r>
          </a:p>
        </p:txBody>
      </p:sp>
      <p:sp>
        <p:nvSpPr>
          <p:cNvPr id="13" name="Title 1">
            <a:extLst>
              <a:ext uri="{FF2B5EF4-FFF2-40B4-BE49-F238E27FC236}">
                <a16:creationId xmlns:a16="http://schemas.microsoft.com/office/drawing/2014/main" id="{D16B8975-075E-4120-8C28-20EFBB43BE1D}"/>
              </a:ext>
            </a:extLst>
          </p:cNvPr>
          <p:cNvSpPr txBox="1">
            <a:spLocks/>
          </p:cNvSpPr>
          <p:nvPr/>
        </p:nvSpPr>
        <p:spPr>
          <a:xfrm>
            <a:off x="658633" y="594361"/>
            <a:ext cx="5372431" cy="1752600"/>
          </a:xfrm>
          <a:prstGeom prst="rect">
            <a:avLst/>
          </a:prstGeom>
        </p:spPr>
        <p:txBody>
          <a:bodyPr vert="horz" lIns="0" tIns="0" rIns="0" bIns="0" rtlCol="0" anchor="ctr">
            <a:noAutofit/>
          </a:bodyPr>
          <a:lstStyle>
            <a:lvl1pPr algn="l" defTabSz="914446" rtl="0" eaLnBrk="1" latinLnBrk="0" hangingPunct="1">
              <a:lnSpc>
                <a:spcPct val="90000"/>
              </a:lnSpc>
              <a:spcBef>
                <a:spcPct val="0"/>
              </a:spcBef>
              <a:buNone/>
              <a:defRPr sz="3000" kern="1200">
                <a:solidFill>
                  <a:schemeClr val="accent1"/>
                </a:solidFill>
                <a:latin typeface="+mj-lt"/>
                <a:ea typeface="+mj-ea"/>
                <a:cs typeface="+mj-cs"/>
              </a:defRPr>
            </a:lvl1pPr>
          </a:lstStyle>
          <a:p>
            <a:r>
              <a:rPr lang="en-US" sz="7200" b="1" dirty="0">
                <a:ln w="6350" cap="flat">
                  <a:noFill/>
                  <a:miter lim="800000"/>
                </a:ln>
                <a:solidFill>
                  <a:srgbClr val="1CADE4">
                    <a:lumMod val="75000"/>
                  </a:srgbClr>
                </a:solidFill>
                <a:latin typeface="Arial"/>
              </a:rPr>
              <a:t>Q&amp;A</a:t>
            </a:r>
          </a:p>
        </p:txBody>
      </p:sp>
      <p:pic>
        <p:nvPicPr>
          <p:cNvPr id="12" name="Picture 11">
            <a:extLst>
              <a:ext uri="{FF2B5EF4-FFF2-40B4-BE49-F238E27FC236}">
                <a16:creationId xmlns:a16="http://schemas.microsoft.com/office/drawing/2014/main" id="{745DFA44-C59E-47A6-B28F-3ED6538BDF60}"/>
              </a:ext>
            </a:extLst>
          </p:cNvPr>
          <p:cNvPicPr>
            <a:picLocks noChangeAspect="1"/>
          </p:cNvPicPr>
          <p:nvPr/>
        </p:nvPicPr>
        <p:blipFill>
          <a:blip r:embed="rId9"/>
          <a:stretch>
            <a:fillRect/>
          </a:stretch>
        </p:blipFill>
        <p:spPr>
          <a:xfrm>
            <a:off x="9743207" y="111817"/>
            <a:ext cx="2132068" cy="819443"/>
          </a:xfrm>
          <a:prstGeom prst="rect">
            <a:avLst/>
          </a:prstGeom>
        </p:spPr>
      </p:pic>
    </p:spTree>
    <p:extLst>
      <p:ext uri="{BB962C8B-B14F-4D97-AF65-F5344CB8AC3E}">
        <p14:creationId xmlns:p14="http://schemas.microsoft.com/office/powerpoint/2010/main" val="488133686"/>
      </p:ext>
    </p:extLst>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1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2.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5.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ECTuhuKk2ZEKebKphcUII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2dH7WiGkAe3q4HIqyRNIG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c.fIZ7pHCu88QHTae7aWt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z5Dtt0GyCB.3sD7JKc1aY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ztpuJaZJlZs2gXUjfl37S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vd.BA0GVLKPtnW6_7qHN5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ReqJWmSR3AUtBRaD1JqHq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N49TAGlk7hx2as5fa.OLj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ONo2BhnZleMOU7zeRMPrz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XzJQecKHUWxlII5VxtU8c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AIxA5AbPr0wf3cNwBxT7H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b8H.0XBCbHDvr_4bQAemQ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A6vq6saTH0XBxXdxpi_K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2cmmV1mYEzrmoZ_5ehYLq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vXLpxnERcLdI4jYm.0hhb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dN030pJRglH.deBdK0AN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x6SKNpcGibmKeSHZM36g.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GPqZfPtUdH4RXSteBj7zF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Qjwzs8uVg99ddg2h9pEZC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Fy1GnEOvkQ2NI07soi1QX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F5KYv9eXHgpfu2jbfhjE0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yMDhk09gX6jvmzZLADV_U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XVRBhuCmCudGrm4n0hVD0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UkhWOZPNvp5UShUhzbu0O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zr9t5ihH8cAORjm3xLAIr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Vl5DRnoyir9_XZkVklIAl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Zko5opTgTkWWjKcQlNrmG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SBcNNvSKeMcd45gn.S4G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sBO7nm4BWiPhNoj5SIIBuA"/>
</p:tagLst>
</file>

<file path=ppt/tags/tag135.xml><?xml version="1.0" encoding="utf-8"?>
<p:tagLst xmlns:a="http://schemas.openxmlformats.org/drawingml/2006/main" xmlns:r="http://schemas.openxmlformats.org/officeDocument/2006/relationships" xmlns:p="http://schemas.openxmlformats.org/presentationml/2006/main">
  <p:tag name="SYMBOLNAME" val="Chevron"/>
  <p:tag name="CIRCLESTATUS" val="Blue"/>
  <p:tag name="NAME" val="ChevronBlu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dD5oBxJjXQB7fL65U0XkO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9RctjGMn_iUdWgVZAIVKi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2acWfImb49vDy9Q2CrHjl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bJZCKwIeqwW925w5CAt4.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uegyMQkS1gSxjHmovX7q5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5zOlCtSzN2j6B.ZtbSIin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zi34QR1wz_JLZc8VmGR.o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a50l7nfBDljf2KNMQ2rrG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NXqIrKLRtOwphyDtqs62n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2SK24P4o2TphUO.DNYta6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nKFudNAbIUDz4lzyJp95W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aGwWr496jwwBGA.5qcBw3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KWVv4mtjbrEz_x3xDayHV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4cwwifu91gw8kbXxuaUwX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fpr1brq6j6NwRN4HBbDmn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e_e90Naa5aVWtDTXMFSVx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R2Qr4RfZtM0P0UwmS9EDU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j0oLzllf4Iuj2wtJ7u8J0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z_worpzeLBP8VJ1A1lZAs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Wh2pllqD9G0WRjKds95Wn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2yBN_c2KEprEHc.vZVuhV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AUZoupFJeIhoXvWVqapbo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0TErLv4Ju3QlS9b1d5gii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XAMXh9HF10NcfhAPnmOZk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vdf7NwDXySq_3y1k9U0C6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qCnqMJg539zS63oEvFELY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_6yhzFXcA7fAP52nRr58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BilSt6_S7Kw4xOUg.c0QH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Fp5MMIcIxlKfbiSQWgP2N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x15id4El4ydpn_ZNvwDP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nYNCq4BKUmJFGC3t8gZ3H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ayqXO_1ae2tOO39YK1v03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7YorhI03gI7IBiiItDP1p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9EgZ_YC_8O6PiciKw3wWW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nW_0Z_Oud67rhQ64u.hbK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xndsJ7D.VSitI10hoGbD4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Xe7Lou9_HghZVdLiTu8YK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N4EXbutFcD5sCHCrV_PiW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Lc3pmgIb6Kpc7CGi4zM.5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0cCP4VkuYcv3iKIKKNaDZ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vu_Or88F5br3GHxR_TN2L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vflN.CmnS.caHT9oUm9s1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81.xml><?xml version="1.0" encoding="utf-8"?>
<p:tagLst xmlns:a="http://schemas.openxmlformats.org/drawingml/2006/main" xmlns:r="http://schemas.openxmlformats.org/officeDocument/2006/relationships" xmlns:p="http://schemas.openxmlformats.org/presentationml/2006/main">
  <p:tag name="NAME" val="CustomIcon"/>
</p:tagLst>
</file>

<file path=ppt/tags/tag182.xml><?xml version="1.0" encoding="utf-8"?>
<p:tagLst xmlns:a="http://schemas.openxmlformats.org/drawingml/2006/main" xmlns:r="http://schemas.openxmlformats.org/officeDocument/2006/relationships" xmlns:p="http://schemas.openxmlformats.org/presentationml/2006/main">
  <p:tag name="NAME" val="CustomIcon"/>
</p:tagLst>
</file>

<file path=ppt/tags/tag183.xml><?xml version="1.0" encoding="utf-8"?>
<p:tagLst xmlns:a="http://schemas.openxmlformats.org/drawingml/2006/main" xmlns:r="http://schemas.openxmlformats.org/officeDocument/2006/relationships" xmlns:p="http://schemas.openxmlformats.org/presentationml/2006/main">
  <p:tag name="NAME" val="CustomIcon"/>
</p:tagLst>
</file>

<file path=ppt/tags/tag184.xml><?xml version="1.0" encoding="utf-8"?>
<p:tagLst xmlns:a="http://schemas.openxmlformats.org/drawingml/2006/main" xmlns:r="http://schemas.openxmlformats.org/officeDocument/2006/relationships" xmlns:p="http://schemas.openxmlformats.org/presentationml/2006/main">
  <p:tag name="NAME" val="CustomIcon"/>
</p:tagLst>
</file>

<file path=ppt/tags/tag185.xml><?xml version="1.0" encoding="utf-8"?>
<p:tagLst xmlns:a="http://schemas.openxmlformats.org/drawingml/2006/main" xmlns:r="http://schemas.openxmlformats.org/officeDocument/2006/relationships" xmlns:p="http://schemas.openxmlformats.org/presentationml/2006/main">
  <p:tag name="NAME" val="CustomIcon"/>
</p:tagLst>
</file>

<file path=ppt/tags/tag186.xml><?xml version="1.0" encoding="utf-8"?>
<p:tagLst xmlns:a="http://schemas.openxmlformats.org/drawingml/2006/main" xmlns:r="http://schemas.openxmlformats.org/officeDocument/2006/relationships" xmlns:p="http://schemas.openxmlformats.org/presentationml/2006/main">
  <p:tag name="NAME" val="CustomIcon"/>
</p:tagLst>
</file>

<file path=ppt/tags/tag187.xml><?xml version="1.0" encoding="utf-8"?>
<p:tagLst xmlns:a="http://schemas.openxmlformats.org/drawingml/2006/main" xmlns:r="http://schemas.openxmlformats.org/officeDocument/2006/relationships" xmlns:p="http://schemas.openxmlformats.org/presentationml/2006/main">
  <p:tag name="NAME" val="CustomIcon"/>
</p:tagLst>
</file>

<file path=ppt/tags/tag188.xml><?xml version="1.0" encoding="utf-8"?>
<p:tagLst xmlns:a="http://schemas.openxmlformats.org/drawingml/2006/main" xmlns:r="http://schemas.openxmlformats.org/officeDocument/2006/relationships" xmlns:p="http://schemas.openxmlformats.org/presentationml/2006/main">
  <p:tag name="SYMBOLNAME" val="Chevron"/>
  <p:tag name="CIRCLESTATUS" val="Blue"/>
  <p:tag name="NAME" val="ChevronBlu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3. Subtitl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w8hgSdzrrpDd0N.dDsTHw"/>
</p:tagLst>
</file>

<file path=ppt/tags/tag68.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69.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75.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76.xml><?xml version="1.0" encoding="utf-8"?>
<p:tagLst xmlns:a="http://schemas.openxmlformats.org/drawingml/2006/main" xmlns:r="http://schemas.openxmlformats.org/officeDocument/2006/relationships" xmlns:p="http://schemas.openxmlformats.org/presentationml/2006/main">
  <p:tag name="1LEVEL" val="4"/>
  <p:tag name="2LEVEL" val="2"/>
  <p:tag name="3LEVEL" val="1"/>
  <p:tag name="4LEVEL" val="0.5"/>
  <p:tag name="5LEVEL" val="0.25"/>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9.xml><?xml version="1.0" encoding="utf-8"?>
<p:tagLst xmlns:a="http://schemas.openxmlformats.org/drawingml/2006/main" xmlns:r="http://schemas.openxmlformats.org/officeDocument/2006/relationships" xmlns:p="http://schemas.openxmlformats.org/presentationml/2006/main">
  <p:tag name="SYMBOLNAME" val="Chevron"/>
  <p:tag name="CIRCLESTATUS" val="Blue"/>
  <p:tag name="NAME" val="ChevronBlu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2.xml><?xml version="1.0" encoding="utf-8"?>
<p:tagLst xmlns:a="http://schemas.openxmlformats.org/drawingml/2006/main" xmlns:r="http://schemas.openxmlformats.org/officeDocument/2006/relationships" xmlns:p="http://schemas.openxmlformats.org/presentationml/2006/main">
  <p:tag name="SHAPENAME" val="3. Subtitle"/>
</p:tagLst>
</file>

<file path=ppt/tags/tag83.xml><?xml version="1.0" encoding="utf-8"?>
<p:tagLst xmlns:a="http://schemas.openxmlformats.org/drawingml/2006/main" xmlns:r="http://schemas.openxmlformats.org/officeDocument/2006/relationships" xmlns:p="http://schemas.openxmlformats.org/presentationml/2006/main">
  <p:tag name="NAME" val="Flow"/>
</p:tagLst>
</file>

<file path=ppt/tags/tag84.xml><?xml version="1.0" encoding="utf-8"?>
<p:tagLst xmlns:a="http://schemas.openxmlformats.org/drawingml/2006/main" xmlns:r="http://schemas.openxmlformats.org/officeDocument/2006/relationships" xmlns:p="http://schemas.openxmlformats.org/presentationml/2006/main">
  <p:tag name="NAME" val="Flow"/>
</p:tagLst>
</file>

<file path=ppt/tags/tag85.xml><?xml version="1.0" encoding="utf-8"?>
<p:tagLst xmlns:a="http://schemas.openxmlformats.org/drawingml/2006/main" xmlns:r="http://schemas.openxmlformats.org/officeDocument/2006/relationships" xmlns:p="http://schemas.openxmlformats.org/presentationml/2006/main">
  <p:tag name="NAME" val="Flow"/>
</p:tagLst>
</file>

<file path=ppt/tags/tag86.xml><?xml version="1.0" encoding="utf-8"?>
<p:tagLst xmlns:a="http://schemas.openxmlformats.org/drawingml/2006/main" xmlns:r="http://schemas.openxmlformats.org/officeDocument/2006/relationships" xmlns:p="http://schemas.openxmlformats.org/presentationml/2006/main">
  <p:tag name="NAME" val="Flow"/>
</p:tagLst>
</file>

<file path=ppt/tags/tag87.xml><?xml version="1.0" encoding="utf-8"?>
<p:tagLst xmlns:a="http://schemas.openxmlformats.org/drawingml/2006/main" xmlns:r="http://schemas.openxmlformats.org/officeDocument/2006/relationships" xmlns:p="http://schemas.openxmlformats.org/presentationml/2006/main">
  <p:tag name="NAME" val="Flow"/>
</p:tagLst>
</file>

<file path=ppt/tags/tag88.xml><?xml version="1.0" encoding="utf-8"?>
<p:tagLst xmlns:a="http://schemas.openxmlformats.org/drawingml/2006/main" xmlns:r="http://schemas.openxmlformats.org/officeDocument/2006/relationships" xmlns:p="http://schemas.openxmlformats.org/presentationml/2006/main">
  <p:tag name="NAME" val="SingleBoatShape"/>
</p:tagLst>
</file>

<file path=ppt/tags/tag89.xml><?xml version="1.0" encoding="utf-8"?>
<p:tagLst xmlns:a="http://schemas.openxmlformats.org/drawingml/2006/main" xmlns:r="http://schemas.openxmlformats.org/officeDocument/2006/relationships" xmlns:p="http://schemas.openxmlformats.org/presentationml/2006/main">
  <p:tag name="NAME" val="SingleBoatText"/>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NAME" val="SingleBoatShape"/>
</p:tagLst>
</file>

<file path=ppt/tags/tag91.xml><?xml version="1.0" encoding="utf-8"?>
<p:tagLst xmlns:a="http://schemas.openxmlformats.org/drawingml/2006/main" xmlns:r="http://schemas.openxmlformats.org/officeDocument/2006/relationships" xmlns:p="http://schemas.openxmlformats.org/presentationml/2006/main">
  <p:tag name="NAME" val="SingleBoatText"/>
</p:tagLst>
</file>

<file path=ppt/tags/tag92.xml><?xml version="1.0" encoding="utf-8"?>
<p:tagLst xmlns:a="http://schemas.openxmlformats.org/drawingml/2006/main" xmlns:r="http://schemas.openxmlformats.org/officeDocument/2006/relationships" xmlns:p="http://schemas.openxmlformats.org/presentationml/2006/main">
  <p:tag name="NAME" val="SingleBoatShape"/>
</p:tagLst>
</file>

<file path=ppt/tags/tag93.xml><?xml version="1.0" encoding="utf-8"?>
<p:tagLst xmlns:a="http://schemas.openxmlformats.org/drawingml/2006/main" xmlns:r="http://schemas.openxmlformats.org/officeDocument/2006/relationships" xmlns:p="http://schemas.openxmlformats.org/presentationml/2006/main">
  <p:tag name="NAME" val="SingleBoatText"/>
</p:tagLst>
</file>

<file path=ppt/tags/tag94.xml><?xml version="1.0" encoding="utf-8"?>
<p:tagLst xmlns:a="http://schemas.openxmlformats.org/drawingml/2006/main" xmlns:r="http://schemas.openxmlformats.org/officeDocument/2006/relationships" xmlns:p="http://schemas.openxmlformats.org/presentationml/2006/main">
  <p:tag name="NAME" val="SingleBoatShape"/>
</p:tagLst>
</file>

<file path=ppt/tags/tag95.xml><?xml version="1.0" encoding="utf-8"?>
<p:tagLst xmlns:a="http://schemas.openxmlformats.org/drawingml/2006/main" xmlns:r="http://schemas.openxmlformats.org/officeDocument/2006/relationships" xmlns:p="http://schemas.openxmlformats.org/presentationml/2006/main">
  <p:tag name="NAME" val="SingleBoatText"/>
</p:tagLst>
</file>

<file path=ppt/tags/tag96.xml><?xml version="1.0" encoding="utf-8"?>
<p:tagLst xmlns:a="http://schemas.openxmlformats.org/drawingml/2006/main" xmlns:r="http://schemas.openxmlformats.org/officeDocument/2006/relationships" xmlns:p="http://schemas.openxmlformats.org/presentationml/2006/main">
  <p:tag name="NAME" val="SingleBoatShape"/>
</p:tagLst>
</file>

<file path=ppt/tags/tag97.xml><?xml version="1.0" encoding="utf-8"?>
<p:tagLst xmlns:a="http://schemas.openxmlformats.org/drawingml/2006/main" xmlns:r="http://schemas.openxmlformats.org/officeDocument/2006/relationships" xmlns:p="http://schemas.openxmlformats.org/presentationml/2006/main">
  <p:tag name="NAME" val="SingleBoatText"/>
</p:tagLst>
</file>

<file path=ppt/tags/tag98.xml><?xml version="1.0" encoding="utf-8"?>
<p:tagLst xmlns:a="http://schemas.openxmlformats.org/drawingml/2006/main" xmlns:r="http://schemas.openxmlformats.org/officeDocument/2006/relationships" xmlns:p="http://schemas.openxmlformats.org/presentationml/2006/main">
  <p:tag name="NAME" val="CustomIcon"/>
</p:tagLst>
</file>

<file path=ppt/tags/tag99.xml><?xml version="1.0" encoding="utf-8"?>
<p:tagLst xmlns:a="http://schemas.openxmlformats.org/drawingml/2006/main" xmlns:r="http://schemas.openxmlformats.org/officeDocument/2006/relationships" xmlns:p="http://schemas.openxmlformats.org/presentationml/2006/main">
  <p:tag name="NAME" val="CustomIcon"/>
</p:tagLst>
</file>

<file path=ppt/theme/theme1.xml><?xml version="1.0" encoding="utf-8"?>
<a:theme xmlns:a="http://schemas.openxmlformats.org/drawingml/2006/main" name="Tema de Offic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SLIDES (primary colors)">
  <a:themeElements>
    <a:clrScheme name="HUMANA PRIMARY">
      <a:dk1>
        <a:srgbClr val="53575A"/>
      </a:dk1>
      <a:lt1>
        <a:srgbClr val="C8C8C8"/>
      </a:lt1>
      <a:dk2>
        <a:srgbClr val="002F57"/>
      </a:dk2>
      <a:lt2>
        <a:srgbClr val="FFFFFF"/>
      </a:lt2>
      <a:accent1>
        <a:srgbClr val="78BE20"/>
      </a:accent1>
      <a:accent2>
        <a:srgbClr val="497728"/>
      </a:accent2>
      <a:accent3>
        <a:srgbClr val="66BAC4"/>
      </a:accent3>
      <a:accent4>
        <a:srgbClr val="007480"/>
      </a:accent4>
      <a:accent5>
        <a:srgbClr val="612066"/>
      </a:accent5>
      <a:accent6>
        <a:srgbClr val="AE0061"/>
      </a:accent6>
      <a:hlink>
        <a:srgbClr val="78BD20"/>
      </a:hlink>
      <a:folHlink>
        <a:srgbClr val="78BD2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sq">
          <a:solidFill>
            <a:schemeClr val="accent2"/>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207092_Preso_cs_v8" id="{CB322130-4FBB-294E-86DE-4BA434154497}" vid="{1AB1DD42-080D-6E4A-9AF3-21FD6C879B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cheme1">
    <a:dk1>
      <a:srgbClr val="000000"/>
    </a:dk1>
    <a:lt1>
      <a:srgbClr val="FFFFFF"/>
    </a:lt1>
    <a:dk2>
      <a:srgbClr val="FFFFFF"/>
    </a:dk2>
    <a:lt2>
      <a:srgbClr val="FFFFFF"/>
    </a:lt2>
    <a:accent1>
      <a:srgbClr val="051F5A"/>
    </a:accent1>
    <a:accent2>
      <a:srgbClr val="4A66AC"/>
    </a:accent2>
    <a:accent3>
      <a:srgbClr val="297FD5"/>
    </a:accent3>
    <a:accent4>
      <a:srgbClr val="71839F"/>
    </a:accent4>
    <a:accent5>
      <a:srgbClr val="5AA2AE"/>
    </a:accent5>
    <a:accent6>
      <a:srgbClr val="78697B"/>
    </a:accent6>
    <a:hlink>
      <a:srgbClr val="0000FF"/>
    </a:hlink>
    <a:folHlink>
      <a:srgbClr val="800080"/>
    </a:folHlink>
  </a:clrScheme>
</a:themeOverride>
</file>

<file path=ppt/theme/themeOverride2.xml><?xml version="1.0" encoding="utf-8"?>
<a:themeOverride xmlns:a="http://schemas.openxmlformats.org/drawingml/2006/main">
  <a:clrScheme name="Scheme1">
    <a:dk1>
      <a:srgbClr val="000000"/>
    </a:dk1>
    <a:lt1>
      <a:srgbClr val="FFFFFF"/>
    </a:lt1>
    <a:dk2>
      <a:srgbClr val="FFFFFF"/>
    </a:dk2>
    <a:lt2>
      <a:srgbClr val="FFFFFF"/>
    </a:lt2>
    <a:accent1>
      <a:srgbClr val="051F5A"/>
    </a:accent1>
    <a:accent2>
      <a:srgbClr val="4A66AC"/>
    </a:accent2>
    <a:accent3>
      <a:srgbClr val="297FD5"/>
    </a:accent3>
    <a:accent4>
      <a:srgbClr val="71839F"/>
    </a:accent4>
    <a:accent5>
      <a:srgbClr val="5AA2AE"/>
    </a:accent5>
    <a:accent6>
      <a:srgbClr val="78697B"/>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689</TotalTime>
  <Words>963</Words>
  <Application>Microsoft Office PowerPoint</Application>
  <PresentationFormat>Widescreen</PresentationFormat>
  <Paragraphs>240</Paragraphs>
  <Slides>8</Slides>
  <Notes>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Calibri Light</vt:lpstr>
      <vt:lpstr>Georgia</vt:lpstr>
      <vt:lpstr>Segoe UI</vt:lpstr>
      <vt:lpstr>Tema de Office</vt:lpstr>
      <vt:lpstr>MASTER SLIDES (primary colors)</vt:lpstr>
      <vt:lpstr>think-cell Slide</vt:lpstr>
      <vt:lpstr>PowerPoint Presentation</vt:lpstr>
      <vt:lpstr>PowerPoint Presentation</vt:lpstr>
      <vt:lpstr> </vt:lpstr>
      <vt:lpstr>PowerPoint Presentation</vt:lpstr>
      <vt:lpstr>PowerPoint Presentation</vt:lpstr>
      <vt:lpstr>PowerPoint Presentation</vt:lpstr>
      <vt:lpstr>PowerPoint Presentation</vt:lpstr>
      <vt:lpstr>Thank you for giving us the opportunity to be a part of this experience and present our solution, we really enjoyed the ride!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Noemí Ruiz Sosa</dc:creator>
  <cp:lastModifiedBy>Alejandro Sáez</cp:lastModifiedBy>
  <cp:revision>79</cp:revision>
  <dcterms:created xsi:type="dcterms:W3CDTF">2021-11-04T11:17:24Z</dcterms:created>
  <dcterms:modified xsi:type="dcterms:W3CDTF">2021-11-27T14:41:25Z</dcterms:modified>
</cp:coreProperties>
</file>