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2C768A3-B3D1-4C10-8B44-F56FE6B034BA}" type="datetimeFigureOut">
              <a:rPr lang="en-US" smtClean="0"/>
              <a:pPr/>
              <a:t>5/28/2020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D8963D4-A646-4AF4-BF9C-D5F6050B557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C768A3-B3D1-4C10-8B44-F56FE6B034BA}"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963D4-A646-4AF4-BF9C-D5F6050B55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C768A3-B3D1-4C10-8B44-F56FE6B034BA}"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963D4-A646-4AF4-BF9C-D5F6050B55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C768A3-B3D1-4C10-8B44-F56FE6B034BA}"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963D4-A646-4AF4-BF9C-D5F6050B55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C768A3-B3D1-4C10-8B44-F56FE6B034BA}" type="datetimeFigureOut">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D8963D4-A646-4AF4-BF9C-D5F6050B557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C768A3-B3D1-4C10-8B44-F56FE6B034BA}" type="datetimeFigureOut">
              <a:rPr lang="en-US" smtClean="0"/>
              <a:pPr/>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963D4-A646-4AF4-BF9C-D5F6050B55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2C768A3-B3D1-4C10-8B44-F56FE6B034BA}" type="datetimeFigureOut">
              <a:rPr lang="en-US" smtClean="0"/>
              <a:pPr/>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963D4-A646-4AF4-BF9C-D5F6050B55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C768A3-B3D1-4C10-8B44-F56FE6B034BA}" type="datetimeFigureOut">
              <a:rPr lang="en-US" smtClean="0"/>
              <a:pPr/>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963D4-A646-4AF4-BF9C-D5F6050B55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768A3-B3D1-4C10-8B44-F56FE6B034BA}" type="datetimeFigureOut">
              <a:rPr lang="en-US" smtClean="0"/>
              <a:pPr/>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8963D4-A646-4AF4-BF9C-D5F6050B55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C768A3-B3D1-4C10-8B44-F56FE6B034BA}" type="datetimeFigureOut">
              <a:rPr lang="en-US" smtClean="0"/>
              <a:pPr/>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963D4-A646-4AF4-BF9C-D5F6050B55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C768A3-B3D1-4C10-8B44-F56FE6B034BA}" type="datetimeFigureOut">
              <a:rPr lang="en-US" smtClean="0"/>
              <a:pPr/>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963D4-A646-4AF4-BF9C-D5F6050B55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2C768A3-B3D1-4C10-8B44-F56FE6B034BA}" type="datetimeFigureOut">
              <a:rPr lang="en-US" smtClean="0"/>
              <a:pPr/>
              <a:t>5/28/2020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D8963D4-A646-4AF4-BF9C-D5F6050B557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219200"/>
            <a:ext cx="8229600" cy="1981200"/>
          </a:xfrm>
        </p:spPr>
        <p:txBody>
          <a:bodyPr/>
          <a:lstStyle/>
          <a:p>
            <a:r>
              <a:rPr lang="en-US" dirty="0" smtClean="0"/>
              <a:t>assignment</a:t>
            </a:r>
            <a:endParaRPr lang="en-US" dirty="0"/>
          </a:p>
        </p:txBody>
      </p:sp>
      <p:sp>
        <p:nvSpPr>
          <p:cNvPr id="3" name="Subtitle 2"/>
          <p:cNvSpPr>
            <a:spLocks noGrp="1"/>
          </p:cNvSpPr>
          <p:nvPr>
            <p:ph type="subTitle" idx="1"/>
          </p:nvPr>
        </p:nvSpPr>
        <p:spPr>
          <a:xfrm>
            <a:off x="1371600" y="3657600"/>
            <a:ext cx="6400800" cy="1426698"/>
          </a:xfrm>
        </p:spPr>
        <p:txBody>
          <a:bodyPr/>
          <a:lstStyle/>
          <a:p>
            <a:r>
              <a:rPr lang="en-US" dirty="0" smtClean="0"/>
              <a:t>ON</a:t>
            </a:r>
          </a:p>
          <a:p>
            <a:r>
              <a:rPr lang="en-US" dirty="0" smtClean="0"/>
              <a:t>SEARCHING AND SORTING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pic>
        <p:nvPicPr>
          <p:cNvPr id="4" name="Content Placeholder 3" descr="bubbleimg.jpeg"/>
          <p:cNvPicPr>
            <a:picLocks noGrp="1" noChangeAspect="1"/>
          </p:cNvPicPr>
          <p:nvPr>
            <p:ph idx="1"/>
          </p:nvPr>
        </p:nvPicPr>
        <p:blipFill>
          <a:blip r:embed="rId2"/>
          <a:stretch>
            <a:fillRect/>
          </a:stretch>
        </p:blipFill>
        <p:spPr>
          <a:xfrm>
            <a:off x="762000" y="1219200"/>
            <a:ext cx="7391400" cy="52578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a:xfrm>
            <a:off x="457200" y="2667000"/>
            <a:ext cx="8229600" cy="2971800"/>
          </a:xfrm>
        </p:spPr>
        <p:txBody>
          <a:bodyPr/>
          <a:lstStyle/>
          <a:p>
            <a:r>
              <a:rPr lang="en-US" dirty="0" smtClean="0"/>
              <a:t>Insertion sort is a sorting algorithm that places an unsorted element at its suitable place in each iteration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pic>
        <p:nvPicPr>
          <p:cNvPr id="4" name="Content Placeholder 3" descr="insertimg.png"/>
          <p:cNvPicPr>
            <a:picLocks noGrp="1" noChangeAspect="1"/>
          </p:cNvPicPr>
          <p:nvPr>
            <p:ph idx="1"/>
          </p:nvPr>
        </p:nvPicPr>
        <p:blipFill>
          <a:blip r:embed="rId2"/>
          <a:stretch>
            <a:fillRect/>
          </a:stretch>
        </p:blipFill>
        <p:spPr>
          <a:xfrm>
            <a:off x="685800" y="1219200"/>
            <a:ext cx="7772400" cy="56388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a:xfrm>
            <a:off x="457200" y="1905000"/>
            <a:ext cx="8229600" cy="4404360"/>
          </a:xfrm>
        </p:spPr>
        <p:txBody>
          <a:bodyPr>
            <a:normAutofit fontScale="92500" lnSpcReduction="20000"/>
          </a:bodyPr>
          <a:lstStyle/>
          <a:p>
            <a:pPr fontAlgn="base"/>
            <a:r>
              <a:rPr lang="en-US" dirty="0" smtClean="0"/>
              <a:t>The selection sort algorithm sorts an array by repeatedly finding the minimum element (considering ascending order) from unsorted part and putting it at the beginning. The algorithm maintains two sub arrays in a given array.</a:t>
            </a:r>
          </a:p>
          <a:p>
            <a:pPr fontAlgn="base"/>
            <a:r>
              <a:rPr lang="en-US" dirty="0" smtClean="0"/>
              <a:t>1) The sub array which is already sorted.</a:t>
            </a:r>
            <a:br>
              <a:rPr lang="en-US" dirty="0" smtClean="0"/>
            </a:br>
            <a:r>
              <a:rPr lang="en-US" dirty="0" smtClean="0"/>
              <a:t>2) Remaining sub array which is unsorted.</a:t>
            </a:r>
          </a:p>
          <a:p>
            <a:pPr fontAlgn="base"/>
            <a:r>
              <a:rPr lang="en-US" dirty="0" smtClean="0"/>
              <a:t>In every iteration of selection sort, the minimum element (considering ascending order) from the unsorted sub array is picked and moved to the sorted sub array.</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pic>
        <p:nvPicPr>
          <p:cNvPr id="4" name="Content Placeholder 3" descr="Selection.png"/>
          <p:cNvPicPr>
            <a:picLocks noGrp="1" noChangeAspect="1"/>
          </p:cNvPicPr>
          <p:nvPr>
            <p:ph idx="1"/>
          </p:nvPr>
        </p:nvPicPr>
        <p:blipFill>
          <a:blip r:embed="rId2"/>
          <a:stretch>
            <a:fillRect/>
          </a:stretch>
        </p:blipFill>
        <p:spPr>
          <a:xfrm>
            <a:off x="1524000" y="1600200"/>
            <a:ext cx="6248400" cy="470852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
        <p:nvSpPr>
          <p:cNvPr id="3" name="Content Placeholder 2"/>
          <p:cNvSpPr>
            <a:spLocks noGrp="1"/>
          </p:cNvSpPr>
          <p:nvPr>
            <p:ph idx="1"/>
          </p:nvPr>
        </p:nvSpPr>
        <p:spPr/>
        <p:txBody>
          <a:bodyPr/>
          <a:lstStyle/>
          <a:p>
            <a:r>
              <a:rPr lang="en-US" dirty="0" smtClean="0"/>
              <a:t>Quick sort is a highly efficient sorting algorithm and is based on partitioning of array of data into smaller arrays. A large array is partitioned into two arrays one of which holds values smaller than the specified value, say pivot, based on which the partition is made and another array holds values greater than the pivot value.</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pic>
        <p:nvPicPr>
          <p:cNvPr id="4" name="Content Placeholder 3" descr="Quicksort.png"/>
          <p:cNvPicPr>
            <a:picLocks noGrp="1" noChangeAspect="1"/>
          </p:cNvPicPr>
          <p:nvPr>
            <p:ph idx="1"/>
          </p:nvPr>
        </p:nvPicPr>
        <p:blipFill>
          <a:blip r:embed="rId2"/>
          <a:stretch>
            <a:fillRect/>
          </a:stretch>
        </p:blipFill>
        <p:spPr>
          <a:xfrm>
            <a:off x="990600" y="1676400"/>
            <a:ext cx="7162799" cy="464819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Heaps can be used in sorting an array. In max-heaps, maximum element will always be at the root. Heap Sort uses this property of heap to sort the array.</a:t>
            </a:r>
          </a:p>
          <a:p>
            <a:r>
              <a:rPr lang="en-US" dirty="0" smtClean="0"/>
              <a:t>Consider an array </a:t>
            </a:r>
            <a:r>
              <a:rPr lang="en-US" dirty="0" err="1" smtClean="0"/>
              <a:t>Arr</a:t>
            </a:r>
            <a:r>
              <a:rPr lang="en-US" dirty="0" smtClean="0"/>
              <a:t> which is to be sorted using Heap Sort.</a:t>
            </a:r>
          </a:p>
          <a:p>
            <a:pPr>
              <a:buNone/>
            </a:pPr>
            <a:r>
              <a:rPr lang="en-US" dirty="0" smtClean="0"/>
              <a:t>    1.Initially </a:t>
            </a:r>
            <a:r>
              <a:rPr lang="en-US" dirty="0" smtClean="0"/>
              <a:t>build a max heap of elements in Arr.</a:t>
            </a:r>
          </a:p>
          <a:p>
            <a:pPr>
              <a:buNone/>
            </a:pPr>
            <a:r>
              <a:rPr lang="en-US" dirty="0" smtClean="0"/>
              <a:t>    2.The </a:t>
            </a:r>
            <a:r>
              <a:rPr lang="en-US" dirty="0" smtClean="0"/>
              <a:t>root element, that is </a:t>
            </a:r>
            <a:r>
              <a:rPr lang="en-US" dirty="0" err="1" smtClean="0"/>
              <a:t>Arr</a:t>
            </a:r>
            <a:r>
              <a:rPr lang="en-US" dirty="0" smtClean="0"/>
              <a:t>[1], will contain maximum element of Arr. After that, swap this element with the last element of </a:t>
            </a:r>
            <a:r>
              <a:rPr lang="en-US" dirty="0" err="1" smtClean="0"/>
              <a:t>Arr</a:t>
            </a:r>
            <a:r>
              <a:rPr lang="en-US" dirty="0" smtClean="0"/>
              <a:t> and </a:t>
            </a:r>
            <a:r>
              <a:rPr lang="en-US" dirty="0" err="1" smtClean="0"/>
              <a:t>heapify</a:t>
            </a:r>
            <a:r>
              <a:rPr lang="en-US" dirty="0" smtClean="0"/>
              <a:t> the max heap excluding the last element which is already in its correct position and then decrease the length of heap by </a:t>
            </a:r>
            <a:r>
              <a:rPr lang="en-US" dirty="0" smtClean="0"/>
              <a:t>one.</a:t>
            </a:r>
          </a:p>
          <a:p>
            <a:pPr>
              <a:buNone/>
            </a:pPr>
            <a:r>
              <a:rPr lang="en-US" dirty="0" smtClean="0"/>
              <a:t> </a:t>
            </a:r>
            <a:r>
              <a:rPr lang="en-US" dirty="0" smtClean="0"/>
              <a:t>   3.Repeat </a:t>
            </a:r>
            <a:r>
              <a:rPr lang="en-US" dirty="0" smtClean="0"/>
              <a:t>the step 2, until all the elements are in their correct position.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a:t>
            </a:r>
            <a:endParaRPr lang="en-US" dirty="0"/>
          </a:p>
        </p:txBody>
      </p:sp>
      <p:pic>
        <p:nvPicPr>
          <p:cNvPr id="4" name="Content Placeholder 3" descr="heap.png"/>
          <p:cNvPicPr>
            <a:picLocks noGrp="1" noChangeAspect="1"/>
          </p:cNvPicPr>
          <p:nvPr>
            <p:ph idx="1"/>
          </p:nvPr>
        </p:nvPicPr>
        <p:blipFill>
          <a:blip r:embed="rId2"/>
          <a:stretch>
            <a:fillRect/>
          </a:stretch>
        </p:blipFill>
        <p:spPr>
          <a:xfrm>
            <a:off x="381000" y="1219200"/>
            <a:ext cx="7543800" cy="50292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9200"/>
            <a:ext cx="8229600" cy="4572000"/>
          </a:xfrm>
        </p:spPr>
        <p:txBody>
          <a:bodyPr>
            <a:normAutofit/>
          </a:bodyPr>
          <a:lstStyle/>
          <a:p>
            <a:r>
              <a:rPr lang="en-US" sz="6600" dirty="0" smtClean="0"/>
              <a:t>Thank you</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smtClean="0"/>
              <a:t>Searching Algorithms are designed to check for an element or retrieve an element from any data structure where it is stored.</a:t>
            </a:r>
          </a:p>
          <a:p>
            <a:r>
              <a:rPr lang="en-US" dirty="0" smtClean="0"/>
              <a:t>It is of two types</a:t>
            </a:r>
          </a:p>
          <a:p>
            <a:pPr marL="651510" indent="-514350">
              <a:buNone/>
            </a:pPr>
            <a:r>
              <a:rPr lang="en-US" dirty="0" smtClean="0"/>
              <a:t>     </a:t>
            </a:r>
          </a:p>
          <a:p>
            <a:pPr marL="651510" indent="-514350">
              <a:buFont typeface="+mj-lt"/>
              <a:buAutoNum type="arabicPeriod"/>
            </a:pPr>
            <a:r>
              <a:rPr lang="en-US" dirty="0" smtClean="0"/>
              <a:t> linear search </a:t>
            </a:r>
          </a:p>
          <a:p>
            <a:pPr marL="651510" indent="-514350">
              <a:buFont typeface="+mj-lt"/>
              <a:buAutoNum type="arabicPeriod"/>
            </a:pPr>
            <a:r>
              <a:rPr lang="en-US" dirty="0" smtClean="0"/>
              <a:t>Binary search</a:t>
            </a:r>
          </a:p>
          <a:p>
            <a:pPr>
              <a:buNone/>
            </a:pP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3" name="Content Placeholder 2"/>
          <p:cNvSpPr>
            <a:spLocks noGrp="1"/>
          </p:cNvSpPr>
          <p:nvPr>
            <p:ph idx="1"/>
          </p:nvPr>
        </p:nvSpPr>
        <p:spPr/>
        <p:txBody>
          <a:bodyPr>
            <a:normAutofit fontScale="55000" lnSpcReduction="20000"/>
          </a:bodyPr>
          <a:lstStyle/>
          <a:p>
            <a:pPr>
              <a:buNone/>
            </a:pPr>
            <a:endParaRPr lang="en-US" dirty="0" smtClean="0"/>
          </a:p>
          <a:p>
            <a:r>
              <a:rPr lang="en-US" sz="6800" dirty="0" smtClean="0"/>
              <a:t>Linear search is a very simple search algorithm. In this type of search, a sequential search is made over all items one by one. Every item is checked and if a match is found then that particular item is returned, otherwise the search continues till the end </a:t>
            </a:r>
            <a:r>
              <a:rPr lang="en-US" sz="7200" dirty="0" smtClean="0"/>
              <a:t>of</a:t>
            </a:r>
            <a:r>
              <a:rPr lang="en-US" sz="6800" dirty="0" smtClean="0"/>
              <a:t> the data collection.</a:t>
            </a:r>
          </a:p>
          <a:p>
            <a:endParaRPr 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pic>
        <p:nvPicPr>
          <p:cNvPr id="5" name="Content Placeholder 4" descr="Linearimg.png"/>
          <p:cNvPicPr>
            <a:picLocks noGrp="1" noChangeAspect="1"/>
          </p:cNvPicPr>
          <p:nvPr>
            <p:ph sz="half" idx="1"/>
          </p:nvPr>
        </p:nvPicPr>
        <p:blipFill>
          <a:blip r:embed="rId2"/>
          <a:stretch>
            <a:fillRect/>
          </a:stretch>
        </p:blipFill>
        <p:spPr>
          <a:xfrm>
            <a:off x="304800" y="1112808"/>
            <a:ext cx="4572000" cy="4830791"/>
          </a:xfrm>
        </p:spPr>
      </p:pic>
      <p:sp>
        <p:nvSpPr>
          <p:cNvPr id="4" name="Content Placeholder 3"/>
          <p:cNvSpPr>
            <a:spLocks noGrp="1"/>
          </p:cNvSpPr>
          <p:nvPr>
            <p:ph sz="half" idx="2"/>
          </p:nvPr>
        </p:nvSpPr>
        <p:spPr>
          <a:xfrm>
            <a:off x="5105400" y="2285999"/>
            <a:ext cx="4038600" cy="2895601"/>
          </a:xfrm>
        </p:spPr>
        <p:txBody>
          <a:bodyPr/>
          <a:lstStyle/>
          <a:p>
            <a:pPr fontAlgn="base"/>
            <a:r>
              <a:rPr lang="en-US" b="1" dirty="0" smtClean="0"/>
              <a:t>Linear Search to find the element “20” in a given list of numbers</a:t>
            </a: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 Search a sorted array by repeatedly dividing the search interval in half. Begin with an interval covering the whole array. If the value of the search key is less than the item in the middle of the interval, narrow the interval to the lower half. Otherwise narrow it to the upper half. Repeatedly check until the value is found or the interval is empty.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pic>
        <p:nvPicPr>
          <p:cNvPr id="4" name="Content Placeholder 3" descr="binaryimg.png"/>
          <p:cNvPicPr>
            <a:picLocks noGrp="1" noChangeAspect="1"/>
          </p:cNvPicPr>
          <p:nvPr>
            <p:ph idx="1"/>
          </p:nvPr>
        </p:nvPicPr>
        <p:blipFill>
          <a:blip r:embed="rId2"/>
          <a:stretch>
            <a:fillRect/>
          </a:stretch>
        </p:blipFill>
        <p:spPr>
          <a:xfrm>
            <a:off x="457200" y="1663033"/>
            <a:ext cx="8229600" cy="458285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sorting</a:t>
            </a:r>
            <a:endParaRPr lang="en-US" sz="4400" dirty="0"/>
          </a:p>
        </p:txBody>
      </p:sp>
      <p:sp>
        <p:nvSpPr>
          <p:cNvPr id="3" name="Content Placeholder 2"/>
          <p:cNvSpPr>
            <a:spLocks noGrp="1"/>
          </p:cNvSpPr>
          <p:nvPr>
            <p:ph idx="1"/>
          </p:nvPr>
        </p:nvSpPr>
        <p:spPr>
          <a:xfrm>
            <a:off x="457200" y="1600200"/>
            <a:ext cx="8229600" cy="3429000"/>
          </a:xfrm>
        </p:spPr>
        <p:txBody>
          <a:bodyPr/>
          <a:lstStyle/>
          <a:p>
            <a:r>
              <a:rPr lang="en-US" b="1" dirty="0" smtClean="0"/>
              <a:t>Sorting</a:t>
            </a:r>
            <a:r>
              <a:rPr lang="en-US" dirty="0" smtClean="0"/>
              <a:t> is a process of ordering or placing a list of elements from a collection in some kind of order. It is nothing but storage of data in sorted order. </a:t>
            </a:r>
            <a:r>
              <a:rPr lang="en-US" b="1" dirty="0" smtClean="0"/>
              <a:t>Sorting</a:t>
            </a:r>
            <a:r>
              <a:rPr lang="en-US" dirty="0" smtClean="0"/>
              <a:t> can be done in ascending and descending order. It arranges the data in a sequence which makes searching easier.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sorting</a:t>
            </a:r>
            <a:endParaRPr lang="en-US" dirty="0"/>
          </a:p>
        </p:txBody>
      </p:sp>
      <p:sp>
        <p:nvSpPr>
          <p:cNvPr id="3" name="Content Placeholder 2"/>
          <p:cNvSpPr>
            <a:spLocks noGrp="1"/>
          </p:cNvSpPr>
          <p:nvPr>
            <p:ph idx="1"/>
          </p:nvPr>
        </p:nvSpPr>
        <p:spPr/>
        <p:txBody>
          <a:bodyPr/>
          <a:lstStyle/>
          <a:p>
            <a:r>
              <a:rPr lang="en-US" dirty="0" smtClean="0"/>
              <a:t>Types of sorting are</a:t>
            </a:r>
          </a:p>
          <a:p>
            <a:pPr>
              <a:buNone/>
            </a:pPr>
            <a:endParaRPr lang="en-US" dirty="0" smtClean="0"/>
          </a:p>
          <a:p>
            <a:pPr>
              <a:buNone/>
            </a:pPr>
            <a:r>
              <a:rPr lang="en-US" dirty="0" smtClean="0"/>
              <a:t>     1. Bubble Sort</a:t>
            </a:r>
            <a:br>
              <a:rPr lang="en-US" dirty="0" smtClean="0"/>
            </a:br>
            <a:r>
              <a:rPr lang="en-US" dirty="0" smtClean="0"/>
              <a:t> 2. Insertion Sort</a:t>
            </a:r>
            <a:br>
              <a:rPr lang="en-US" dirty="0" smtClean="0"/>
            </a:br>
            <a:r>
              <a:rPr lang="en-US" dirty="0" smtClean="0"/>
              <a:t> 3. Selection Sort</a:t>
            </a:r>
            <a:br>
              <a:rPr lang="en-US" dirty="0" smtClean="0"/>
            </a:br>
            <a:r>
              <a:rPr lang="en-US" dirty="0" smtClean="0"/>
              <a:t> 4. Quick Sort</a:t>
            </a:r>
            <a:br>
              <a:rPr lang="en-US" dirty="0" smtClean="0"/>
            </a:br>
            <a:r>
              <a:rPr lang="en-US" dirty="0" smtClean="0"/>
              <a:t> 5. Heap Sort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a:xfrm>
            <a:off x="609600" y="2148840"/>
            <a:ext cx="8229600" cy="4709160"/>
          </a:xfrm>
        </p:spPr>
        <p:txBody>
          <a:bodyPr/>
          <a:lstStyle/>
          <a:p>
            <a:r>
              <a:rPr lang="en-US" dirty="0" smtClean="0"/>
              <a:t>Bubble sort is a type of sorting.</a:t>
            </a:r>
          </a:p>
          <a:p>
            <a:r>
              <a:rPr lang="en-US" dirty="0" smtClean="0"/>
              <a:t>It is used for sorting 'n' (number of items) elements.</a:t>
            </a:r>
          </a:p>
          <a:p>
            <a:r>
              <a:rPr lang="en-US" dirty="0" smtClean="0"/>
              <a:t>It compares all the elements one by one and sorts them based on their values.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117</TotalTime>
  <Words>325</Words>
  <Application>Microsoft Office PowerPoint</Application>
  <PresentationFormat>On-screen Show (4:3)</PresentationFormat>
  <Paragraphs>47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assignment</vt:lpstr>
      <vt:lpstr>SEARCHING</vt:lpstr>
      <vt:lpstr>Linear search</vt:lpstr>
      <vt:lpstr>Linear search</vt:lpstr>
      <vt:lpstr>Binary search</vt:lpstr>
      <vt:lpstr>Binary search</vt:lpstr>
      <vt:lpstr>sorting</vt:lpstr>
      <vt:lpstr>Types of sorting</vt:lpstr>
      <vt:lpstr>Bubble sort</vt:lpstr>
      <vt:lpstr>Bubble sort</vt:lpstr>
      <vt:lpstr>Insertion sort</vt:lpstr>
      <vt:lpstr>Insertion sort</vt:lpstr>
      <vt:lpstr>Selection sort</vt:lpstr>
      <vt:lpstr>Selection sort</vt:lpstr>
      <vt:lpstr>Quick sort</vt:lpstr>
      <vt:lpstr>Quick sort</vt:lpstr>
      <vt:lpstr>Heap sort</vt:lpstr>
      <vt:lpstr>Heap sort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Windows User</dc:creator>
  <cp:lastModifiedBy>Windows User</cp:lastModifiedBy>
  <cp:revision>14</cp:revision>
  <dcterms:created xsi:type="dcterms:W3CDTF">2020-05-28T16:05:29Z</dcterms:created>
  <dcterms:modified xsi:type="dcterms:W3CDTF">2020-05-29T04:43:38Z</dcterms:modified>
</cp:coreProperties>
</file>