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3E7A6-B6AF-4B96-9905-FB9B689C2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518333-FD55-4EF8-8C2A-EB077E512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57D8F3-8802-4736-9F00-C5D0D99C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232D-99A2-4660-AD37-0EC88E120B37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62511F-0E7C-4805-A7E3-CBF05C29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C2EB03-C08C-4C28-8149-7316415C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16CC-6E72-4126-BD85-AE59D0A64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25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926FE-47AC-41EC-B99E-362860165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F49841-7928-485C-8F16-65C04B13B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51A1EE-6CCD-4AF4-9FFD-6DF1C0EC6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232D-99A2-4660-AD37-0EC88E120B37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35C496-EB4D-4294-9CD4-C978CB5EC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2BF1F7-BA23-451A-B6A0-50EB23A9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16CC-6E72-4126-BD85-AE59D0A64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49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5833562-196B-4B68-9D1B-979CBA8CB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80398C-8402-4213-BCDE-482622AB4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796653-B55D-410A-8F29-C6C1D3BD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232D-99A2-4660-AD37-0EC88E120B37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81F6D4-788B-46EC-AD82-290E6947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DC52EE-47CC-48BF-BB14-318882D3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16CC-6E72-4126-BD85-AE59D0A64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9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808319-7C58-4928-8787-2BFA1CB6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BD1C21-55CF-4CDC-8559-B25DFE4A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CD6293-AB2E-484C-9AAF-2EFB0CC9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232D-99A2-4660-AD37-0EC88E120B37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B64D38-19B9-4C77-8853-CCE0E552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4A937C-49F6-4B10-95A2-7675F57D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16CC-6E72-4126-BD85-AE59D0A64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71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89FF9-F5B5-448A-97BF-00170D4F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EB856F-B1D3-4A50-ABB6-417954DFC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29603E-0F59-4B7F-BE4A-A8677A04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232D-99A2-4660-AD37-0EC88E120B37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029AA8-3D4F-41A6-9BB1-B055866C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D0F065-5261-4B82-A3F6-9BB7F4A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16CC-6E72-4126-BD85-AE59D0A64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92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444FA-E4C3-4842-B469-25A6FCBA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A9E232-249A-4D27-8119-3D7800750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5F295C-EF72-4C1F-A0D1-1792433F0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F9EA43-E72A-41AB-80CF-046069B3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232D-99A2-4660-AD37-0EC88E120B37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D58575-8647-46D3-9DA0-EEAA55B0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3C057F-0EC7-451B-B176-81D4BFAC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16CC-6E72-4126-BD85-AE59D0A64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10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BCDFE-AB2E-48B8-91CB-5CEAA05D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6F449E-3F34-40AC-918C-3B79A3965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0D7D82-3415-4781-8C66-E50A7DC1E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35B8A84-723A-46F6-8753-FBEA800BD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74DD0A6-3465-47DF-8704-2054B4F0E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1BEF274-5166-406E-A10F-FB2C0374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232D-99A2-4660-AD37-0EC88E120B37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54AC45B-689E-429B-A9ED-546085EA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CBEF143-DEAF-447C-9B7D-94BEE317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16CC-6E72-4126-BD85-AE59D0A64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08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ADB5C-2BB7-496C-82AF-E421FD30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89B4B53-0489-40DE-A957-990B7FB9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232D-99A2-4660-AD37-0EC88E120B37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991BD3-667D-4329-A41D-F6B4022D0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B7B72F4-07E1-402D-82BC-5C01F7C3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16CC-6E72-4126-BD85-AE59D0A64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02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657ACA4-239D-4CCB-B156-1AF3BA04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232D-99A2-4660-AD37-0EC88E120B37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B0920-3A4F-4866-869F-0225782B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F2B042-0981-490F-A05A-3ACA05D1B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16CC-6E72-4126-BD85-AE59D0A64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15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D71D5-3D7A-41F7-B402-1894462A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36038B-661E-436D-9382-C3DE7BAEC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C9A36C-D6DC-4972-A345-7D9DA04F3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4BADEC-16C9-4C32-ADB2-E62CADCA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232D-99A2-4660-AD37-0EC88E120B37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B7798A-5FFA-4C03-892D-4CB29215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1BB03D-66B5-49BE-988C-5448E2B1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16CC-6E72-4126-BD85-AE59D0A64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07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7E95F-CB55-4618-95FF-7A911FA6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98301E7-D971-45DE-A228-A8675C8A6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38F7C0-71A0-4DA0-BA1D-53F952CC9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C6A47C-2209-4F69-9335-DB608F3C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232D-99A2-4660-AD37-0EC88E120B37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E1305B-DE2C-4D12-8D0F-B965DDB8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C3E9F4-A15E-4E98-ABFD-298D93CF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16CC-6E72-4126-BD85-AE59D0A64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57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6D8DD-3A46-4FE0-9FB6-455D6C26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FD97EC-CAD4-4D72-A311-F4DF06C5E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B635AC-1369-46B0-A162-57D8CA338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D232D-99A2-4660-AD37-0EC88E120B37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E4462D-189C-40C9-9839-9565F30CA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028A31-00D2-4ACC-89CE-3160937B3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D16CC-6E72-4126-BD85-AE59D0A64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78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83F586-6603-4F2E-860F-5D6E132783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</a:rPr>
              <a:t>Горячая доставка горячих блюд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11A426-6CEE-4160-9278-1DDDFE2EE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30119"/>
            <a:ext cx="9144000" cy="1655762"/>
          </a:xfrm>
        </p:spPr>
        <p:txBody>
          <a:bodyPr/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 студент гр. ИСиП-401 </a:t>
            </a:r>
          </a:p>
          <a:p>
            <a:pPr algn="l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Галеев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Андрей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Назарович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ловина рамки 3">
            <a:extLst>
              <a:ext uri="{FF2B5EF4-FFF2-40B4-BE49-F238E27FC236}">
                <a16:creationId xmlns:a16="http://schemas.microsoft.com/office/drawing/2014/main" id="{084237AF-E782-4B77-9C3D-BFC306538356}"/>
              </a:ext>
            </a:extLst>
          </p:cNvPr>
          <p:cNvSpPr/>
          <p:nvPr/>
        </p:nvSpPr>
        <p:spPr>
          <a:xfrm>
            <a:off x="0" y="0"/>
            <a:ext cx="3204839" cy="2707689"/>
          </a:xfrm>
          <a:prstGeom prst="half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1B7CA3-9D6D-4B96-89A1-357326880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238" y="4805622"/>
            <a:ext cx="1904762" cy="20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30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9A973-89C0-4737-9853-EB6489FD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D6E90A-B8C4-4A03-A13C-55773F06D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Современное общество избирательно подходит к выбору заведений, в которых питается. Мобильное приложение по доставке еды помогает сэкономить клиенту массу времени. Ресторану – прибыль и довольный клиент.</a:t>
            </a:r>
          </a:p>
        </p:txBody>
      </p:sp>
      <p:sp>
        <p:nvSpPr>
          <p:cNvPr id="4" name="Половина рамки 3">
            <a:extLst>
              <a:ext uri="{FF2B5EF4-FFF2-40B4-BE49-F238E27FC236}">
                <a16:creationId xmlns:a16="http://schemas.microsoft.com/office/drawing/2014/main" id="{0F02C270-E0E4-4D96-82AA-BDC57D94A7B4}"/>
              </a:ext>
            </a:extLst>
          </p:cNvPr>
          <p:cNvSpPr/>
          <p:nvPr/>
        </p:nvSpPr>
        <p:spPr>
          <a:xfrm rot="10800000">
            <a:off x="8987161" y="4150311"/>
            <a:ext cx="3204839" cy="2707689"/>
          </a:xfrm>
          <a:prstGeom prst="half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D36563-387B-4127-92DA-C3F967A64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8159"/>
            <a:ext cx="1904762" cy="20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1045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E5925C-4F6B-4055-B9FE-61E3486F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мобильного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5F489B-4BA9-4A6A-A6CC-AAE5455B2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800" y="3429000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Растущая рыночная стоимость.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Экономия времени клиентов.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Быстрый и простой способ заказать еду.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Расширение бизнеса. </a:t>
            </a:r>
          </a:p>
        </p:txBody>
      </p:sp>
      <p:sp>
        <p:nvSpPr>
          <p:cNvPr id="4" name="Знак ''плюс'' 3">
            <a:extLst>
              <a:ext uri="{FF2B5EF4-FFF2-40B4-BE49-F238E27FC236}">
                <a16:creationId xmlns:a16="http://schemas.microsoft.com/office/drawing/2014/main" id="{45775FE6-4A2E-4C96-9E1A-96776DFBA5C4}"/>
              </a:ext>
            </a:extLst>
          </p:cNvPr>
          <p:cNvSpPr/>
          <p:nvPr/>
        </p:nvSpPr>
        <p:spPr>
          <a:xfrm>
            <a:off x="-438150" y="1027906"/>
            <a:ext cx="3714750" cy="3714750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3A2A91-E320-45F7-8F70-9B6A0E7FD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238" y="4788159"/>
            <a:ext cx="1904762" cy="20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0416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FC152-B96B-4C83-8575-78794ED2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5D5A15A-B127-4327-91EC-7C153D37F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225191" cy="4351338"/>
          </a:xfrm>
          <a:prstGeom prst="rect">
            <a:avLst/>
          </a:prstGeom>
        </p:spPr>
      </p:pic>
      <p:sp>
        <p:nvSpPr>
          <p:cNvPr id="4" name="Половина рамки 3">
            <a:extLst>
              <a:ext uri="{FF2B5EF4-FFF2-40B4-BE49-F238E27FC236}">
                <a16:creationId xmlns:a16="http://schemas.microsoft.com/office/drawing/2014/main" id="{947A9024-C6A7-4E76-AA60-773F1E64B416}"/>
              </a:ext>
            </a:extLst>
          </p:cNvPr>
          <p:cNvSpPr/>
          <p:nvPr/>
        </p:nvSpPr>
        <p:spPr>
          <a:xfrm rot="10800000">
            <a:off x="8987161" y="4150311"/>
            <a:ext cx="3204839" cy="2707689"/>
          </a:xfrm>
          <a:prstGeom prst="half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522B70B6-716F-4772-80F2-82BB6BCD78A2}"/>
              </a:ext>
            </a:extLst>
          </p:cNvPr>
          <p:cNvSpPr txBox="1">
            <a:spLocks/>
          </p:cNvSpPr>
          <p:nvPr/>
        </p:nvSpPr>
        <p:spPr>
          <a:xfrm>
            <a:off x="3063391" y="1690688"/>
            <a:ext cx="86201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Дизайн приложения по доставке еды является интуитивно понятным и приятным на восприятие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F821AD36-02C5-4B38-A24B-77BD3015E6D7}"/>
              </a:ext>
            </a:extLst>
          </p:cNvPr>
          <p:cNvSpPr txBox="1">
            <a:spLocks/>
          </p:cNvSpPr>
          <p:nvPr/>
        </p:nvSpPr>
        <p:spPr>
          <a:xfrm>
            <a:off x="838200" y="6132219"/>
            <a:ext cx="5377185" cy="721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Форма окна при старте экрана</a:t>
            </a:r>
          </a:p>
        </p:txBody>
      </p:sp>
    </p:spTree>
    <p:extLst>
      <p:ext uri="{BB962C8B-B14F-4D97-AF65-F5344CB8AC3E}">
        <p14:creationId xmlns:p14="http://schemas.microsoft.com/office/powerpoint/2010/main" val="118061527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овина рамки 3">
            <a:extLst>
              <a:ext uri="{FF2B5EF4-FFF2-40B4-BE49-F238E27FC236}">
                <a16:creationId xmlns:a16="http://schemas.microsoft.com/office/drawing/2014/main" id="{0203CF38-060F-49AE-BB37-8504FD3E3F79}"/>
              </a:ext>
            </a:extLst>
          </p:cNvPr>
          <p:cNvSpPr/>
          <p:nvPr/>
        </p:nvSpPr>
        <p:spPr>
          <a:xfrm rot="10800000">
            <a:off x="8987161" y="4150311"/>
            <a:ext cx="3204839" cy="2707689"/>
          </a:xfrm>
          <a:prstGeom prst="half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9C92FF7-CA23-4BD0-9233-5120175ABF9F}"/>
              </a:ext>
            </a:extLst>
          </p:cNvPr>
          <p:cNvSpPr txBox="1">
            <a:spLocks/>
          </p:cNvSpPr>
          <p:nvPr/>
        </p:nvSpPr>
        <p:spPr>
          <a:xfrm>
            <a:off x="0" y="6136689"/>
            <a:ext cx="5377185" cy="721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Форма окна авторизации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03F3E7-C4E6-46BD-8006-C42785C78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9716"/>
            <a:ext cx="2371725" cy="5146973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7825AF43-28B7-4009-AE7B-D7AC30688DBD}"/>
              </a:ext>
            </a:extLst>
          </p:cNvPr>
          <p:cNvSpPr txBox="1">
            <a:spLocks/>
          </p:cNvSpPr>
          <p:nvPr/>
        </p:nvSpPr>
        <p:spPr>
          <a:xfrm>
            <a:off x="4501107" y="4415499"/>
            <a:ext cx="5377185" cy="721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Форма окна меню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84B75F3-14FA-430A-AE44-FA225410E5CE}"/>
              </a:ext>
            </a:extLst>
          </p:cNvPr>
          <p:cNvSpPr txBox="1">
            <a:spLocks/>
          </p:cNvSpPr>
          <p:nvPr/>
        </p:nvSpPr>
        <p:spPr>
          <a:xfrm>
            <a:off x="9144000" y="3779364"/>
            <a:ext cx="4103073" cy="56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Форма окна поиска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F6C5042-C6D5-4CB5-8A3E-6B3750E2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107" y="78151"/>
            <a:ext cx="2356671" cy="433734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8C4EF53-877D-42ED-8381-D18E2656F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9250" y="-14021"/>
            <a:ext cx="1768641" cy="377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6649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3D371-4916-4428-8AC3-2E9A68BC9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для часов</a:t>
            </a:r>
          </a:p>
        </p:txBody>
      </p:sp>
      <p:sp>
        <p:nvSpPr>
          <p:cNvPr id="4" name="Половина рамки 3">
            <a:extLst>
              <a:ext uri="{FF2B5EF4-FFF2-40B4-BE49-F238E27FC236}">
                <a16:creationId xmlns:a16="http://schemas.microsoft.com/office/drawing/2014/main" id="{11F96FF5-E42C-4F03-8EB7-DA5818FD38BE}"/>
              </a:ext>
            </a:extLst>
          </p:cNvPr>
          <p:cNvSpPr/>
          <p:nvPr/>
        </p:nvSpPr>
        <p:spPr>
          <a:xfrm rot="10800000">
            <a:off x="8987161" y="4150311"/>
            <a:ext cx="3204839" cy="2707689"/>
          </a:xfrm>
          <a:prstGeom prst="half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E841BBA-9824-48FA-B5DD-6443D27D2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077" y="1895475"/>
            <a:ext cx="3057525" cy="3067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F1FF636-2F64-4818-B62B-71A67AEB1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725" y="1027906"/>
            <a:ext cx="2838450" cy="2905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id="{6725D265-0CA2-4BF2-9713-2DEC030FACD5}"/>
              </a:ext>
            </a:extLst>
          </p:cNvPr>
          <p:cNvSpPr txBox="1">
            <a:spLocks/>
          </p:cNvSpPr>
          <p:nvPr/>
        </p:nvSpPr>
        <p:spPr>
          <a:xfrm>
            <a:off x="8086725" y="3933031"/>
            <a:ext cx="5377185" cy="721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Форма окна авторизации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B5D01746-F817-4A34-865D-E2682AF00518}"/>
              </a:ext>
            </a:extLst>
          </p:cNvPr>
          <p:cNvSpPr txBox="1">
            <a:spLocks/>
          </p:cNvSpPr>
          <p:nvPr/>
        </p:nvSpPr>
        <p:spPr>
          <a:xfrm>
            <a:off x="1676077" y="4806656"/>
            <a:ext cx="5377185" cy="721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Форма окна при старте экрана</a:t>
            </a:r>
          </a:p>
        </p:txBody>
      </p:sp>
    </p:spTree>
    <p:extLst>
      <p:ext uri="{BB962C8B-B14F-4D97-AF65-F5344CB8AC3E}">
        <p14:creationId xmlns:p14="http://schemas.microsoft.com/office/powerpoint/2010/main" val="57212701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102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Тема Office</vt:lpstr>
      <vt:lpstr>Горячая доставка горячих блюд</vt:lpstr>
      <vt:lpstr>Введение</vt:lpstr>
      <vt:lpstr>Преимущества мобильного приложения</vt:lpstr>
      <vt:lpstr>Интерфейс</vt:lpstr>
      <vt:lpstr>Презентация PowerPoint</vt:lpstr>
      <vt:lpstr>Приложение для часов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Горячая доставка горячих блюд</dc:title>
  <dc:creator>NP-106</dc:creator>
  <cp:lastModifiedBy>NP-106</cp:lastModifiedBy>
  <cp:revision>6</cp:revision>
  <dcterms:created xsi:type="dcterms:W3CDTF">2022-05-23T10:43:28Z</dcterms:created>
  <dcterms:modified xsi:type="dcterms:W3CDTF">2022-05-23T11:52:14Z</dcterms:modified>
</cp:coreProperties>
</file>