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8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E3E7A6-B6AF-4B96-9905-FB9B689C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3518333-FD55-4EF8-8C2A-EB077E51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757D8F3-8802-4736-9F00-C5D0D99C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162511F-0E7C-4805-A7E3-CBF05C29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8C2EB03-C08C-4C28-8149-7316415C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62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6926FE-47AC-41EC-B99E-36286016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CF49841-7928-485C-8F16-65C04B13B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51A1EE-6CCD-4AF4-9FFD-6DF1C0EC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935C496-EB4D-4294-9CD4-C978CB5E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2BF1F7-BA23-451A-B6A0-50EB23A9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1749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5833562-196B-4B68-9D1B-979CBA8CB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780398C-8402-4213-BCDE-482622AB4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796653-B55D-410A-8F29-C6C1D3BD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581F6D4-788B-46EC-AD82-290E6947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ADC52EE-47CC-48BF-BB14-318882D3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89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808319-7C58-4928-8787-2BFA1CB6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BD1C21-55CF-4CDC-8559-B25DFE4A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DCD6293-AB2E-484C-9AAF-2EFB0CC9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BB64D38-19B9-4C77-8853-CCE0E552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44A937C-49F6-4B10-95A2-7675F57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4971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989FF9-F5B5-448A-97BF-00170D4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CEB856F-B1D3-4A50-ABB6-417954DF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529603E-0F59-4B7F-BE4A-A8677A04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C029AA8-3D4F-41A6-9BB1-B055866C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7D0F065-5261-4B82-A3F6-9BB7F4A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079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0444FA-E4C3-4842-B469-25A6FCBA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A9E232-249A-4D27-8119-3D7800750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55F295C-EF72-4C1F-A0D1-1792433F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8F9EA43-E72A-41AB-80CF-046069B3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D58575-8647-46D3-9DA0-EEAA55B0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D3C057F-0EC7-451B-B176-81D4BFAC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510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8BCDFE-AB2E-48B8-91CB-5CEAA05D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76F449E-3F34-40AC-918C-3B79A396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A0D7D82-3415-4781-8C66-E50A7DC1E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35B8A84-723A-46F6-8753-FBEA800BD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74DD0A6-3465-47DF-8704-2054B4F0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1BEF274-5166-406E-A10F-FB2C0374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54AC45B-689E-429B-A9ED-546085EA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CBEF143-DEAF-447C-9B7D-94BEE317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308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7ADB5C-2BB7-496C-82AF-E421FD30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89B4B53-0489-40DE-A957-990B7FB9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9991BD3-667D-4329-A41D-F6B4022D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B7B72F4-07E1-402D-82BC-5C01F7C3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702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657ACA4-239D-4CCB-B156-1AF3BA04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C6B0920-3A4F-4866-869F-0225782B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DF2B042-0981-490F-A05A-3ACA05D1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615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5D71D5-3D7A-41F7-B402-1894462A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36038B-661E-436D-9382-C3DE7BAE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BC9A36C-D6DC-4972-A345-7D9DA04F3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14BADEC-16C9-4C32-ADB2-E62CADCA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9B7798A-5FFA-4C03-892D-4CB29215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61BB03D-66B5-49BE-988C-5448E2B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107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87E95F-CB55-4618-95FF-7A911FA6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98301E7-D971-45DE-A228-A8675C8A6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B38F7C0-71A0-4DA0-BA1D-53F952CC9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3C6A47C-2209-4F69-9335-DB608F3C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1E1305B-DE2C-4D12-8D0F-B965DDB8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7C3E9F4-A15E-4E98-ABFD-298D93CF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75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D6D8DD-3A46-4FE0-9FB6-455D6C26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AFD97EC-CAD4-4D72-A311-F4DF06C5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4B635AC-1369-46B0-A162-57D8CA33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232D-99A2-4660-AD37-0EC88E120B37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E4462D-189C-40C9-9839-9565F30CA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2028A31-00D2-4ACC-89CE-3160937B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16CC-6E72-4126-BD85-AE59D0A64F8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97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Блок-схема: данные 5"/>
          <p:cNvSpPr/>
          <p:nvPr/>
        </p:nvSpPr>
        <p:spPr>
          <a:xfrm>
            <a:off x="854016" y="-876488"/>
            <a:ext cx="6443932" cy="8683394"/>
          </a:xfrm>
          <a:prstGeom prst="flowChartInputOutp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683F586-6603-4F2E-860F-5D6E1327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312770" cy="6857999"/>
          </a:xfrm>
        </p:spPr>
        <p:txBody>
          <a:bodyPr anchor="ctr">
            <a:normAutofit/>
          </a:bodyPr>
          <a:lstStyle/>
          <a:p>
            <a:r>
              <a:rPr lang="ru-RU" sz="4000" b="1" cap="all" spc="-2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Горячая доставка </a:t>
            </a:r>
            <a:r>
              <a:rPr lang="ru-RU" sz="4000" b="1" cap="all" spc="-250" dirty="0">
                <a:latin typeface="Arial" pitchFamily="34" charset="0"/>
                <a:cs typeface="Arial" pitchFamily="34" charset="0"/>
              </a:rPr>
              <a:t>горячих блюд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C11A426-6CEE-4160-9278-1DDDFE2EE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562" y="5909094"/>
            <a:ext cx="4954438" cy="94890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sz="2800" dirty="0">
                <a:latin typeface="Arial" pitchFamily="34" charset="0"/>
                <a:cs typeface="Arial" pitchFamily="34" charset="0"/>
              </a:rPr>
              <a:t>Подготовил студент гр. ИСиП-401 </a:t>
            </a:r>
          </a:p>
          <a:p>
            <a:pPr algn="l"/>
            <a:r>
              <a:rPr lang="ru-RU" sz="2800" dirty="0" err="1">
                <a:latin typeface="Arial" pitchFamily="34" charset="0"/>
                <a:cs typeface="Arial" pitchFamily="34" charset="0"/>
              </a:rPr>
              <a:t>Галеев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 Андрей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Назарович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7D36563-387B-4127-92DA-C3F967A64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7238" y="0"/>
            <a:ext cx="1904762" cy="20698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75730455"/>
      </p:ext>
    </p:extLst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Фигура, имеющая форму буквы L 5"/>
          <p:cNvSpPr/>
          <p:nvPr/>
        </p:nvSpPr>
        <p:spPr>
          <a:xfrm rot="-5400000">
            <a:off x="10644996" y="5310994"/>
            <a:ext cx="1547003" cy="1547003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69A973-89C0-4737-9853-EB6489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pc="-150" dirty="0" smtClean="0">
                <a:latin typeface="Arial" pitchFamily="34" charset="0"/>
                <a:cs typeface="Arial" pitchFamily="34" charset="0"/>
              </a:rPr>
              <a:t>ВВЕДЕНИЕ</a:t>
            </a:r>
            <a:endParaRPr lang="ru-RU" spc="-1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DD6E90A-B8C4-4A03-A13C-55773F06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34" y="13856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Современное общество избирательно подходит к выбору заведений, в которых питается. Мобильное приложение по доставке еды помогает сэкономить клиенту массу времени. Ресторану – прибыль и довольный клиент.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D36563-387B-4127-92DA-C3F967A64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788159"/>
            <a:ext cx="1904762" cy="206984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331045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 rot="10800000">
            <a:off x="-5" y="0"/>
            <a:ext cx="12309235" cy="6858000"/>
          </a:xfrm>
          <a:prstGeom prst="rtTriangle">
            <a:avLst/>
          </a:prstGeom>
          <a:solidFill>
            <a:schemeClr val="tx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E5925C-4F6B-4055-B9FE-61E3486F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spc="-2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Преимущества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D5F489B-4BA9-4A6A-A6CC-AAE5455B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734" y="4644496"/>
            <a:ext cx="7434421" cy="2567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Расширение бизнеса.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Экономия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времени клиентов.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Растущая рыночная стоимость.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Быстрый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 простой способ заказать еду. 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100416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Фигура, имеющая форму буквы L 12"/>
          <p:cNvSpPr/>
          <p:nvPr/>
        </p:nvSpPr>
        <p:spPr>
          <a:xfrm rot="-5400000">
            <a:off x="10644996" y="5310994"/>
            <a:ext cx="1547003" cy="1547003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85D5A15A-B127-4327-91EC-7C153D37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5068" y="1759699"/>
            <a:ext cx="2225191" cy="435133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F821AD36-02C5-4B38-A24B-77BD3015E6D7}"/>
              </a:ext>
            </a:extLst>
          </p:cNvPr>
          <p:cNvSpPr txBox="1">
            <a:spLocks/>
          </p:cNvSpPr>
          <p:nvPr/>
        </p:nvSpPr>
        <p:spPr>
          <a:xfrm>
            <a:off x="786441" y="6136689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Форма окна при старте экрана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2369A973-89C0-4737-9853-EB6489FDDD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ИНТЕРФЕЙС</a:t>
            </a:r>
            <a:endParaRPr kumimoji="0" lang="ru-RU" sz="44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xmlns="" id="{CDD6E90A-B8C4-4A03-A13C-55773F06DA6F}"/>
              </a:ext>
            </a:extLst>
          </p:cNvPr>
          <p:cNvSpPr txBox="1">
            <a:spLocks/>
          </p:cNvSpPr>
          <p:nvPr/>
        </p:nvSpPr>
        <p:spPr>
          <a:xfrm>
            <a:off x="3082505" y="1678977"/>
            <a:ext cx="9109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Дизайн приложения по доставке еды является интуитивно понятным и приятным на восприятие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61527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Фигура, имеющая форму буквы L 13"/>
          <p:cNvSpPr/>
          <p:nvPr/>
        </p:nvSpPr>
        <p:spPr>
          <a:xfrm rot="-5400000">
            <a:off x="10644996" y="5310994"/>
            <a:ext cx="1547003" cy="1547003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xmlns="" id="{09C92FF7-CA23-4BD0-9233-5120175ABF9F}"/>
              </a:ext>
            </a:extLst>
          </p:cNvPr>
          <p:cNvSpPr txBox="1">
            <a:spLocks/>
          </p:cNvSpPr>
          <p:nvPr/>
        </p:nvSpPr>
        <p:spPr>
          <a:xfrm>
            <a:off x="0" y="6136689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Форма окна авторизации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603F3E7-C4E6-46BD-8006-C42785C780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143" y="981089"/>
            <a:ext cx="2371725" cy="5146973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7825AF43-28B7-4009-AE7B-D7AC30688DBD}"/>
              </a:ext>
            </a:extLst>
          </p:cNvPr>
          <p:cNvSpPr txBox="1">
            <a:spLocks/>
          </p:cNvSpPr>
          <p:nvPr/>
        </p:nvSpPr>
        <p:spPr>
          <a:xfrm>
            <a:off x="4501107" y="4415499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Форма окна меню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584B75F3-14FA-430A-AE44-FA225410E5CE}"/>
              </a:ext>
            </a:extLst>
          </p:cNvPr>
          <p:cNvSpPr txBox="1">
            <a:spLocks/>
          </p:cNvSpPr>
          <p:nvPr/>
        </p:nvSpPr>
        <p:spPr>
          <a:xfrm>
            <a:off x="8877908" y="3798277"/>
            <a:ext cx="4103073" cy="63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Форма окна поиска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BF6C5042-C6D5-4CB5-8A3E-6B3750E257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01107" y="78151"/>
            <a:ext cx="2356671" cy="43373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98C4EF53-877D-42ED-8381-D18E2656FA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9986" y="0"/>
            <a:ext cx="1768641" cy="377189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766649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Фигура, имеющая форму буквы L 10"/>
          <p:cNvSpPr/>
          <p:nvPr/>
        </p:nvSpPr>
        <p:spPr>
          <a:xfrm rot="-5400000">
            <a:off x="10644996" y="5310994"/>
            <a:ext cx="1547003" cy="1547003"/>
          </a:xfrm>
          <a:prstGeom prst="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E841BBA-9824-48FA-B5DD-6443D27D23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077" y="1895475"/>
            <a:ext cx="3057525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F1FF636-2F64-4818-B62B-71A67AEB14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879" y="983945"/>
            <a:ext cx="2838450" cy="2905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xmlns="" id="{6725D265-0CA2-4BF2-9713-2DEC030FACD5}"/>
              </a:ext>
            </a:extLst>
          </p:cNvPr>
          <p:cNvSpPr txBox="1">
            <a:spLocks/>
          </p:cNvSpPr>
          <p:nvPr/>
        </p:nvSpPr>
        <p:spPr>
          <a:xfrm>
            <a:off x="7910879" y="3889070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Форма окна авторизации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B5D01746-F817-4A34-865D-E2682AF00518}"/>
              </a:ext>
            </a:extLst>
          </p:cNvPr>
          <p:cNvSpPr txBox="1">
            <a:spLocks/>
          </p:cNvSpPr>
          <p:nvPr/>
        </p:nvSpPr>
        <p:spPr>
          <a:xfrm>
            <a:off x="1676077" y="4806656"/>
            <a:ext cx="5377185" cy="72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Форма окна при старте экрана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2369A973-89C0-4737-9853-EB6489FDDDA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ПРИЛОЖЕНИЕ ДЛЯ ЧАСОВ</a:t>
            </a:r>
            <a:endParaRPr kumimoji="0" lang="ru-RU" sz="4400" b="0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12701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100</Words>
  <Application>Microsoft Office PowerPoint</Application>
  <PresentationFormat>Произвольный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Горячая доставка горячих блюд</vt:lpstr>
      <vt:lpstr>ВВЕДЕНИЕ</vt:lpstr>
      <vt:lpstr>Преимущества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Горячая доставка горячих блюд</dc:title>
  <dc:creator>NP-106</dc:creator>
  <cp:lastModifiedBy>Andrey</cp:lastModifiedBy>
  <cp:revision>15</cp:revision>
  <dcterms:created xsi:type="dcterms:W3CDTF">2022-05-23T10:43:28Z</dcterms:created>
  <dcterms:modified xsi:type="dcterms:W3CDTF">2022-05-25T03:48:24Z</dcterms:modified>
</cp:coreProperties>
</file>