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66"/>
    <p:restoredTop sz="94668"/>
  </p:normalViewPr>
  <p:slideViewPr>
    <p:cSldViewPr snapToGrid="0" snapToObjects="1">
      <p:cViewPr varScale="1">
        <p:scale>
          <a:sx n="93" d="100"/>
          <a:sy n="93" d="100"/>
        </p:scale>
        <p:origin x="20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SCRAPY </a:t>
            </a:r>
            <a:r>
              <a:rPr kumimoji="1" lang="zh-CN" altLang="en-US" dirty="0" smtClean="0"/>
              <a:t>架构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019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55479"/>
          </a:xfrm>
        </p:spPr>
        <p:txBody>
          <a:bodyPr/>
          <a:lstStyle/>
          <a:p>
            <a:r>
              <a:rPr kumimoji="1" lang="zh-CN" altLang="en-US" dirty="0" smtClean="0"/>
              <a:t>数据流行动画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1297982"/>
            <a:ext cx="7939538" cy="5581790"/>
          </a:xfrm>
          <a:prstGeom prst="rect">
            <a:avLst/>
          </a:prstGeom>
        </p:spPr>
      </p:pic>
      <p:grpSp>
        <p:nvGrpSpPr>
          <p:cNvPr id="9" name="组 8"/>
          <p:cNvGrpSpPr/>
          <p:nvPr/>
        </p:nvGrpSpPr>
        <p:grpSpPr>
          <a:xfrm>
            <a:off x="990599" y="6445124"/>
            <a:ext cx="2667000" cy="369332"/>
            <a:chOff x="1153887" y="1601871"/>
            <a:chExt cx="2667000" cy="369332"/>
          </a:xfrm>
        </p:grpSpPr>
        <p:sp>
          <p:nvSpPr>
            <p:cNvPr id="7" name="双大括号 6" title="http:baidu.com"/>
            <p:cNvSpPr/>
            <p:nvPr/>
          </p:nvSpPr>
          <p:spPr>
            <a:xfrm>
              <a:off x="1153887" y="1646304"/>
              <a:ext cx="2667000" cy="280467"/>
            </a:xfrm>
            <a:prstGeom prst="bracePair">
              <a:avLst>
                <a:gd name="adj" fmla="val 1609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239051" y="1601871"/>
              <a:ext cx="2451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https://</a:t>
              </a:r>
              <a:r>
                <a:rPr kumimoji="1" lang="en-US" altLang="zh-CN" dirty="0" err="1"/>
                <a:t>www.baidu.com</a:t>
              </a:r>
              <a:r>
                <a:rPr kumimoji="1" lang="en-US" altLang="zh-CN" dirty="0"/>
                <a:t>/</a:t>
              </a:r>
              <a:endParaRPr kumimoji="1" lang="zh-CN" altLang="en-US" dirty="0"/>
            </a:p>
          </p:txBody>
        </p:sp>
      </p:grpSp>
      <p:sp>
        <p:nvSpPr>
          <p:cNvPr id="15" name="椭圆 14"/>
          <p:cNvSpPr/>
          <p:nvPr/>
        </p:nvSpPr>
        <p:spPr>
          <a:xfrm>
            <a:off x="2188027" y="6507231"/>
            <a:ext cx="272143" cy="292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</a:t>
            </a:r>
            <a:endParaRPr kumimoji="1"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4284829" y="5725106"/>
            <a:ext cx="272143" cy="249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Q</a:t>
            </a:r>
            <a:endParaRPr kumimoji="1"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7228114" y="3941919"/>
            <a:ext cx="326572" cy="293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</a:t>
            </a:r>
            <a:endParaRPr kumimoji="1"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3936487" y="5991421"/>
            <a:ext cx="302434" cy="267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I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8853313" y="1273996"/>
            <a:ext cx="251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调度器</a:t>
            </a:r>
            <a:r>
              <a:rPr lang="en-US" altLang="zh-CN" b="1" dirty="0"/>
              <a:t>(Scheduler) 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853313" y="1744809"/>
            <a:ext cx="2475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YaHei" charset="-122"/>
              </a:rPr>
              <a:t>下载器</a:t>
            </a:r>
            <a:r>
              <a:rPr lang="en-US" altLang="zh-CN" b="1" dirty="0">
                <a:solidFill>
                  <a:srgbClr val="555555"/>
                </a:solidFill>
                <a:latin typeface="Microsoft Yahei" charset="-122"/>
              </a:rPr>
              <a:t>(Downloader)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885971" y="2215622"/>
            <a:ext cx="1827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555555"/>
                </a:solidFill>
                <a:latin typeface="Microsoft Yahei" charset="-122"/>
              </a:rPr>
              <a:t>爬虫 </a:t>
            </a:r>
            <a:r>
              <a:rPr lang="en-US" altLang="zh-CN" b="1" dirty="0" smtClean="0">
                <a:solidFill>
                  <a:srgbClr val="555555"/>
                </a:solidFill>
                <a:latin typeface="Microsoft Yahei" charset="-122"/>
              </a:rPr>
              <a:t>(</a:t>
            </a:r>
            <a:r>
              <a:rPr lang="de-DE" altLang="zh-CN" b="1" dirty="0" smtClean="0">
                <a:solidFill>
                  <a:srgbClr val="555555"/>
                </a:solidFill>
                <a:latin typeface="Microsoft Yahei" charset="-122"/>
              </a:rPr>
              <a:t>Spiders</a:t>
            </a:r>
            <a:r>
              <a:rPr lang="de-DE" altLang="zh-CN" b="1" dirty="0">
                <a:solidFill>
                  <a:srgbClr val="555555"/>
                </a:solidFill>
                <a:latin typeface="Microsoft Yahei" charset="-122"/>
              </a:rPr>
              <a:t> </a:t>
            </a:r>
            <a:r>
              <a:rPr lang="de-DE" altLang="zh-CN" b="1" dirty="0" smtClean="0">
                <a:solidFill>
                  <a:srgbClr val="555555"/>
                </a:solidFill>
                <a:latin typeface="Microsoft Yahei" charset="-122"/>
              </a:rPr>
              <a:t>)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853313" y="3256329"/>
            <a:ext cx="27726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下载器中间件</a:t>
            </a:r>
            <a:r>
              <a:rPr lang="en-US" altLang="zh-CN" b="1" dirty="0"/>
              <a:t>(Downloader </a:t>
            </a:r>
            <a:r>
              <a:rPr lang="en-US" altLang="zh-CN" b="1" dirty="0" err="1"/>
              <a:t>middlewares</a:t>
            </a:r>
            <a:r>
              <a:rPr lang="en-US" altLang="zh-CN" b="1" dirty="0"/>
              <a:t>)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8873355" y="3984882"/>
            <a:ext cx="27325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555555"/>
                </a:solidFill>
                <a:latin typeface="Microsoft Yahei" charset="-122"/>
              </a:rPr>
              <a:t>Spider</a:t>
            </a:r>
            <a:r>
              <a:rPr lang="zh-CN" altLang="en-US" b="1" dirty="0">
                <a:solidFill>
                  <a:srgbClr val="555555"/>
                </a:solidFill>
                <a:latin typeface="Microsoft Yahei" charset="-122"/>
              </a:rPr>
              <a:t>中间</a:t>
            </a:r>
            <a:r>
              <a:rPr lang="zh-CN" altLang="en-US" b="1" dirty="0" smtClean="0">
                <a:solidFill>
                  <a:srgbClr val="555555"/>
                </a:solidFill>
                <a:latin typeface="Microsoft Yahei" charset="-122"/>
              </a:rPr>
              <a:t>件</a:t>
            </a:r>
            <a:endParaRPr lang="en-US" altLang="zh-CN" b="1" dirty="0" smtClean="0">
              <a:solidFill>
                <a:srgbClr val="555555"/>
              </a:solidFill>
              <a:latin typeface="Microsoft Yahei" charset="-122"/>
            </a:endParaRPr>
          </a:p>
          <a:p>
            <a:r>
              <a:rPr lang="en-US" altLang="zh-CN" b="1" dirty="0" smtClean="0">
                <a:solidFill>
                  <a:srgbClr val="555555"/>
                </a:solidFill>
                <a:latin typeface="Microsoft Yahei" charset="-122"/>
              </a:rPr>
              <a:t>(</a:t>
            </a:r>
            <a:r>
              <a:rPr lang="en-US" altLang="zh-CN" b="1" dirty="0">
                <a:solidFill>
                  <a:srgbClr val="555555"/>
                </a:solidFill>
                <a:latin typeface="Microsoft Yahei" charset="-122"/>
              </a:rPr>
              <a:t>Spider </a:t>
            </a:r>
            <a:r>
              <a:rPr lang="en-US" altLang="zh-CN" b="1" dirty="0" err="1">
                <a:solidFill>
                  <a:srgbClr val="555555"/>
                </a:solidFill>
                <a:latin typeface="Microsoft Yahei" charset="-122"/>
              </a:rPr>
              <a:t>middlewares</a:t>
            </a:r>
            <a:r>
              <a:rPr lang="en-US" altLang="zh-CN" b="1" dirty="0">
                <a:solidFill>
                  <a:srgbClr val="555555"/>
                </a:solidFill>
                <a:latin typeface="Microsoft Yahei" charset="-122"/>
              </a:rPr>
              <a:t>) 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8853313" y="2719914"/>
            <a:ext cx="2526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555555"/>
                </a:solidFill>
                <a:latin typeface="Microsoft Yahei" charset="-122"/>
              </a:rPr>
              <a:t>引擎</a:t>
            </a:r>
            <a:r>
              <a:rPr lang="en-US" altLang="zh-CN" b="1" dirty="0" smtClean="0">
                <a:solidFill>
                  <a:srgbClr val="555555"/>
                </a:solidFill>
                <a:latin typeface="Microsoft Yahei" charset="-122"/>
              </a:rPr>
              <a:t> (</a:t>
            </a:r>
            <a:r>
              <a:rPr lang="en-US" altLang="zh-CN" b="1" dirty="0" err="1" smtClean="0">
                <a:solidFill>
                  <a:srgbClr val="555555"/>
                </a:solidFill>
                <a:latin typeface="Microsoft Yahei" charset="-122"/>
              </a:rPr>
              <a:t>Scrapy</a:t>
            </a:r>
            <a:r>
              <a:rPr lang="en-US" altLang="zh-CN" b="1" dirty="0" smtClean="0">
                <a:solidFill>
                  <a:srgbClr val="555555"/>
                </a:solidFill>
                <a:latin typeface="Microsoft Yahei" charset="-122"/>
              </a:rPr>
              <a:t> Engine)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7228115" y="2333803"/>
            <a:ext cx="326571" cy="2861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</a:t>
            </a:r>
            <a:endParaRPr kumimoji="1"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9013371" y="4822359"/>
            <a:ext cx="283029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</a:t>
            </a:r>
            <a:endParaRPr kumimoji="1"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9013371" y="5184851"/>
            <a:ext cx="283029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Q</a:t>
            </a:r>
            <a:endParaRPr kumimoji="1"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9013367" y="5554971"/>
            <a:ext cx="283029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</a:t>
            </a:r>
            <a:endParaRPr kumimoji="1"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9002477" y="5925091"/>
            <a:ext cx="283029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</a:t>
            </a:r>
            <a:endParaRPr kumimoji="1"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8991587" y="6295211"/>
            <a:ext cx="283029" cy="247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9459686" y="4767929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链接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9492340" y="5116277"/>
            <a:ext cx="134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Request</a:t>
            </a:r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9514108" y="548639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HTML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9535876" y="5867403"/>
            <a:ext cx="147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Response</a:t>
            </a:r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9535876" y="6259291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Item </a:t>
            </a:r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83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22222E-6 C 0.09271 0.01088 0.18542 0.02199 0.2142 0.00324 C 0.24284 -0.01574 0.1793 -0.09352 0.17214 -0.11273 C 0.16511 -0.13218 0.16823 -0.12246 0.17136 -0.11273 " pathEditMode="relative" ptsTypes="AAAA">
                                      <p:cBhvr>
                                        <p:cTn id="2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0487 " pathEditMode="relative" ptsTypes="AA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0.21019 L -2.08333E-7 -0.53241 " pathEditMode="relative" ptsTypes="AA">
                                      <p:cBhvr>
                                        <p:cTn id="3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0.5324 L 0.00169 -0.2886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1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9 -0.28866 L 0.19088 -0.2886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23 -0.28796 L 0.19193 -0.4976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1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11111E-6 L 1.11022E-16 0.23519 " pathEditMode="relative" ptsTypes="AA">
                                      <p:cBhvr>
                                        <p:cTn id="6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44444E-6 L -0.21419 0.00301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1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42 0.00301 L -0.20873 0.29051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" y="1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91 -0.29051 " pathEditMode="relative" ptsTypes="AA">
                                      <p:cBhvr>
                                        <p:cTn id="9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0.29051 L -0.19779 -0.29792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35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17" grpId="0" animBg="1"/>
      <p:bldP spid="17" grpId="1" animBg="1"/>
      <p:bldP spid="17" grpId="3" animBg="1"/>
      <p:bldP spid="17" grpId="4" animBg="1"/>
      <p:bldP spid="17" grpId="5" animBg="1"/>
      <p:bldP spid="17" grpId="6" animBg="1"/>
      <p:bldP spid="17" grpId="7" animBg="1"/>
      <p:bldP spid="18" grpId="0" animBg="1"/>
      <p:bldP spid="18" grpId="2" animBg="1"/>
      <p:bldP spid="18" grpId="3" animBg="1"/>
      <p:bldP spid="18" grpId="4" animBg="1"/>
      <p:bldP spid="19" grpId="0" animBg="1"/>
      <p:bldP spid="19" grpId="1" animBg="1"/>
      <p:bldP spid="19" grpId="2" animBg="1"/>
      <p:bldP spid="26" grpId="0" animBg="1"/>
      <p:bldP spid="26" grpId="1" animBg="1"/>
      <p:bldP spid="26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Spider </a:t>
            </a:r>
            <a:r>
              <a:rPr kumimoji="1" lang="zh-CN" altLang="en-US" dirty="0" smtClean="0"/>
              <a:t>中关键</a:t>
            </a:r>
            <a:r>
              <a:rPr kumimoji="1"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SPIDER </a:t>
            </a:r>
            <a:r>
              <a:rPr kumimoji="1" lang="zh-CN" altLang="en-US" dirty="0" smtClean="0"/>
              <a:t>中不要做</a:t>
            </a:r>
            <a:r>
              <a:rPr kumimoji="1" lang="en-US" altLang="zh-CN" dirty="0" smtClean="0"/>
              <a:t>Io</a:t>
            </a:r>
            <a:r>
              <a:rPr kumimoji="1" lang="zh-CN" altLang="en-US" dirty="0" smtClean="0"/>
              <a:t>操作：</a:t>
            </a:r>
            <a:endParaRPr kumimoji="1" lang="en-US" altLang="zh-CN" dirty="0"/>
          </a:p>
          <a:p>
            <a:r>
              <a:rPr kumimoji="1" lang="zh-CN" altLang="en-US" dirty="0" smtClean="0"/>
              <a:t>       会阻塞线程，导致爬虫暂停，等着</a:t>
            </a:r>
            <a:r>
              <a:rPr kumimoji="1" lang="en-US" altLang="zh-CN" dirty="0" smtClean="0"/>
              <a:t>Io</a:t>
            </a:r>
            <a:r>
              <a:rPr kumimoji="1" lang="zh-CN" altLang="en-US" dirty="0" smtClean="0"/>
              <a:t>操作完成，变成单线程爬虫</a:t>
            </a:r>
            <a:endParaRPr kumimoji="1" lang="en-US" altLang="zh-CN" dirty="0" smtClean="0"/>
          </a:p>
          <a:p>
            <a:r>
              <a:rPr kumimoji="1" lang="en-US" altLang="zh-CN" dirty="0" smtClean="0"/>
              <a:t>Io</a:t>
            </a:r>
            <a:r>
              <a:rPr kumimoji="1" lang="zh-CN" altLang="en-US" dirty="0" smtClean="0"/>
              <a:t>操作尽量在管道中进行。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SPIDER</a:t>
            </a:r>
            <a:r>
              <a:rPr kumimoji="1" lang="zh-CN" altLang="en-US" dirty="0" smtClean="0"/>
              <a:t>中的</a:t>
            </a:r>
            <a:r>
              <a:rPr lang="en-US" altLang="zh-CN" dirty="0" smtClean="0"/>
              <a:t>yield </a:t>
            </a:r>
            <a:r>
              <a:rPr lang="zh-CN" altLang="en-US" dirty="0" smtClean="0"/>
              <a:t>到管道的数据类型只能是 </a:t>
            </a:r>
            <a:r>
              <a:rPr lang="en-US" altLang="zh-CN" dirty="0" err="1" smtClean="0"/>
              <a:t>dict</a:t>
            </a:r>
            <a:r>
              <a:rPr lang="zh-CN" altLang="en-US" dirty="0" smtClean="0"/>
              <a:t>类型或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类型。</a:t>
            </a:r>
            <a:endParaRPr lang="en-US" altLang="zh-CN" dirty="0" smtClean="0"/>
          </a:p>
          <a:p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spider</a:t>
            </a:r>
            <a:r>
              <a:rPr kumimoji="1" lang="zh-CN" altLang="en-US" dirty="0" smtClean="0"/>
              <a:t>中 重写</a:t>
            </a:r>
            <a:r>
              <a:rPr lang="en-US" altLang="zh-CN" dirty="0" err="1" smtClean="0"/>
              <a:t>make_requests_from_url</a:t>
            </a:r>
            <a:r>
              <a:rPr lang="zh-CN" altLang="en-US" dirty="0" smtClean="0"/>
              <a:t>函数时，只能返回一个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对象，不能使用</a:t>
            </a:r>
            <a:r>
              <a:rPr lang="en-US" altLang="zh-CN" dirty="0" smtClean="0"/>
              <a:t>yield</a:t>
            </a:r>
            <a:r>
              <a:rPr lang="zh-CN" altLang="en-US" smtClean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38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118</TotalTime>
  <Words>137</Words>
  <Application>Microsoft Macintosh PowerPoint</Application>
  <PresentationFormat>宽屏</PresentationFormat>
  <Paragraphs>31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Microsoft Yahei</vt:lpstr>
      <vt:lpstr>Microsoft Yahei</vt:lpstr>
      <vt:lpstr>Tw Cen MT</vt:lpstr>
      <vt:lpstr>宋体</vt:lpstr>
      <vt:lpstr>Arial</vt:lpstr>
      <vt:lpstr>水滴</vt:lpstr>
      <vt:lpstr>SCRAPY 架构</vt:lpstr>
      <vt:lpstr>数据流行动画</vt:lpstr>
      <vt:lpstr>Spider 中关键问题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SCRAPY 架构</dc:title>
  <dc:creator>程伟</dc:creator>
  <cp:lastModifiedBy>程伟</cp:lastModifiedBy>
  <cp:revision>12</cp:revision>
  <dcterms:created xsi:type="dcterms:W3CDTF">2018-02-01T04:57:48Z</dcterms:created>
  <dcterms:modified xsi:type="dcterms:W3CDTF">2018-02-01T06:56:44Z</dcterms:modified>
</cp:coreProperties>
</file>