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62CD3C-BA78-41CF-8BC7-7CF1D6A6F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0532215-ACB1-4884-8FF7-A14394688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22C960-66EE-4372-BBFD-065F1537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39C72E-2B19-4E7E-9175-0ABC99AB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E04177-A88F-4DA8-99F7-B51A9D88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5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77D946-EEC0-4126-B274-11B07FDD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F99788-88AC-4F20-9C29-BCCA269F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B21C26-0B0E-4C01-B0F2-8AF9CEFE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C4F724-F7AF-4DE0-B0B6-E522D8D2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B74A58-A5A2-41C8-B0CE-213D6F62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47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D390780-B0A0-4443-96C5-3E77F26DA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8582F0-EAE3-457D-B06A-F595BEDA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ABC208-2972-4618-A43E-01D72368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D7AB0C-516E-40AF-82D5-5E49EBF9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41A00B-DECE-4120-A052-A867381E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24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1B9F26-E397-425F-A9B2-8F69A057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492E2E-4B49-439F-BD56-B72AC829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4BADDF-B806-4C49-A597-D2326172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FE8596-30DE-4D56-886A-AAE4FFEC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57F8F8-2753-4F4B-96D7-E560BF2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4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18C06-D83A-4447-B52B-BE129632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3D810-1FF7-4BF9-ADC8-8185587F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F657B1-A813-4C71-84AB-35D3D25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6EE8F-3E8C-4DD6-A489-073EFBB3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C230D7-74AB-4BBA-9FE6-98A19F0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3CEBBA-063A-4156-8E10-8B963879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A0B0EE-2938-4982-9B1F-EF433F31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FE6CE2F-B22B-4034-9BB8-465E8C9F1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FFFC6A-4DD2-4140-B26F-46F46D49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B849FB-BD2B-46FD-B9E9-8252BA52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9F2039-5E49-4E87-9ECD-6D21B527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07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5ABCC1-C8E0-4762-B891-00D72FBC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D25726B-F913-4DF7-8077-2F65E706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7E4DD7-B283-4AE9-BD45-39A79FE8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CDA2F2-D7C2-4CE0-9028-07904DC8C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7498221-D693-47D6-BAA2-30CC98AE0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8BC4131-F7C7-4F4F-9742-706A4D70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2E08010-3DB8-4696-A6CD-546D3736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4BF3805-1759-49BF-82E1-720B5D40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2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A0A53E-CC12-49AC-88E1-CE6A5387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AF57C10-4945-4EB8-B605-1E1C82F5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DF4AA84-BADB-4E9C-8845-9C390733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C2271D7-DF2C-4B00-BA1C-626CD8D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4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D6E3A51-7E16-4C62-9A0F-50012659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5749CE-09CA-47E2-B610-B3684B94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E27EA3D-EB83-42A8-A8DF-425F4744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56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E2C6B-871B-4977-9D2D-A48784CE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912FB3-9920-482A-B22B-194641A2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8B3E43-F9CA-4803-8340-580373260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BABA5F-A2A6-465F-9759-AB4BD663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4215AF-795F-42EC-964D-34D0B51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4CF34-61F6-46C4-B60F-D06058A1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41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4D910B-560F-4355-883C-F8956C8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676DD21-B6B3-4284-964C-1527C2AF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AB0740-984E-40B0-8B42-0860B9E1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EFFB37-A3A8-4EB3-8067-F5F870AA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E241C1-E3EA-4986-BB6C-EEED244C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DDB125-9EE5-4B28-9695-1B298A5F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6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228A4C7-8E11-48E8-A50B-40D8BD09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3438C9-5411-46DC-BAA9-FA9014D2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830CE5-1202-496F-B8F1-22C71F39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E3F2-A990-4731-8593-3BBAB889F09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E60F87-A487-42CC-B015-DF478FF1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6CFBFD-04AF-4195-AFE2-42A2E2895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8B8D-1F63-4485-AF94-A4E115CA8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51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59D0D-B9BA-41FD-AB86-1594BA14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74" y="1119940"/>
            <a:ext cx="6363251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D222711-3BE7-4D76-843B-B176AB1A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2156349"/>
            <a:ext cx="8939035" cy="254530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992F130-BECA-49B4-9C4E-938328B3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82" y="624597"/>
            <a:ext cx="5029636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7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8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Bülent Karadeniz</dc:creator>
  <cp:lastModifiedBy>Bülent Karadeniz</cp:lastModifiedBy>
  <cp:revision>2</cp:revision>
  <dcterms:created xsi:type="dcterms:W3CDTF">2024-01-14T00:31:29Z</dcterms:created>
  <dcterms:modified xsi:type="dcterms:W3CDTF">2024-01-14T00:37:08Z</dcterms:modified>
</cp:coreProperties>
</file>