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89" d="100"/>
          <a:sy n="89" d="100"/>
        </p:scale>
        <p:origin x="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2B476-1087-433B-AFBF-42B038EDA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61AF1A-80C5-4A66-938E-B4EFFD0D1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01A1A9-28C0-4491-BB30-C85CD30C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A9FB-3B32-4A49-8B44-092C80981325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3E569-8743-4ABC-BFE5-DF2C601A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A47A96-45F8-46E1-8ACC-FB0564DD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36ECC-D033-4CDE-B167-44844D27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85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59615-8772-48AB-92D8-ADD1E06A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7C3AFE-611B-4CFA-B54B-489AABAB9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05B16-660D-4C7B-B0C9-B174CDC3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A9FB-3B32-4A49-8B44-092C80981325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AE4B6-F2E8-4E3F-81EF-718D82EF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1D8A72-4B6C-49C9-8D95-F349B3F9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36ECC-D033-4CDE-B167-44844D27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17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DC8DD7-9DAC-4191-8E12-ECFB02EF6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13586B-6E6E-47D9-9666-E2CBEEF69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BD8522-C7CF-4C31-B275-7B4D5971C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A9FB-3B32-4A49-8B44-092C80981325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E83EBB-5748-43A8-8D83-EAC36A861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DA9BB-C352-445A-890C-BA4A9E188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36ECC-D033-4CDE-B167-44844D27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07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21783-E6C0-47FE-A82B-4FC4008E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F2D91E-0F56-4485-AF80-DEC914FD6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9FFC8C-398B-4020-A993-B4B3404D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A9FB-3B32-4A49-8B44-092C80981325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8BEFA8-2A5A-44BA-AB20-AE33C534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46841-4BAD-4741-B391-934053FE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36ECC-D033-4CDE-B167-44844D27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04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0FC8A-D8B3-4D35-8ED7-5051D862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824101-133B-45E2-8EC3-F6CA23D10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76D23-4982-4262-88E0-363336EC0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A9FB-3B32-4A49-8B44-092C80981325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FD4FF-4FD6-4CC1-8973-C84EB584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93161-C259-49C3-9A05-42F9BEE5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36ECC-D033-4CDE-B167-44844D27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17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21E54-C220-4E16-B872-5866BBF5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4DB859-C8B9-4BF1-8125-43BDF64CB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8C091F-F70C-42FC-A586-EB2DE5C33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5D0BDF-81D6-488A-A7D3-39B4EC10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A9FB-3B32-4A49-8B44-092C80981325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5D171F-D056-415C-87AA-A54B903E8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DE07EC-0DA6-4869-BB50-C6F8C75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36ECC-D033-4CDE-B167-44844D27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40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47A64-B024-441A-8FA3-849BB5F1A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40BCC8-02C5-48DB-84AE-D0D11B54E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1D512E-4291-4288-9882-658C58D95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76A223-9448-45EA-BB5B-5DCADDEF9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F2A26C-E309-449D-95F0-6E563D1FD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545A3D-96D0-4E3E-9A23-B4C8CA46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A9FB-3B32-4A49-8B44-092C80981325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46FE62-A95C-454F-B4B2-660F3F73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509FA9-F75D-4853-B257-90DCA357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36ECC-D033-4CDE-B167-44844D27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71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01764-5FB1-455E-B439-8814DA83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3769CF-1FFE-4A0B-AFF2-17C6406F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A9FB-3B32-4A49-8B44-092C80981325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8F47DB-72FA-4841-8C07-2B8943B2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9CC899-544F-410D-B851-D2BF61E0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36ECC-D033-4CDE-B167-44844D27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2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49A717-C6E6-4163-A57D-E99E91F3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A9FB-3B32-4A49-8B44-092C80981325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AFDE05-6D9D-43B9-8FF5-249D08ACA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AEDABF-1E46-4B43-8FA1-363FFED6A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36ECC-D033-4CDE-B167-44844D27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99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F03DB-F6FA-400E-812C-2F4DCDB64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23D31-901B-49A0-8556-0511EF824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E8D673-2C4F-4AEF-B7A2-0E2DB574A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D7567E-B24E-4DC4-AB93-A445B235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A9FB-3B32-4A49-8B44-092C80981325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AD950F-883D-4E6F-9277-509020DC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EA285A-E295-41E3-ADD3-6C5F478F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36ECC-D033-4CDE-B167-44844D27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82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7DFAB-4A16-4822-9AEE-68A64A188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3A552A-5682-4F04-9416-70CFEDDA1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29B777-0F39-44D7-9ED3-BD7D2FE19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5B819F-720D-41F6-B5A4-D3D200DD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A9FB-3B32-4A49-8B44-092C80981325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DEB6B9-4C7D-4872-87C6-612E9E83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09A699-25D7-4682-9D65-1D458AFE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36ECC-D033-4CDE-B167-44844D27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2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71C2EC-F4C4-4D14-9F1E-B749A678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801326-9F46-470E-BC23-E3494A457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5BC3B3-40DA-4B0E-968D-03B730E71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1A9FB-3B32-4A49-8B44-092C80981325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FFB07-FE58-474E-9550-BB8608BD2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FAF9D-397D-47C1-9F80-85BC6ECBC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36ECC-D033-4CDE-B167-44844D27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99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8B46C71-3C7A-47D6-AD87-7D47FB4CB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65" y="323751"/>
            <a:ext cx="11094024" cy="62104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298C022-B0BD-4EF6-A35D-AFFD7426E93B}"/>
              </a:ext>
            </a:extLst>
          </p:cNvPr>
          <p:cNvSpPr/>
          <p:nvPr/>
        </p:nvSpPr>
        <p:spPr>
          <a:xfrm>
            <a:off x="3985403" y="2208360"/>
            <a:ext cx="2035835" cy="29761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7DD69FF-C5DA-494B-B581-9E4468CA2F19}"/>
              </a:ext>
            </a:extLst>
          </p:cNvPr>
          <p:cNvCxnSpPr>
            <a:cxnSpLocks/>
          </p:cNvCxnSpPr>
          <p:nvPr/>
        </p:nvCxnSpPr>
        <p:spPr>
          <a:xfrm>
            <a:off x="6021238" y="3679162"/>
            <a:ext cx="8712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0A6838-2D6A-4A8C-A529-E15E1F8C4DED}"/>
              </a:ext>
            </a:extLst>
          </p:cNvPr>
          <p:cNvSpPr txBox="1"/>
          <p:nvPr/>
        </p:nvSpPr>
        <p:spPr>
          <a:xfrm>
            <a:off x="6892506" y="3494496"/>
            <a:ext cx="368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extracting &amp; getting in step by step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62A4F0-E8E3-4E48-80B0-0AB301A7188A}"/>
              </a:ext>
            </a:extLst>
          </p:cNvPr>
          <p:cNvSpPr/>
          <p:nvPr/>
        </p:nvSpPr>
        <p:spPr>
          <a:xfrm>
            <a:off x="300410" y="608415"/>
            <a:ext cx="10999133" cy="513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0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64A5D30-62E6-4EB8-AF18-A17748F01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0"/>
            <a:ext cx="117221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BBC60A7-6A33-4956-8A07-763FA3D80AA6}"/>
              </a:ext>
            </a:extLst>
          </p:cNvPr>
          <p:cNvSpPr/>
          <p:nvPr/>
        </p:nvSpPr>
        <p:spPr>
          <a:xfrm>
            <a:off x="4244196" y="2881222"/>
            <a:ext cx="2035835" cy="8195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7EA9952-73A1-406F-AB57-3CD957BB34FA}"/>
              </a:ext>
            </a:extLst>
          </p:cNvPr>
          <p:cNvCxnSpPr>
            <a:cxnSpLocks/>
          </p:cNvCxnSpPr>
          <p:nvPr/>
        </p:nvCxnSpPr>
        <p:spPr>
          <a:xfrm>
            <a:off x="6280031" y="3308226"/>
            <a:ext cx="17339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9DE6D7-5618-4938-9515-875FF9535A2D}"/>
              </a:ext>
            </a:extLst>
          </p:cNvPr>
          <p:cNvSpPr txBox="1"/>
          <p:nvPr/>
        </p:nvSpPr>
        <p:spPr>
          <a:xfrm>
            <a:off x="8013941" y="3106311"/>
            <a:ext cx="368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extracting &amp; getting in step by step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521E92-251B-4222-B642-CB282F6DC8CF}"/>
              </a:ext>
            </a:extLst>
          </p:cNvPr>
          <p:cNvSpPr/>
          <p:nvPr/>
        </p:nvSpPr>
        <p:spPr>
          <a:xfrm>
            <a:off x="234950" y="267420"/>
            <a:ext cx="11722100" cy="559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94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6EEC72A-9FB3-4DE9-A3E2-9E1B1BD27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16" y="0"/>
            <a:ext cx="4360315" cy="685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0E4E7DA-D1DA-4345-9012-4912FEA6A215}"/>
              </a:ext>
            </a:extLst>
          </p:cNvPr>
          <p:cNvCxnSpPr>
            <a:cxnSpLocks/>
          </p:cNvCxnSpPr>
          <p:nvPr/>
        </p:nvCxnSpPr>
        <p:spPr>
          <a:xfrm>
            <a:off x="6280031" y="3308226"/>
            <a:ext cx="173391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66F165-797B-4343-AD9E-C59C083E1443}"/>
              </a:ext>
            </a:extLst>
          </p:cNvPr>
          <p:cNvSpPr txBox="1"/>
          <p:nvPr/>
        </p:nvSpPr>
        <p:spPr>
          <a:xfrm>
            <a:off x="8013941" y="3106311"/>
            <a:ext cx="382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extracting &amp; downloading in each </a:t>
            </a:r>
            <a:r>
              <a:rPr lang="en-US" altLang="ko-KR" dirty="0" err="1">
                <a:latin typeface="Abadi" panose="020B0604020104020204" pitchFamily="34" charset="0"/>
              </a:rPr>
              <a:t>dir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DF2938-FBE6-4A44-9BB6-A0B0906CBCB7}"/>
              </a:ext>
            </a:extLst>
          </p:cNvPr>
          <p:cNvSpPr/>
          <p:nvPr/>
        </p:nvSpPr>
        <p:spPr>
          <a:xfrm>
            <a:off x="2691440" y="1656271"/>
            <a:ext cx="1449239" cy="224287"/>
          </a:xfrm>
          <a:prstGeom prst="rect">
            <a:avLst/>
          </a:prstGeom>
          <a:noFill/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7A9077-5C7B-4A36-B3A5-22AA8A3D8EA9}"/>
              </a:ext>
            </a:extLst>
          </p:cNvPr>
          <p:cNvSpPr/>
          <p:nvPr/>
        </p:nvSpPr>
        <p:spPr>
          <a:xfrm>
            <a:off x="2693764" y="1963947"/>
            <a:ext cx="1449239" cy="224287"/>
          </a:xfrm>
          <a:prstGeom prst="rect">
            <a:avLst/>
          </a:prstGeom>
          <a:noFill/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3E4A6D-595F-4214-8A43-775A6CF50D61}"/>
              </a:ext>
            </a:extLst>
          </p:cNvPr>
          <p:cNvSpPr/>
          <p:nvPr/>
        </p:nvSpPr>
        <p:spPr>
          <a:xfrm>
            <a:off x="2691440" y="3726610"/>
            <a:ext cx="1449239" cy="4284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0E4E70-6433-49C7-A7D2-91439F3B789F}"/>
              </a:ext>
            </a:extLst>
          </p:cNvPr>
          <p:cNvSpPr/>
          <p:nvPr/>
        </p:nvSpPr>
        <p:spPr>
          <a:xfrm>
            <a:off x="2691440" y="6121878"/>
            <a:ext cx="1449239" cy="4284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82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Abadi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Jaeju An</dc:creator>
  <cp:lastModifiedBy>Jaeju An</cp:lastModifiedBy>
  <cp:revision>2</cp:revision>
  <dcterms:created xsi:type="dcterms:W3CDTF">2019-10-03T06:29:38Z</dcterms:created>
  <dcterms:modified xsi:type="dcterms:W3CDTF">2019-10-03T06:50:05Z</dcterms:modified>
</cp:coreProperties>
</file>