
<file path=[Content_Types].xml><?xml version="1.0" encoding="utf-8"?>
<Types xmlns="http://schemas.openxmlformats.org/package/2006/content-types">
  <Default Extension="mp3" ContentType="audio/mpeg"/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"/>
  </p:notesMasterIdLst>
  <p:sldIdLst>
    <p:sldId id="256" r:id="rId2"/>
  </p:sldIdLst>
  <p:sldSz cx="9144000" cy="5143500" type="screen16x9"/>
  <p:notesSz cx="6858000" cy="9144000"/>
  <p:embeddedFontLst>
    <p:embeddedFont>
      <p:font typeface="Bangers" panose="020B0604020202020204" charset="0"/>
      <p:regular r:id="rId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42" d="100"/>
          <a:sy n="142" d="100"/>
        </p:scale>
        <p:origin x="714" y="11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font" Target="fonts/font1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3" Type="http://schemas.openxmlformats.org/officeDocument/2006/relationships/slideLayout" Target="../slideLayouts/slideLayout1.xml"/><Relationship Id="rId7" Type="http://schemas.openxmlformats.org/officeDocument/2006/relationships/image" Target="../media/image3.png"/><Relationship Id="rId2" Type="http://schemas.openxmlformats.org/officeDocument/2006/relationships/audio" Target="../media/media1.mp3"/><Relationship Id="rId1" Type="http://schemas.microsoft.com/office/2007/relationships/media" Target="../media/media1.mp3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notesSlide" Target="../notesSlides/notesSlide1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" name="Google Shape;54;p13"/>
          <p:cNvPicPr preferRelativeResize="0"/>
          <p:nvPr/>
        </p:nvPicPr>
        <p:blipFill>
          <a:blip r:embed="rId5">
            <a:alphaModFix amt="60000"/>
          </a:blip>
          <a:stretch>
            <a:fillRect/>
          </a:stretch>
        </p:blipFill>
        <p:spPr>
          <a:xfrm>
            <a:off x="0" y="1"/>
            <a:ext cx="9144001" cy="5114611"/>
          </a:xfrm>
          <a:prstGeom prst="rect">
            <a:avLst/>
          </a:prstGeom>
          <a:noFill/>
          <a:ln>
            <a:noFill/>
          </a:ln>
        </p:spPr>
      </p:pic>
      <p:sp>
        <p:nvSpPr>
          <p:cNvPr id="55" name="Google Shape;55;p13"/>
          <p:cNvSpPr txBox="1">
            <a:spLocks noGrp="1"/>
          </p:cNvSpPr>
          <p:nvPr>
            <p:ph type="ctrTitle"/>
          </p:nvPr>
        </p:nvSpPr>
        <p:spPr>
          <a:xfrm>
            <a:off x="3031600" y="771600"/>
            <a:ext cx="3030300" cy="1454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7000" u="sng">
                <a:latin typeface="Bangers"/>
                <a:ea typeface="Bangers"/>
                <a:cs typeface="Bangers"/>
                <a:sym typeface="Bangers"/>
              </a:rPr>
              <a:t>FIVE GUYS</a:t>
            </a:r>
            <a:endParaRPr sz="7000" u="sng" dirty="0">
              <a:latin typeface="Bangers"/>
              <a:ea typeface="Bangers"/>
              <a:cs typeface="Bangers"/>
              <a:sym typeface="Bangers"/>
            </a:endParaRPr>
          </a:p>
        </p:txBody>
      </p:sp>
      <p:sp>
        <p:nvSpPr>
          <p:cNvPr id="56" name="Google Shape;56;p13"/>
          <p:cNvSpPr txBox="1"/>
          <p:nvPr/>
        </p:nvSpPr>
        <p:spPr>
          <a:xfrm>
            <a:off x="71650" y="2113900"/>
            <a:ext cx="3263700" cy="2922300"/>
          </a:xfrm>
          <a:prstGeom prst="rect">
            <a:avLst/>
          </a:prstGeom>
          <a:solidFill>
            <a:srgbClr val="7A7A7A">
              <a:alpha val="7500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 b="1" u="sng">
                <a:solidFill>
                  <a:schemeClr val="lt1"/>
                </a:solidFill>
              </a:rPr>
              <a:t>High Concept:</a:t>
            </a:r>
            <a:endParaRPr sz="1800" b="1" u="sng">
              <a:solidFill>
                <a:schemeClr val="lt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800">
                <a:solidFill>
                  <a:schemeClr val="lt1"/>
                </a:solidFill>
              </a:rPr>
              <a:t>Oversee a team of 5 game developers, as they work to create a game in 2 days.</a:t>
            </a:r>
            <a:br>
              <a:rPr lang="en-GB" sz="1800">
                <a:solidFill>
                  <a:schemeClr val="lt1"/>
                </a:solidFill>
              </a:rPr>
            </a:br>
            <a:r>
              <a:rPr lang="en-GB" sz="1800">
                <a:solidFill>
                  <a:schemeClr val="lt1"/>
                </a:solidFill>
              </a:rPr>
              <a:t>The problem? These are the most unfocused team alive, and will constantly get distracted and it’s your job to wrangle them back to their desks and do their tasks.</a:t>
            </a:r>
            <a:endParaRPr sz="1800">
              <a:solidFill>
                <a:schemeClr val="lt1"/>
              </a:solidFill>
            </a:endParaRPr>
          </a:p>
        </p:txBody>
      </p:sp>
      <p:sp>
        <p:nvSpPr>
          <p:cNvPr id="57" name="Google Shape;57;p13"/>
          <p:cNvSpPr txBox="1"/>
          <p:nvPr/>
        </p:nvSpPr>
        <p:spPr>
          <a:xfrm>
            <a:off x="3447375" y="2128950"/>
            <a:ext cx="5385000" cy="1407300"/>
          </a:xfrm>
          <a:prstGeom prst="rect">
            <a:avLst/>
          </a:prstGeom>
          <a:solidFill>
            <a:srgbClr val="7A7A7A">
              <a:alpha val="7500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u="sng">
                <a:solidFill>
                  <a:schemeClr val="lt1"/>
                </a:solidFill>
              </a:rPr>
              <a:t>Achieved Today:</a:t>
            </a:r>
            <a:endParaRPr sz="1900" b="1" u="sng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Created 2D and 3D assets for the game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Created character behaviour and interaction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First prototype finished.</a:t>
            </a:r>
            <a:endParaRPr sz="1900">
              <a:solidFill>
                <a:schemeClr val="lt1"/>
              </a:solidFill>
            </a:endParaRPr>
          </a:p>
        </p:txBody>
      </p:sp>
      <p:sp>
        <p:nvSpPr>
          <p:cNvPr id="58" name="Google Shape;58;p13"/>
          <p:cNvSpPr txBox="1"/>
          <p:nvPr/>
        </p:nvSpPr>
        <p:spPr>
          <a:xfrm>
            <a:off x="3447375" y="3629025"/>
            <a:ext cx="5385000" cy="1407300"/>
          </a:xfrm>
          <a:prstGeom prst="rect">
            <a:avLst/>
          </a:prstGeom>
          <a:solidFill>
            <a:srgbClr val="7A7A7A">
              <a:alpha val="75000"/>
            </a:srgbClr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sz="1900" b="1" u="sng">
                <a:solidFill>
                  <a:schemeClr val="lt1"/>
                </a:solidFill>
              </a:rPr>
              <a:t>To Achieve Tomorrow?:</a:t>
            </a:r>
            <a:endParaRPr sz="1900" b="1" u="sng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expanding upon base gameplay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juicing up game visuals and presentation</a:t>
            </a:r>
            <a:endParaRPr sz="1900">
              <a:solidFill>
                <a:schemeClr val="lt1"/>
              </a:solidFill>
            </a:endParaRPr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900"/>
              <a:buChar char="-"/>
            </a:pPr>
            <a:r>
              <a:rPr lang="en-GB" sz="1900">
                <a:solidFill>
                  <a:schemeClr val="lt1"/>
                </a:solidFill>
              </a:rPr>
              <a:t>playtesting</a:t>
            </a:r>
            <a:endParaRPr sz="1900">
              <a:solidFill>
                <a:schemeClr val="lt1"/>
              </a:solidFill>
            </a:endParaRPr>
          </a:p>
        </p:txBody>
      </p:sp>
      <p:pic>
        <p:nvPicPr>
          <p:cNvPr id="60" name="Google Shape;60;p13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1969600" y="7716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1" name="Google Shape;61;p13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2762088" y="51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2" name="Google Shape;62;p13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909500" y="7716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3" name="Google Shape;63;p13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3939550" y="51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64" name="Google Shape;64;p13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5010388" y="5100"/>
            <a:ext cx="1260000" cy="1260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Main Theme v1">
            <a:hlinkClick r:id="" action="ppaction://media"/>
            <a:extLst>
              <a:ext uri="{FF2B5EF4-FFF2-40B4-BE49-F238E27FC236}">
                <a16:creationId xmlns:a16="http://schemas.microsoft.com/office/drawing/2014/main" id="{3E5FB3A9-40D4-4F74-9AC2-8BEEBFF317F7}"/>
              </a:ext>
            </a:extLst>
          </p:cNvPr>
          <p:cNvPicPr>
            <a:picLocks noChangeAspect="1"/>
          </p:cNvPicPr>
          <p:nvPr>
            <a:audi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11"/>
          <a:stretch>
            <a:fillRect/>
          </a:stretch>
        </p:blipFill>
        <p:spPr>
          <a:xfrm>
            <a:off x="4267200" y="2266950"/>
            <a:ext cx="609600" cy="6096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" fill="hold"/>
                                        <p:tgtEl>
                                          <p:spTgt spid="2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audio>
              <p:cMediaNode vol="80000" numSld="999" showWhenStopped="0">
                <p:cTn id="15" repeatCount="indefinite" fill="hold" display="0">
                  <p:stCondLst>
                    <p:cond delay="indefinite"/>
                  </p:stCondLst>
                  <p:endCondLst>
                    <p:cond evt="onStopAudio" delay="0">
                      <p:tgtEl>
                        <p:sldTgt/>
                      </p:tgtEl>
                    </p:cond>
                  </p:endCondLst>
                </p:cTn>
                <p:tgtEl>
                  <p:spTgt spid="2"/>
                </p:tgtEl>
              </p:cMediaNode>
            </p:audio>
          </p:childTnLst>
        </p:cTn>
      </p:par>
    </p:tnLst>
  </p:timing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92</Words>
  <Application>Microsoft Office PowerPoint</Application>
  <PresentationFormat>On-screen Show (16:9)</PresentationFormat>
  <Paragraphs>11</Paragraphs>
  <Slides>1</Slides>
  <Notes>1</Notes>
  <HiddenSlides>0</HiddenSlides>
  <MMClips>1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Bangers</vt:lpstr>
      <vt:lpstr>Simple Light</vt:lpstr>
      <vt:lpstr>FIVE GUYS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FIVE GUYS</dc:title>
  <cp:lastModifiedBy>Ryan Young</cp:lastModifiedBy>
  <cp:revision>1</cp:revision>
  <dcterms:modified xsi:type="dcterms:W3CDTF">2025-07-07T05:37:07Z</dcterms:modified>
</cp:coreProperties>
</file>