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Lucid Imagination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Ingersoll</dc:creator>
  <cp:lastModifiedBy>Grant Ingersoll</cp:lastModifiedBy>
  <cp:revision>2</cp:revision>
  <cp:lastPrinted>2014-02-08T19:57:12Z</cp:lastPrinted>
  <dcterms:created xsi:type="dcterms:W3CDTF">2014-02-08T19:55:21Z</dcterms:created>
  <dcterms:modified xsi:type="dcterms:W3CDTF">2014-02-09T12:22:49Z</dcterms:modified>
</cp:coreProperties>
</file>