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292608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590" autoAdjust="0"/>
  </p:normalViewPr>
  <p:slideViewPr>
    <p:cSldViewPr snapToGrid="0" snapToObjects="1">
      <p:cViewPr>
        <p:scale>
          <a:sx n="20" d="100"/>
          <a:sy n="20" d="100"/>
        </p:scale>
        <p:origin x="492" y="-824"/>
      </p:cViewPr>
      <p:guideLst>
        <p:guide orient="horz" pos="9216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B959A-7C95-4BA3-9E85-416554B5BF0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2AD42-6EE7-4098-940E-7349C75B2D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AD42-6EE7-4098-940E-7349C75B2DF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901470" rtl="0" eaLnBrk="1" latinLnBrk="0" hangingPunct="1">
        <a:lnSpc>
          <a:spcPct val="90000"/>
        </a:lnSpc>
        <a:spcBef>
          <a:spcPct val="0"/>
        </a:spcBef>
        <a:buNone/>
        <a:defRPr sz="18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5368" indent="-975368" algn="l" defTabSz="3901470" rtl="0" eaLnBrk="1" latinLnBrk="0" hangingPunct="1">
        <a:lnSpc>
          <a:spcPct val="90000"/>
        </a:lnSpc>
        <a:spcBef>
          <a:spcPts val="4267"/>
        </a:spcBef>
        <a:buFont typeface="Arial" panose="020B0604020202020204" pitchFamily="34" charset="0"/>
        <a:buChar char="•"/>
        <a:defRPr sz="11947" kern="1200">
          <a:solidFill>
            <a:schemeClr val="tx1"/>
          </a:solidFill>
          <a:latin typeface="+mn-lt"/>
          <a:ea typeface="+mn-ea"/>
          <a:cs typeface="+mn-cs"/>
        </a:defRPr>
      </a:lvl1pPr>
      <a:lvl2pPr marL="292610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38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8533" kern="1200">
          <a:solidFill>
            <a:schemeClr val="tx1"/>
          </a:solidFill>
          <a:latin typeface="+mn-lt"/>
          <a:ea typeface="+mn-ea"/>
          <a:cs typeface="+mn-cs"/>
        </a:defRPr>
      </a:lvl3pPr>
      <a:lvl4pPr marL="6827573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0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1072904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2679779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514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6581250" indent="-975368" algn="l" defTabSz="390147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1pPr>
      <a:lvl2pPr marL="1950735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901470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85220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4pPr>
      <a:lvl5pPr marL="780294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5pPr>
      <a:lvl6pPr marL="9753676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411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7pPr>
      <a:lvl8pPr marL="13655147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8pPr>
      <a:lvl9pPr marL="15605882" algn="l" defTabSz="3901470" rtl="0" eaLnBrk="1" latinLnBrk="0" hangingPunct="1">
        <a:defRPr sz="7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932457" y="6454907"/>
            <a:ext cx="125769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Solution Outline</a:t>
            </a: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Data storage system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Current/past/potential TAs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Courses and sections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Application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Handbook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96555" y="6371175"/>
            <a:ext cx="84571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noFill/>
                  <a:prstDash val="dot"/>
                </a:ln>
                <a:latin typeface="Arial"/>
                <a:cs typeface="Arial"/>
              </a:rPr>
              <a:t>Technology Stack</a:t>
            </a:r>
          </a:p>
          <a:p>
            <a:r>
              <a:rPr lang="en-US" sz="3600" dirty="0">
                <a:ln>
                  <a:noFill/>
                  <a:prstDash val="dot"/>
                </a:ln>
                <a:latin typeface="Arial"/>
                <a:cs typeface="Arial"/>
              </a:rPr>
              <a:t>Summary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3245262" y="6139060"/>
            <a:ext cx="0" cy="20770426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6561737" y="6139060"/>
            <a:ext cx="0" cy="22820758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0755" y="2691962"/>
            <a:ext cx="3760968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>
                <a:latin typeface="Arial"/>
                <a:cs typeface="Arial"/>
              </a:rPr>
              <a:t>Teaching Assistant Management System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Abigail Byram, Neil Watson, Matthew Pointer, Matthew Tran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Faculty adviser: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Caroline </a:t>
            </a:r>
            <a:r>
              <a:rPr lang="en-US" sz="3600" dirty="0" err="1">
                <a:solidFill>
                  <a:srgbClr val="3C3C3B"/>
                </a:solidFill>
                <a:latin typeface="Arial"/>
                <a:cs typeface="Arial"/>
              </a:rPr>
              <a:t>Budwell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Sponsor: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VCU Dept of Computer Science |  </a:t>
            </a:r>
            <a:r>
              <a:rPr lang="en-US" sz="3600" b="1" dirty="0">
                <a:solidFill>
                  <a:srgbClr val="3C3C3B"/>
                </a:solidFill>
                <a:latin typeface="Arial"/>
                <a:cs typeface="Arial"/>
              </a:rPr>
              <a:t>Mentor: </a:t>
            </a:r>
            <a:r>
              <a:rPr lang="en-US" sz="3600" dirty="0">
                <a:solidFill>
                  <a:srgbClr val="3C3C3B"/>
                </a:solidFill>
                <a:latin typeface="Arial"/>
                <a:cs typeface="Arial"/>
              </a:rPr>
              <a:t>Debra Duke </a:t>
            </a:r>
          </a:p>
          <a:p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b="1" dirty="0">
                <a:latin typeface="Arial"/>
                <a:cs typeface="Arial"/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40755" y="6139060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392254" y="501502"/>
            <a:ext cx="3801979" cy="11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313</a:t>
            </a:r>
          </a:p>
        </p:txBody>
      </p:sp>
      <p:pic>
        <p:nvPicPr>
          <p:cNvPr id="1026" name="Picture 2" descr="https://upload.wikimedia.org/wikipedia/commons/thumb/d/d9/Node.js_logo.svg/1200px-Node.js_logo.sv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812514" y="23755760"/>
            <a:ext cx="4599037" cy="2813078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commons/thumb/c/cf/Angular_full_color_logo.svg/1200px-Angular_full_color_logo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32815" y="25162299"/>
            <a:ext cx="4051738" cy="4051738"/>
          </a:xfrm>
          <a:prstGeom prst="rect">
            <a:avLst/>
          </a:prstGeom>
          <a:noFill/>
        </p:spPr>
      </p:pic>
      <p:pic>
        <p:nvPicPr>
          <p:cNvPr id="2" name="Picture 2" descr="https://cdn.freebiesupply.com/logos/large/2x/mysql-logo-png-transpar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184553" y="23691952"/>
            <a:ext cx="8217379" cy="5697383"/>
          </a:xfrm>
          <a:prstGeom prst="rect">
            <a:avLst/>
          </a:prstGeom>
          <a:noFill/>
        </p:spPr>
      </p:pic>
      <p:pic>
        <p:nvPicPr>
          <p:cNvPr id="3" name="Picture 4" descr="https://upload.wikimedia.org/wikipedia/commons/5/56/JHipster-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369619" y="25416518"/>
            <a:ext cx="2784020" cy="3543300"/>
          </a:xfrm>
          <a:prstGeom prst="rect">
            <a:avLst/>
          </a:prstGeom>
          <a:noFill/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CC61BD5C-F705-4D70-B710-E6BB3BAFCF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09776" y="20868755"/>
            <a:ext cx="7502414" cy="2378266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428F8D5A-B772-4124-AEBB-0A5869C3BC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22061" y="20954356"/>
            <a:ext cx="5821507" cy="328333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7ABC8A-B74D-4D01-862B-7356E3713D24}"/>
              </a:ext>
            </a:extLst>
          </p:cNvPr>
          <p:cNvCxnSpPr/>
          <p:nvPr/>
        </p:nvCxnSpPr>
        <p:spPr>
          <a:xfrm>
            <a:off x="2683553" y="10759460"/>
            <a:ext cx="37609689" cy="0"/>
          </a:xfrm>
          <a:prstGeom prst="line">
            <a:avLst/>
          </a:prstGeom>
          <a:ln>
            <a:solidFill>
              <a:srgbClr val="3C3C3B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C03429-986A-4848-98A7-DA061E22BCB8}"/>
              </a:ext>
            </a:extLst>
          </p:cNvPr>
          <p:cNvSpPr txBox="1"/>
          <p:nvPr/>
        </p:nvSpPr>
        <p:spPr>
          <a:xfrm>
            <a:off x="2075069" y="6454907"/>
            <a:ext cx="109034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Problem Statement</a:t>
            </a:r>
            <a:endParaRPr lang="en-US" sz="3600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Utilize the resources provided by the Department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Emphasis on TA recruitment and evaluation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TA training: guidelines and expectations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Course management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Arial"/>
                <a:cs typeface="Arial"/>
              </a:rPr>
              <a:t>Communication between faculty and TAs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05A63-B317-4B3D-8DCA-D3F579E68D0C}"/>
              </a:ext>
            </a:extLst>
          </p:cNvPr>
          <p:cNvSpPr txBox="1"/>
          <p:nvPr/>
        </p:nvSpPr>
        <p:spPr>
          <a:xfrm>
            <a:off x="2075068" y="11152563"/>
            <a:ext cx="8457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Old Process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832347-A6F3-4842-9900-DC8106E66B60}"/>
              </a:ext>
            </a:extLst>
          </p:cNvPr>
          <p:cNvSpPr txBox="1"/>
          <p:nvPr/>
        </p:nvSpPr>
        <p:spPr>
          <a:xfrm>
            <a:off x="13680359" y="11152563"/>
            <a:ext cx="1257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New Process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E78A2A-A948-4CF0-822D-A9294A7295A1}"/>
              </a:ext>
            </a:extLst>
          </p:cNvPr>
          <p:cNvSpPr txBox="1"/>
          <p:nvPr/>
        </p:nvSpPr>
        <p:spPr>
          <a:xfrm>
            <a:off x="27139038" y="11204392"/>
            <a:ext cx="1257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/>
                <a:cs typeface="Arial"/>
              </a:rPr>
              <a:t>How the Process was Improved</a:t>
            </a:r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98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Abigail Byram</cp:lastModifiedBy>
  <cp:revision>16</cp:revision>
  <dcterms:created xsi:type="dcterms:W3CDTF">2018-02-06T18:12:23Z</dcterms:created>
  <dcterms:modified xsi:type="dcterms:W3CDTF">2019-03-17T22:22:23Z</dcterms:modified>
</cp:coreProperties>
</file>