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590" autoAdjust="0"/>
  </p:normalViewPr>
  <p:slideViewPr>
    <p:cSldViewPr snapToGrid="0" snapToObjects="1">
      <p:cViewPr>
        <p:scale>
          <a:sx n="25" d="100"/>
          <a:sy n="25" d="100"/>
        </p:scale>
        <p:origin x="-78" y="-78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B959A-7C95-4BA3-9E85-416554B5BF0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AD42-6EE7-4098-940E-7349C75B2D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AD42-6EE7-4098-940E-7349C75B2DF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40755" y="8500930"/>
            <a:ext cx="84571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Objective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Utilize the resources provided by the Department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Emphasis on TA recruitment and evaluation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TA training: guidelines and expectations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Course management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Communication between faculty and TAs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25624" y="8500930"/>
            <a:ext cx="845712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Design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Data storage system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Current/past/potential TAs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Courses and sections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TA Application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/>
                <a:cs typeface="Arial"/>
              </a:rPr>
              <a:t>TA Handbook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95038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Header</a:t>
            </a:r>
          </a:p>
          <a:p>
            <a:r>
              <a:rPr lang="en-US" sz="2800" dirty="0" smtClean="0">
                <a:latin typeface="Arial"/>
                <a:cs typeface="Arial"/>
              </a:rPr>
              <a:t>Summary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93315" y="8500930"/>
            <a:ext cx="84571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>
                  <a:noFill/>
                  <a:prstDash val="dot"/>
                </a:ln>
                <a:latin typeface="Arial"/>
                <a:cs typeface="Arial"/>
              </a:rPr>
              <a:t>Header</a:t>
            </a:r>
          </a:p>
          <a:p>
            <a:r>
              <a:rPr lang="en-US" sz="2800" dirty="0" smtClean="0">
                <a:ln>
                  <a:noFill/>
                  <a:prstDash val="dot"/>
                </a:ln>
                <a:latin typeface="Arial"/>
                <a:cs typeface="Arial"/>
              </a:rPr>
              <a:t>Summary</a:t>
            </a:r>
            <a:endParaRPr lang="en-US" sz="2800" dirty="0">
              <a:ln>
                <a:noFill/>
                <a:prstDash val="dot"/>
              </a:ln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2232891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60033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629447" y="8154563"/>
            <a:ext cx="0" cy="15932885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755" y="3321999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 smtClean="0">
                <a:latin typeface="Arial"/>
                <a:cs typeface="Arial"/>
              </a:rPr>
              <a:t>Teaching Assistant Management </a:t>
            </a:r>
            <a:r>
              <a:rPr lang="en-US" sz="11000" b="1" dirty="0" smtClean="0">
                <a:latin typeface="Arial"/>
                <a:cs typeface="Arial"/>
              </a:rPr>
              <a:t>System</a:t>
            </a:r>
          </a:p>
          <a:p>
            <a:endParaRPr lang="en-US" sz="2400" b="1" dirty="0" smtClean="0">
              <a:latin typeface="Arial"/>
              <a:cs typeface="Arial"/>
            </a:endParaRPr>
          </a:p>
          <a:p>
            <a:r>
              <a:rPr lang="en-US" sz="3600" b="1" dirty="0" smtClean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 smtClean="0">
                <a:solidFill>
                  <a:srgbClr val="3C3C3B"/>
                </a:solidFill>
                <a:latin typeface="Arial"/>
                <a:cs typeface="Arial"/>
              </a:rPr>
              <a:t>Abigail Byram, Neil Watson, Matthew Pointer, Matthew </a:t>
            </a:r>
            <a:r>
              <a:rPr lang="en-US" sz="3600" dirty="0" smtClean="0">
                <a:solidFill>
                  <a:srgbClr val="3C3C3B"/>
                </a:solidFill>
                <a:latin typeface="Arial"/>
                <a:cs typeface="Arial"/>
              </a:rPr>
              <a:t>Tran |  </a:t>
            </a:r>
            <a:r>
              <a:rPr lang="en-US" sz="3600" b="1" dirty="0" smtClean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 smtClean="0">
                <a:solidFill>
                  <a:srgbClr val="3C3C3B"/>
                </a:solidFill>
                <a:latin typeface="Arial"/>
                <a:cs typeface="Arial"/>
              </a:rPr>
              <a:t>Caroline </a:t>
            </a:r>
            <a:r>
              <a:rPr lang="en-US" sz="3600" dirty="0" err="1" smtClean="0">
                <a:solidFill>
                  <a:srgbClr val="3C3C3B"/>
                </a:solidFill>
                <a:latin typeface="Arial"/>
                <a:cs typeface="Arial"/>
              </a:rPr>
              <a:t>Budwell</a:t>
            </a:r>
            <a:r>
              <a:rPr lang="en-US" sz="3600" dirty="0" smtClean="0">
                <a:solidFill>
                  <a:srgbClr val="3C3C3B"/>
                </a:solidFill>
                <a:latin typeface="Arial"/>
                <a:cs typeface="Arial"/>
              </a:rPr>
              <a:t> |  </a:t>
            </a:r>
            <a:r>
              <a:rPr lang="en-US" sz="3600" b="1" dirty="0" smtClean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 smtClean="0">
                <a:solidFill>
                  <a:srgbClr val="3C3C3B"/>
                </a:solidFill>
                <a:latin typeface="Arial"/>
                <a:cs typeface="Arial"/>
              </a:rPr>
              <a:t>VCU Dept of Computer Science |  </a:t>
            </a:r>
            <a:r>
              <a:rPr lang="en-US" sz="3600" b="1" dirty="0" smtClean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 smtClean="0">
                <a:solidFill>
                  <a:srgbClr val="3C3C3B"/>
                </a:solidFill>
                <a:latin typeface="Arial"/>
                <a:cs typeface="Arial"/>
              </a:rPr>
              <a:t>Debra Duke </a:t>
            </a:r>
          </a:p>
          <a:p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b="1" dirty="0" smtClean="0">
                <a:latin typeface="Arial"/>
                <a:cs typeface="Arial"/>
              </a:rPr>
              <a:t> </a:t>
            </a:r>
            <a:endParaRPr lang="en-US" sz="4800" b="1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7346374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92254" y="452067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313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https://upload.wikimedia.org/wikipedia/commons/thumb/d/d9/Node.js_logo.svg/1200px-Node.js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20452" y="23515948"/>
            <a:ext cx="4991100" cy="3052890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158038" y="25209062"/>
            <a:ext cx="4051738" cy="4051738"/>
          </a:xfrm>
          <a:prstGeom prst="rect">
            <a:avLst/>
          </a:prstGeom>
          <a:noFill/>
        </p:spPr>
      </p:pic>
      <p:pic>
        <p:nvPicPr>
          <p:cNvPr id="2" name="Picture 2" descr="https://cdn.freebiesupply.com/logos/large/2x/mysql-logo-png-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09776" y="23515948"/>
            <a:ext cx="9240378" cy="6406662"/>
          </a:xfrm>
          <a:prstGeom prst="rect">
            <a:avLst/>
          </a:prstGeom>
          <a:noFill/>
        </p:spPr>
      </p:pic>
      <p:pic>
        <p:nvPicPr>
          <p:cNvPr id="3" name="Picture 4" descr="https://upload.wikimedia.org/wikipedia/commons/5/56/JHipster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268147" y="25717500"/>
            <a:ext cx="2784020" cy="3543300"/>
          </a:xfrm>
          <a:prstGeom prst="rect">
            <a:avLst/>
          </a:prstGeom>
          <a:noFill/>
        </p:spPr>
      </p:pic>
      <p:pic>
        <p:nvPicPr>
          <p:cNvPr id="1029" name="Picture 5" descr="C:\Users\Gromit\Documents\GitHub\2018-CS-313-CS-TAManagement\Documentation\EntityRelationshipDiagram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232891" y="15197137"/>
            <a:ext cx="9759478" cy="6748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84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Gromit</cp:lastModifiedBy>
  <cp:revision>12</cp:revision>
  <dcterms:created xsi:type="dcterms:W3CDTF">2018-02-06T18:12:23Z</dcterms:created>
  <dcterms:modified xsi:type="dcterms:W3CDTF">2019-03-17T20:49:37Z</dcterms:modified>
</cp:coreProperties>
</file>