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>
        <p:scale>
          <a:sx n="25" d="100"/>
          <a:sy n="25" d="100"/>
        </p:scale>
        <p:origin x="-1008" y="-53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atin typeface="Arial"/>
                <a:cs typeface="Arial"/>
              </a:rPr>
              <a:t>Summary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5624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atin typeface="Arial"/>
                <a:cs typeface="Arial"/>
              </a:rPr>
              <a:t>Summary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95038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atin typeface="Arial"/>
                <a:cs typeface="Arial"/>
              </a:rPr>
              <a:t>Summary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9331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>
                  <a:noFill/>
                  <a:prstDash val="dot"/>
                </a:ln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n>
                  <a:noFill/>
                  <a:prstDash val="dot"/>
                </a:ln>
                <a:latin typeface="Arial"/>
                <a:cs typeface="Arial"/>
              </a:rPr>
              <a:t>Summary</a:t>
            </a:r>
            <a:endParaRPr lang="en-US" sz="2800" dirty="0">
              <a:ln>
                <a:noFill/>
                <a:prstDash val="dot"/>
              </a:ln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60033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629447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321999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 smtClean="0">
                <a:latin typeface="Arial"/>
                <a:cs typeface="Arial"/>
              </a:rPr>
              <a:t>[Project Title]</a:t>
            </a:r>
          </a:p>
          <a:p>
            <a:endParaRPr lang="en-US" sz="2400" b="1" dirty="0" smtClean="0">
              <a:latin typeface="Arial"/>
              <a:cs typeface="Arial"/>
            </a:endParaRPr>
          </a:p>
          <a:p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[name], [name], [name] 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[name] 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[name] 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[name]</a:t>
            </a:r>
          </a:p>
          <a:p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4520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[number]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Alex</cp:lastModifiedBy>
  <cp:revision>7</cp:revision>
  <dcterms:created xsi:type="dcterms:W3CDTF">2018-02-06T18:12:23Z</dcterms:created>
  <dcterms:modified xsi:type="dcterms:W3CDTF">2018-10-04T18:28:43Z</dcterms:modified>
</cp:coreProperties>
</file>