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9E90-3FA3-4A4E-8DBC-BC8F5DC0815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6090-407E-4461-B21F-57B274EA2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9" t="11148"/>
          <a:stretch/>
        </p:blipFill>
        <p:spPr bwMode="auto">
          <a:xfrm>
            <a:off x="1547664" y="1844824"/>
            <a:ext cx="2426834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23528" y="2492896"/>
            <a:ext cx="273630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Data-Model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3707904" y="2492896"/>
            <a:ext cx="273630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Form-Model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671900" y="1628800"/>
            <a:ext cx="28083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Form-Controls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1704292"/>
            <a:ext cx="1479648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RamadamaAppModule</a:t>
            </a:r>
            <a:endParaRPr lang="en-US" sz="1000" dirty="0"/>
          </a:p>
        </p:txBody>
      </p:sp>
      <p:cxnSp>
        <p:nvCxnSpPr>
          <p:cNvPr id="6" name="Gewinkelte Verbindung 5"/>
          <p:cNvCxnSpPr>
            <a:stCxn id="4" idx="3"/>
            <a:endCxn id="7" idx="1"/>
          </p:cNvCxnSpPr>
          <p:nvPr/>
        </p:nvCxnSpPr>
        <p:spPr>
          <a:xfrm flipV="1">
            <a:off x="1731168" y="618946"/>
            <a:ext cx="571927" cy="1227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303095" y="476672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BrowserModule</a:t>
            </a:r>
            <a:endParaRPr lang="en-US" sz="1000" dirty="0"/>
          </a:p>
        </p:txBody>
      </p:sp>
      <p:sp>
        <p:nvSpPr>
          <p:cNvPr id="9" name="Rechteck 8"/>
          <p:cNvSpPr/>
          <p:nvPr/>
        </p:nvSpPr>
        <p:spPr>
          <a:xfrm>
            <a:off x="2291873" y="5362226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LayoutRoutingModule</a:t>
            </a:r>
            <a:endParaRPr lang="en-US" sz="1000" dirty="0"/>
          </a:p>
        </p:txBody>
      </p:sp>
      <p:sp>
        <p:nvSpPr>
          <p:cNvPr id="10" name="Rechteck 9"/>
          <p:cNvSpPr/>
          <p:nvPr/>
        </p:nvSpPr>
        <p:spPr>
          <a:xfrm>
            <a:off x="2303095" y="1286658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Ng2Webstorage.for()</a:t>
            </a:r>
            <a:endParaRPr lang="en-US" sz="1000" dirty="0"/>
          </a:p>
        </p:txBody>
      </p:sp>
      <p:sp>
        <p:nvSpPr>
          <p:cNvPr id="11" name="Rechteck 10"/>
          <p:cNvSpPr/>
          <p:nvPr/>
        </p:nvSpPr>
        <p:spPr>
          <a:xfrm>
            <a:off x="5753889" y="6386480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RamadamaSharedModule</a:t>
            </a:r>
            <a:endParaRPr lang="en-US" sz="1000" dirty="0"/>
          </a:p>
        </p:txBody>
      </p:sp>
      <p:sp>
        <p:nvSpPr>
          <p:cNvPr id="12" name="Rechteck 11"/>
          <p:cNvSpPr/>
          <p:nvPr/>
        </p:nvSpPr>
        <p:spPr>
          <a:xfrm>
            <a:off x="2303095" y="2910530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RamadamaHomeModule</a:t>
            </a:r>
            <a:endParaRPr lang="en-US" sz="1000" dirty="0"/>
          </a:p>
        </p:txBody>
      </p:sp>
      <p:sp>
        <p:nvSpPr>
          <p:cNvPr id="13" name="Rechteck 12"/>
          <p:cNvSpPr/>
          <p:nvPr/>
        </p:nvSpPr>
        <p:spPr>
          <a:xfrm>
            <a:off x="2303095" y="3603555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RamadamaAdminModule</a:t>
            </a:r>
            <a:endParaRPr lang="en-US" sz="1000" dirty="0"/>
          </a:p>
        </p:txBody>
      </p:sp>
      <p:sp>
        <p:nvSpPr>
          <p:cNvPr id="14" name="Rechteck 13"/>
          <p:cNvSpPr/>
          <p:nvPr/>
        </p:nvSpPr>
        <p:spPr>
          <a:xfrm>
            <a:off x="2303095" y="4296580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RamadamaAccountModule</a:t>
            </a:r>
            <a:endParaRPr lang="en-US" sz="1000" dirty="0"/>
          </a:p>
        </p:txBody>
      </p:sp>
      <p:sp>
        <p:nvSpPr>
          <p:cNvPr id="15" name="Rechteck 14"/>
          <p:cNvSpPr/>
          <p:nvPr/>
        </p:nvSpPr>
        <p:spPr>
          <a:xfrm>
            <a:off x="2291873" y="2263164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RamadamaEntityModule</a:t>
            </a:r>
            <a:endParaRPr lang="en-US" sz="1000" dirty="0"/>
          </a:p>
        </p:txBody>
      </p:sp>
      <p:cxnSp>
        <p:nvCxnSpPr>
          <p:cNvPr id="18" name="Gewinkelte Verbindung 17"/>
          <p:cNvCxnSpPr>
            <a:stCxn id="4" idx="3"/>
            <a:endCxn id="9" idx="1"/>
          </p:cNvCxnSpPr>
          <p:nvPr/>
        </p:nvCxnSpPr>
        <p:spPr>
          <a:xfrm>
            <a:off x="1731168" y="1846566"/>
            <a:ext cx="560705" cy="36579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4" idx="3"/>
            <a:endCxn id="10" idx="1"/>
          </p:cNvCxnSpPr>
          <p:nvPr/>
        </p:nvCxnSpPr>
        <p:spPr>
          <a:xfrm flipV="1">
            <a:off x="1731168" y="1428932"/>
            <a:ext cx="571927" cy="4176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4" idx="3"/>
            <a:endCxn id="12" idx="1"/>
          </p:cNvCxnSpPr>
          <p:nvPr/>
        </p:nvCxnSpPr>
        <p:spPr>
          <a:xfrm>
            <a:off x="1731168" y="1846566"/>
            <a:ext cx="571927" cy="1206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4" idx="3"/>
            <a:endCxn id="13" idx="1"/>
          </p:cNvCxnSpPr>
          <p:nvPr/>
        </p:nvCxnSpPr>
        <p:spPr>
          <a:xfrm>
            <a:off x="1731168" y="1846566"/>
            <a:ext cx="571927" cy="18992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4" idx="3"/>
            <a:endCxn id="14" idx="1"/>
          </p:cNvCxnSpPr>
          <p:nvPr/>
        </p:nvCxnSpPr>
        <p:spPr>
          <a:xfrm>
            <a:off x="1731168" y="1846566"/>
            <a:ext cx="571927" cy="25922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4" idx="3"/>
            <a:endCxn id="15" idx="1"/>
          </p:cNvCxnSpPr>
          <p:nvPr/>
        </p:nvCxnSpPr>
        <p:spPr>
          <a:xfrm>
            <a:off x="1731168" y="1846566"/>
            <a:ext cx="560705" cy="5588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5753889" y="5376898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RouterModule.forRoot</a:t>
            </a:r>
            <a:r>
              <a:rPr lang="de-DE" sz="1000" dirty="0" smtClean="0"/>
              <a:t>()</a:t>
            </a:r>
            <a:endParaRPr lang="en-US" sz="1000" dirty="0"/>
          </a:p>
        </p:txBody>
      </p:sp>
      <p:sp>
        <p:nvSpPr>
          <p:cNvPr id="121" name="Rechteck 120"/>
          <p:cNvSpPr/>
          <p:nvPr/>
        </p:nvSpPr>
        <p:spPr>
          <a:xfrm>
            <a:off x="5592198" y="1391005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RamadamaUserModule</a:t>
            </a:r>
            <a:endParaRPr lang="en-US" sz="1000" dirty="0"/>
          </a:p>
        </p:txBody>
      </p:sp>
      <p:sp>
        <p:nvSpPr>
          <p:cNvPr id="122" name="Rechteck 121"/>
          <p:cNvSpPr/>
          <p:nvPr/>
        </p:nvSpPr>
        <p:spPr>
          <a:xfrm>
            <a:off x="5603313" y="2129771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RamadamaActionModule</a:t>
            </a:r>
            <a:endParaRPr lang="en-US" sz="1000" dirty="0"/>
          </a:p>
        </p:txBody>
      </p:sp>
      <p:sp>
        <p:nvSpPr>
          <p:cNvPr id="123" name="Rechteck 122"/>
          <p:cNvSpPr/>
          <p:nvPr/>
        </p:nvSpPr>
        <p:spPr>
          <a:xfrm>
            <a:off x="5603848" y="2856420"/>
            <a:ext cx="1704456" cy="2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RamadamaStateModule</a:t>
            </a:r>
            <a:endParaRPr lang="en-US" sz="1000" dirty="0"/>
          </a:p>
        </p:txBody>
      </p:sp>
      <p:cxnSp>
        <p:nvCxnSpPr>
          <p:cNvPr id="124" name="Gewinkelte Verbindung 123"/>
          <p:cNvCxnSpPr>
            <a:stCxn id="15" idx="3"/>
            <a:endCxn id="121" idx="1"/>
          </p:cNvCxnSpPr>
          <p:nvPr/>
        </p:nvCxnSpPr>
        <p:spPr>
          <a:xfrm flipV="1">
            <a:off x="3996329" y="1533279"/>
            <a:ext cx="1595869" cy="8721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5" idx="3"/>
            <a:endCxn id="122" idx="1"/>
          </p:cNvCxnSpPr>
          <p:nvPr/>
        </p:nvCxnSpPr>
        <p:spPr>
          <a:xfrm flipV="1">
            <a:off x="3996329" y="2272045"/>
            <a:ext cx="1606984" cy="1333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5" idx="3"/>
            <a:endCxn id="123" idx="1"/>
          </p:cNvCxnSpPr>
          <p:nvPr/>
        </p:nvCxnSpPr>
        <p:spPr>
          <a:xfrm>
            <a:off x="3996329" y="2405438"/>
            <a:ext cx="1607519" cy="593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uppieren 152"/>
          <p:cNvGrpSpPr/>
          <p:nvPr/>
        </p:nvGrpSpPr>
        <p:grpSpPr>
          <a:xfrm>
            <a:off x="6398492" y="5001530"/>
            <a:ext cx="300082" cy="369332"/>
            <a:chOff x="3797370" y="1619508"/>
            <a:chExt cx="300082" cy="369332"/>
          </a:xfrm>
        </p:grpSpPr>
        <p:cxnSp>
          <p:nvCxnSpPr>
            <p:cNvPr id="146" name="Gerade Verbindung mit Pfeil 145"/>
            <p:cNvCxnSpPr/>
            <p:nvPr/>
          </p:nvCxnSpPr>
          <p:spPr>
            <a:xfrm flipH="1">
              <a:off x="3936189" y="1848860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feld 146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54" name="Gruppieren 153"/>
          <p:cNvGrpSpPr/>
          <p:nvPr/>
        </p:nvGrpSpPr>
        <p:grpSpPr>
          <a:xfrm>
            <a:off x="2994060" y="2546660"/>
            <a:ext cx="300082" cy="417634"/>
            <a:chOff x="3797370" y="1571206"/>
            <a:chExt cx="300082" cy="417634"/>
          </a:xfrm>
        </p:grpSpPr>
        <p:cxnSp>
          <p:nvCxnSpPr>
            <p:cNvPr id="155" name="Gerade Verbindung mit Pfeil 154"/>
            <p:cNvCxnSpPr/>
            <p:nvPr/>
          </p:nvCxnSpPr>
          <p:spPr>
            <a:xfrm flipH="1">
              <a:off x="3936189" y="1571206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feld 155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57" name="Gruppieren 156"/>
          <p:cNvGrpSpPr/>
          <p:nvPr/>
        </p:nvGrpSpPr>
        <p:grpSpPr>
          <a:xfrm>
            <a:off x="2982838" y="3216504"/>
            <a:ext cx="300082" cy="417634"/>
            <a:chOff x="3797370" y="1571206"/>
            <a:chExt cx="300082" cy="417634"/>
          </a:xfrm>
        </p:grpSpPr>
        <p:cxnSp>
          <p:nvCxnSpPr>
            <p:cNvPr id="158" name="Gerade Verbindung mit Pfeil 157"/>
            <p:cNvCxnSpPr/>
            <p:nvPr/>
          </p:nvCxnSpPr>
          <p:spPr>
            <a:xfrm flipH="1">
              <a:off x="3936189" y="1571206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feld 158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2982502" y="3897234"/>
            <a:ext cx="300082" cy="417634"/>
            <a:chOff x="3797370" y="1571206"/>
            <a:chExt cx="300082" cy="417634"/>
          </a:xfrm>
        </p:grpSpPr>
        <p:cxnSp>
          <p:nvCxnSpPr>
            <p:cNvPr id="161" name="Gerade Verbindung mit Pfeil 160"/>
            <p:cNvCxnSpPr/>
            <p:nvPr/>
          </p:nvCxnSpPr>
          <p:spPr>
            <a:xfrm flipH="1">
              <a:off x="3936189" y="1571206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feld 161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2982166" y="4588850"/>
            <a:ext cx="300082" cy="417634"/>
            <a:chOff x="3797370" y="1571206"/>
            <a:chExt cx="300082" cy="417634"/>
          </a:xfrm>
        </p:grpSpPr>
        <p:cxnSp>
          <p:nvCxnSpPr>
            <p:cNvPr id="164" name="Gerade Verbindung mit Pfeil 163"/>
            <p:cNvCxnSpPr/>
            <p:nvPr/>
          </p:nvCxnSpPr>
          <p:spPr>
            <a:xfrm flipH="1">
              <a:off x="3936189" y="1571206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66" name="Gruppieren 165"/>
          <p:cNvGrpSpPr/>
          <p:nvPr/>
        </p:nvGrpSpPr>
        <p:grpSpPr>
          <a:xfrm>
            <a:off x="6422281" y="5994546"/>
            <a:ext cx="300082" cy="369332"/>
            <a:chOff x="3797370" y="1619508"/>
            <a:chExt cx="300082" cy="369332"/>
          </a:xfrm>
        </p:grpSpPr>
        <p:cxnSp>
          <p:nvCxnSpPr>
            <p:cNvPr id="167" name="Gerade Verbindung mit Pfeil 166"/>
            <p:cNvCxnSpPr/>
            <p:nvPr/>
          </p:nvCxnSpPr>
          <p:spPr>
            <a:xfrm flipH="1">
              <a:off x="3936189" y="1848860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feld 167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69" name="Gruppieren 168"/>
          <p:cNvGrpSpPr/>
          <p:nvPr/>
        </p:nvGrpSpPr>
        <p:grpSpPr>
          <a:xfrm>
            <a:off x="841303" y="2003254"/>
            <a:ext cx="300082" cy="417634"/>
            <a:chOff x="3797370" y="1571206"/>
            <a:chExt cx="300082" cy="417634"/>
          </a:xfrm>
        </p:grpSpPr>
        <p:cxnSp>
          <p:nvCxnSpPr>
            <p:cNvPr id="170" name="Gerade Verbindung mit Pfeil 169"/>
            <p:cNvCxnSpPr/>
            <p:nvPr/>
          </p:nvCxnSpPr>
          <p:spPr>
            <a:xfrm flipH="1">
              <a:off x="3936189" y="1571206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feld 170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72" name="Gruppieren 171"/>
          <p:cNvGrpSpPr/>
          <p:nvPr/>
        </p:nvGrpSpPr>
        <p:grpSpPr>
          <a:xfrm>
            <a:off x="6306035" y="1671678"/>
            <a:ext cx="300082" cy="417634"/>
            <a:chOff x="3797370" y="1571206"/>
            <a:chExt cx="300082" cy="417634"/>
          </a:xfrm>
        </p:grpSpPr>
        <p:cxnSp>
          <p:nvCxnSpPr>
            <p:cNvPr id="173" name="Gerade Verbindung mit Pfeil 172"/>
            <p:cNvCxnSpPr/>
            <p:nvPr/>
          </p:nvCxnSpPr>
          <p:spPr>
            <a:xfrm flipH="1">
              <a:off x="3936189" y="1571206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feld 173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75" name="Gruppieren 174"/>
          <p:cNvGrpSpPr/>
          <p:nvPr/>
        </p:nvGrpSpPr>
        <p:grpSpPr>
          <a:xfrm>
            <a:off x="6294385" y="2413530"/>
            <a:ext cx="300082" cy="417634"/>
            <a:chOff x="3797370" y="1571206"/>
            <a:chExt cx="300082" cy="417634"/>
          </a:xfrm>
        </p:grpSpPr>
        <p:cxnSp>
          <p:nvCxnSpPr>
            <p:cNvPr id="176" name="Gerade Verbindung mit Pfeil 175"/>
            <p:cNvCxnSpPr/>
            <p:nvPr/>
          </p:nvCxnSpPr>
          <p:spPr>
            <a:xfrm flipH="1">
              <a:off x="3936189" y="1571206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feld 176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grpSp>
        <p:nvGrpSpPr>
          <p:cNvPr id="178" name="Gruppieren 177"/>
          <p:cNvGrpSpPr/>
          <p:nvPr/>
        </p:nvGrpSpPr>
        <p:grpSpPr>
          <a:xfrm>
            <a:off x="6282735" y="3155382"/>
            <a:ext cx="300082" cy="417634"/>
            <a:chOff x="3797370" y="1571206"/>
            <a:chExt cx="300082" cy="417634"/>
          </a:xfrm>
        </p:grpSpPr>
        <p:cxnSp>
          <p:nvCxnSpPr>
            <p:cNvPr id="179" name="Gerade Verbindung mit Pfeil 178"/>
            <p:cNvCxnSpPr/>
            <p:nvPr/>
          </p:nvCxnSpPr>
          <p:spPr>
            <a:xfrm flipH="1">
              <a:off x="3936189" y="1571206"/>
              <a:ext cx="11222" cy="131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feld 179"/>
            <p:cNvSpPr txBox="1"/>
            <p:nvPr/>
          </p:nvSpPr>
          <p:spPr>
            <a:xfrm>
              <a:off x="3797370" y="1619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en-US" dirty="0"/>
            </a:p>
          </p:txBody>
        </p:sp>
      </p:grpSp>
      <p:cxnSp>
        <p:nvCxnSpPr>
          <p:cNvPr id="182" name="Gewinkelte Verbindung 181"/>
          <p:cNvCxnSpPr>
            <a:stCxn id="9" idx="3"/>
            <a:endCxn id="93" idx="1"/>
          </p:cNvCxnSpPr>
          <p:nvPr/>
        </p:nvCxnSpPr>
        <p:spPr>
          <a:xfrm>
            <a:off x="3996329" y="5504500"/>
            <a:ext cx="1757560" cy="14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0466"/>
            <a:ext cx="24955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74" y="1938058"/>
            <a:ext cx="2152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24" y="1944336"/>
            <a:ext cx="24574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9"/>
          <a:stretch/>
        </p:blipFill>
        <p:spPr bwMode="auto">
          <a:xfrm>
            <a:off x="7099825" y="1905135"/>
            <a:ext cx="1972384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3388"/>
            <a:ext cx="4968552" cy="238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2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Modells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21907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70" y="4149080"/>
            <a:ext cx="34956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5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Routes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6095"/>
            <a:ext cx="25050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772" y="1988840"/>
            <a:ext cx="2181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19812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88840"/>
            <a:ext cx="1533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4528960"/>
            <a:ext cx="3609665" cy="223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48514"/>
            <a:ext cx="3000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2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90" y="1519326"/>
            <a:ext cx="28194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98" y="1533525"/>
            <a:ext cx="31813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7866"/>
            <a:ext cx="30956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553" y="1412776"/>
            <a:ext cx="1847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Interceptors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21621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337648" cy="376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3648" y="404664"/>
            <a:ext cx="5904656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556048" y="845096"/>
            <a:ext cx="2655912" cy="1791816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499992" y="845096"/>
            <a:ext cx="2669468" cy="1791816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4517994" y="875386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2</a:t>
            </a:r>
            <a:endParaRPr lang="en-US" sz="2000" dirty="0"/>
          </a:p>
        </p:txBody>
      </p:sp>
      <p:sp>
        <p:nvSpPr>
          <p:cNvPr id="6" name="Ellipse 5"/>
          <p:cNvSpPr/>
          <p:nvPr/>
        </p:nvSpPr>
        <p:spPr>
          <a:xfrm>
            <a:off x="1681413" y="916288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1</a:t>
            </a:r>
            <a:endParaRPr lang="en-US" sz="2000" dirty="0"/>
          </a:p>
        </p:txBody>
      </p:sp>
      <p:sp>
        <p:nvSpPr>
          <p:cNvPr id="7" name="Ellipse 6"/>
          <p:cNvSpPr/>
          <p:nvPr/>
        </p:nvSpPr>
        <p:spPr>
          <a:xfrm>
            <a:off x="5073560" y="2924944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3</a:t>
            </a:r>
            <a:endParaRPr lang="en-US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1843431" y="40294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Vor dem Aufräumen: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80012" y="402940"/>
            <a:ext cx="23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Nach dem Aufräumen: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779912" y="2924944"/>
            <a:ext cx="1296144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OK</a:t>
            </a:r>
            <a:endParaRPr lang="en-US" dirty="0"/>
          </a:p>
        </p:txBody>
      </p:sp>
      <p:sp>
        <p:nvSpPr>
          <p:cNvPr id="12" name="AutoShape 2" descr="Bildergebnis für take a pictur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Bildergebnis für take a pictu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0" y="1124744"/>
            <a:ext cx="1197576" cy="11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dergebnis für take a pictu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8" y="1124744"/>
            <a:ext cx="1197576" cy="11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16"/>
          <p:cNvCxnSpPr>
            <a:stCxn id="2" idx="0"/>
          </p:cNvCxnSpPr>
          <p:nvPr/>
        </p:nvCxnSpPr>
        <p:spPr>
          <a:xfrm>
            <a:off x="4355976" y="404664"/>
            <a:ext cx="0" cy="22322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1403648" y="2780928"/>
            <a:ext cx="59046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17281" y="4005064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1</a:t>
            </a:r>
            <a:endParaRPr lang="en-US" sz="2000" dirty="0"/>
          </a:p>
        </p:txBody>
      </p:sp>
      <p:sp>
        <p:nvSpPr>
          <p:cNvPr id="23" name="Ellipse 22"/>
          <p:cNvSpPr/>
          <p:nvPr/>
        </p:nvSpPr>
        <p:spPr>
          <a:xfrm>
            <a:off x="517281" y="4581128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2</a:t>
            </a:r>
            <a:endParaRPr lang="en-US" sz="2000" dirty="0"/>
          </a:p>
        </p:txBody>
      </p:sp>
      <p:sp>
        <p:nvSpPr>
          <p:cNvPr id="24" name="Ellipse 23"/>
          <p:cNvSpPr/>
          <p:nvPr/>
        </p:nvSpPr>
        <p:spPr>
          <a:xfrm>
            <a:off x="517281" y="5157192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3</a:t>
            </a:r>
            <a:endParaRPr lang="en-US" sz="2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043608" y="4005064"/>
            <a:ext cx="587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with </a:t>
            </a:r>
            <a:r>
              <a:rPr lang="de-DE" dirty="0" err="1" smtClean="0"/>
              <a:t>camera</a:t>
            </a:r>
            <a:r>
              <a:rPr lang="de-DE" dirty="0" smtClean="0"/>
              <a:t>, </a:t>
            </a:r>
            <a:r>
              <a:rPr lang="de-DE" dirty="0" err="1" smtClean="0"/>
              <a:t>creating</a:t>
            </a:r>
            <a:r>
              <a:rPr lang="de-DE" dirty="0" smtClean="0"/>
              <a:t> „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“,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558480"/>
            <a:ext cx="570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with </a:t>
            </a:r>
            <a:r>
              <a:rPr lang="de-DE" dirty="0" err="1" smtClean="0"/>
              <a:t>camera</a:t>
            </a:r>
            <a:r>
              <a:rPr lang="de-DE" dirty="0" smtClean="0"/>
              <a:t>, </a:t>
            </a:r>
            <a:r>
              <a:rPr lang="de-DE" dirty="0" err="1" smtClean="0"/>
              <a:t>creating</a:t>
            </a:r>
            <a:r>
              <a:rPr lang="de-DE" dirty="0" smtClean="0"/>
              <a:t> „after </a:t>
            </a:r>
            <a:r>
              <a:rPr lang="de-DE" dirty="0" err="1" smtClean="0"/>
              <a:t>state</a:t>
            </a:r>
            <a:r>
              <a:rPr lang="de-DE" dirty="0" smtClean="0"/>
              <a:t>“,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1043608" y="5111896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Creating </a:t>
            </a:r>
            <a:r>
              <a:rPr lang="de-DE" dirty="0" err="1" smtClean="0"/>
              <a:t>action</a:t>
            </a:r>
            <a:r>
              <a:rPr lang="de-DE" dirty="0" smtClean="0"/>
              <a:t>, </a:t>
            </a:r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Bildschirmpräsentation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Modules</vt:lpstr>
      <vt:lpstr>PowerPoint-Präsentation</vt:lpstr>
      <vt:lpstr>Services</vt:lpstr>
      <vt:lpstr>Modells</vt:lpstr>
      <vt:lpstr>Routes</vt:lpstr>
      <vt:lpstr>Components</vt:lpstr>
      <vt:lpstr>Interceptors</vt:lpstr>
      <vt:lpstr>Notes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16</cp:revision>
  <dcterms:created xsi:type="dcterms:W3CDTF">2017-07-27T12:12:41Z</dcterms:created>
  <dcterms:modified xsi:type="dcterms:W3CDTF">2017-08-03T21:06:08Z</dcterms:modified>
</cp:coreProperties>
</file>