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90" r:id="rId3"/>
    <p:sldId id="293" r:id="rId4"/>
    <p:sldId id="257" r:id="rId5"/>
    <p:sldId id="285" r:id="rId6"/>
    <p:sldId id="284" r:id="rId7"/>
    <p:sldId id="294" r:id="rId8"/>
    <p:sldId id="289" r:id="rId9"/>
    <p:sldId id="286" r:id="rId10"/>
    <p:sldId id="287" r:id="rId11"/>
    <p:sldId id="319" r:id="rId12"/>
    <p:sldId id="295" r:id="rId13"/>
    <p:sldId id="296" r:id="rId14"/>
    <p:sldId id="288" r:id="rId15"/>
    <p:sldId id="298" r:id="rId16"/>
    <p:sldId id="297" r:id="rId17"/>
    <p:sldId id="299" r:id="rId18"/>
    <p:sldId id="300" r:id="rId19"/>
    <p:sldId id="291" r:id="rId20"/>
    <p:sldId id="314" r:id="rId21"/>
    <p:sldId id="318" r:id="rId22"/>
    <p:sldId id="317" r:id="rId23"/>
    <p:sldId id="305" r:id="rId24"/>
    <p:sldId id="311" r:id="rId25"/>
    <p:sldId id="282" r:id="rId2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088">
          <p15:clr>
            <a:srgbClr val="A4A3A4"/>
          </p15:clr>
        </p15:guide>
        <p15:guide id="2" pos="27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B76F"/>
    <a:srgbClr val="89D2D9"/>
    <a:srgbClr val="7BC893"/>
    <a:srgbClr val="EB3025"/>
    <a:srgbClr val="DDDDDD"/>
    <a:srgbClr val="73C6E9"/>
    <a:srgbClr val="99FFCC"/>
    <a:srgbClr val="A70F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0" d="100"/>
          <a:sy n="110" d="100"/>
        </p:scale>
        <p:origin x="1644" y="102"/>
      </p:cViewPr>
      <p:guideLst>
        <p:guide orient="horz" pos="2088"/>
        <p:guide pos="2796"/>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B7D50D-DC07-4DAF-9200-B2F1F4E0864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AC2F4D68-3EA6-4C83-A04E-1DBCFCAE2A9E}">
      <dgm:prSet phldrT="[文本]"/>
      <dgm:spPr/>
      <dgm:t>
        <a:bodyPr/>
        <a:lstStyle/>
        <a:p>
          <a:r>
            <a:rPr lang="zh-CN" altLang="en-US" dirty="0" smtClean="0"/>
            <a:t>功能</a:t>
          </a:r>
          <a:r>
            <a:rPr lang="zh-CN" altLang="en-US" dirty="0" smtClean="0">
              <a:solidFill>
                <a:srgbClr val="F7B76F"/>
              </a:solidFill>
            </a:rPr>
            <a:t>简洁实用</a:t>
          </a:r>
          <a:endParaRPr lang="zh-CN" altLang="en-US" dirty="0">
            <a:solidFill>
              <a:srgbClr val="F7B76F"/>
            </a:solidFill>
          </a:endParaRPr>
        </a:p>
      </dgm:t>
    </dgm:pt>
    <dgm:pt modelId="{48DA89B3-E20F-4532-B431-F018AF4EF3C5}" type="parTrans" cxnId="{D7BBA140-D7B3-4DE0-B5C4-9E0F1DFFA127}">
      <dgm:prSet/>
      <dgm:spPr/>
      <dgm:t>
        <a:bodyPr/>
        <a:lstStyle/>
        <a:p>
          <a:endParaRPr lang="zh-CN" altLang="en-US"/>
        </a:p>
      </dgm:t>
    </dgm:pt>
    <dgm:pt modelId="{EAE08AF8-42B7-4117-B95E-C2EE335A40E9}" type="sibTrans" cxnId="{D7BBA140-D7B3-4DE0-B5C4-9E0F1DFFA127}">
      <dgm:prSet/>
      <dgm:spPr/>
      <dgm:t>
        <a:bodyPr/>
        <a:lstStyle/>
        <a:p>
          <a:endParaRPr lang="zh-CN" altLang="en-US"/>
        </a:p>
      </dgm:t>
    </dgm:pt>
    <dgm:pt modelId="{037AE3B5-8FBF-45CE-9644-DE395E239FFC}">
      <dgm:prSet phldrT="[文本]" custT="1"/>
      <dgm:spPr/>
      <dgm:t>
        <a:bodyPr/>
        <a:lstStyle/>
        <a:p>
          <a:pPr algn="l" rtl="0" eaLnBrk="0" fontAlgn="base" hangingPunct="0">
            <a:spcBef>
              <a:spcPct val="0"/>
            </a:spcBef>
            <a:spcAft>
              <a:spcPct val="0"/>
            </a:spcAft>
            <a:defRPr/>
          </a:pPr>
          <a:r>
            <a:rPr lang="zh-CN" altLang="en-US" sz="1800" kern="1200" dirty="0" smtClean="0">
              <a:solidFill>
                <a:schemeClr val="tx1">
                  <a:lumMod val="65000"/>
                  <a:lumOff val="35000"/>
                </a:schemeClr>
              </a:solidFill>
              <a:latin typeface="微软雅黑" pitchFamily="34" charset="-122"/>
              <a:ea typeface="微软雅黑" pitchFamily="34" charset="-122"/>
              <a:cs typeface="+mn-cs"/>
            </a:rPr>
            <a:t>班级教学系统 </a:t>
          </a:r>
          <a:r>
            <a:rPr lang="en-US" altLang="zh-CN" sz="1800" kern="1200" dirty="0" smtClean="0">
              <a:solidFill>
                <a:schemeClr val="tx1">
                  <a:lumMod val="65000"/>
                  <a:lumOff val="35000"/>
                </a:schemeClr>
              </a:solidFill>
              <a:latin typeface="微软雅黑" pitchFamily="34" charset="-122"/>
              <a:ea typeface="微软雅黑" pitchFamily="34" charset="-122"/>
              <a:cs typeface="+mn-cs"/>
            </a:rPr>
            <a:t>[</a:t>
          </a:r>
          <a:r>
            <a:rPr lang="zh-CN" altLang="en-US" sz="1800" kern="1200" dirty="0" smtClean="0">
              <a:solidFill>
                <a:schemeClr val="tx1">
                  <a:lumMod val="65000"/>
                  <a:lumOff val="35000"/>
                </a:schemeClr>
              </a:solidFill>
              <a:latin typeface="微软雅黑" pitchFamily="34" charset="-122"/>
              <a:ea typeface="微软雅黑" pitchFamily="34" charset="-122"/>
              <a:cs typeface="+mn-cs"/>
            </a:rPr>
            <a:t>独有</a:t>
          </a:r>
          <a:r>
            <a:rPr lang="en-US" altLang="zh-CN" sz="1800" kern="1200" dirty="0" smtClean="0">
              <a:solidFill>
                <a:schemeClr val="tx1">
                  <a:lumMod val="65000"/>
                  <a:lumOff val="35000"/>
                </a:schemeClr>
              </a:solidFill>
              <a:latin typeface="微软雅黑" pitchFamily="34" charset="-122"/>
              <a:ea typeface="微软雅黑" pitchFamily="34" charset="-122"/>
              <a:cs typeface="+mn-cs"/>
            </a:rPr>
            <a:t>]</a:t>
          </a:r>
          <a:endParaRPr lang="zh-CN" altLang="en-US" sz="1800" kern="1200" dirty="0">
            <a:solidFill>
              <a:schemeClr val="tx1">
                <a:lumMod val="65000"/>
                <a:lumOff val="35000"/>
              </a:schemeClr>
            </a:solidFill>
            <a:latin typeface="微软雅黑" pitchFamily="34" charset="-122"/>
            <a:ea typeface="微软雅黑" pitchFamily="34" charset="-122"/>
            <a:cs typeface="+mn-cs"/>
          </a:endParaRPr>
        </a:p>
      </dgm:t>
    </dgm:pt>
    <dgm:pt modelId="{C58AE40D-81FD-4624-B2B5-7AA40A9AC3BE}" type="parTrans" cxnId="{0A3EF5FD-E151-45C1-9991-1F3490637558}">
      <dgm:prSet/>
      <dgm:spPr/>
      <dgm:t>
        <a:bodyPr/>
        <a:lstStyle/>
        <a:p>
          <a:endParaRPr lang="zh-CN" altLang="en-US"/>
        </a:p>
      </dgm:t>
    </dgm:pt>
    <dgm:pt modelId="{467F8126-87B9-4B52-9A16-0E693419A691}" type="sibTrans" cxnId="{0A3EF5FD-E151-45C1-9991-1F3490637558}">
      <dgm:prSet/>
      <dgm:spPr/>
      <dgm:t>
        <a:bodyPr/>
        <a:lstStyle/>
        <a:p>
          <a:endParaRPr lang="zh-CN" altLang="en-US"/>
        </a:p>
      </dgm:t>
    </dgm:pt>
    <dgm:pt modelId="{C2C6C722-1C53-4E96-9DE9-4FA70B2B5946}">
      <dgm:prSet phldrT="[文本]" custT="1"/>
      <dgm:spPr/>
      <dgm:t>
        <a:bodyPr/>
        <a:lstStyle/>
        <a:p>
          <a:pPr algn="l" rtl="0" eaLnBrk="0" fontAlgn="base" hangingPunct="0">
            <a:spcBef>
              <a:spcPct val="0"/>
            </a:spcBef>
            <a:spcAft>
              <a:spcPct val="0"/>
            </a:spcAft>
            <a:defRPr/>
          </a:pPr>
          <a:r>
            <a:rPr lang="zh-CN" altLang="en-US" sz="1800" kern="1200" dirty="0" smtClean="0">
              <a:solidFill>
                <a:schemeClr val="tx1">
                  <a:lumMod val="65000"/>
                  <a:lumOff val="35000"/>
                </a:schemeClr>
              </a:solidFill>
              <a:latin typeface="微软雅黑" pitchFamily="34" charset="-122"/>
              <a:ea typeface="微软雅黑" pitchFamily="34" charset="-122"/>
              <a:cs typeface="+mn-cs"/>
            </a:rPr>
            <a:t>互联网交互体验</a:t>
          </a:r>
          <a:endParaRPr lang="zh-CN" altLang="en-US" sz="1800" kern="1200" dirty="0">
            <a:solidFill>
              <a:schemeClr val="tx1">
                <a:lumMod val="65000"/>
                <a:lumOff val="35000"/>
              </a:schemeClr>
            </a:solidFill>
            <a:latin typeface="微软雅黑" pitchFamily="34" charset="-122"/>
            <a:ea typeface="微软雅黑" pitchFamily="34" charset="-122"/>
            <a:cs typeface="+mn-cs"/>
          </a:endParaRPr>
        </a:p>
      </dgm:t>
    </dgm:pt>
    <dgm:pt modelId="{7BDEE53F-62B0-4EDB-AF96-EF4772630091}" type="parTrans" cxnId="{F05B3F46-A26F-4C08-AE8A-162A37BE6E6D}">
      <dgm:prSet/>
      <dgm:spPr/>
      <dgm:t>
        <a:bodyPr/>
        <a:lstStyle/>
        <a:p>
          <a:endParaRPr lang="zh-CN" altLang="en-US"/>
        </a:p>
      </dgm:t>
    </dgm:pt>
    <dgm:pt modelId="{F20E51BA-D916-46EF-80CF-7DBCC33E9009}" type="sibTrans" cxnId="{F05B3F46-A26F-4C08-AE8A-162A37BE6E6D}">
      <dgm:prSet/>
      <dgm:spPr/>
      <dgm:t>
        <a:bodyPr/>
        <a:lstStyle/>
        <a:p>
          <a:endParaRPr lang="zh-CN" altLang="en-US"/>
        </a:p>
      </dgm:t>
    </dgm:pt>
    <dgm:pt modelId="{D8249020-D871-4B09-985E-2485AE745E3C}">
      <dgm:prSet phldrT="[文本]"/>
      <dgm:spPr/>
      <dgm:t>
        <a:bodyPr/>
        <a:lstStyle/>
        <a:p>
          <a:r>
            <a:rPr lang="zh-CN" altLang="en-US" dirty="0" smtClean="0">
              <a:solidFill>
                <a:srgbClr val="F7B76F"/>
              </a:solidFill>
            </a:rPr>
            <a:t>云平台</a:t>
          </a:r>
          <a:r>
            <a:rPr lang="zh-CN" altLang="en-US" dirty="0" smtClean="0">
              <a:solidFill>
                <a:schemeClr val="bg1"/>
              </a:solidFill>
            </a:rPr>
            <a:t>深度集成</a:t>
          </a:r>
          <a:endParaRPr lang="zh-CN" altLang="en-US" dirty="0">
            <a:solidFill>
              <a:schemeClr val="bg1"/>
            </a:solidFill>
          </a:endParaRPr>
        </a:p>
      </dgm:t>
    </dgm:pt>
    <dgm:pt modelId="{811ED70E-7367-4013-ADAF-4E8DA2EF8564}" type="parTrans" cxnId="{4AC33436-35EE-452F-B903-23161E7A69AC}">
      <dgm:prSet/>
      <dgm:spPr/>
      <dgm:t>
        <a:bodyPr/>
        <a:lstStyle/>
        <a:p>
          <a:endParaRPr lang="zh-CN" altLang="en-US"/>
        </a:p>
      </dgm:t>
    </dgm:pt>
    <dgm:pt modelId="{381160AD-8998-41F5-8B9F-4E72678315E0}" type="sibTrans" cxnId="{4AC33436-35EE-452F-B903-23161E7A69AC}">
      <dgm:prSet/>
      <dgm:spPr/>
      <dgm:t>
        <a:bodyPr/>
        <a:lstStyle/>
        <a:p>
          <a:endParaRPr lang="zh-CN" altLang="en-US"/>
        </a:p>
      </dgm:t>
    </dgm:pt>
    <dgm:pt modelId="{C2C6CDC5-3B31-413F-8DFA-CD060DFE3F5E}">
      <dgm:prSet phldrT="[文本]" custT="1"/>
      <dgm:spPr/>
      <dgm:t>
        <a:bodyPr/>
        <a:lstStyle/>
        <a:p>
          <a:pPr algn="l" rtl="0" eaLnBrk="0" fontAlgn="base" hangingPunct="0">
            <a:spcBef>
              <a:spcPct val="0"/>
            </a:spcBef>
            <a:spcAft>
              <a:spcPct val="0"/>
            </a:spcAft>
            <a:defRPr/>
          </a:pPr>
          <a:r>
            <a:rPr lang="zh-CN" altLang="en-US" sz="1800" kern="1200" dirty="0" smtClean="0">
              <a:solidFill>
                <a:schemeClr val="tx1">
                  <a:lumMod val="65000"/>
                  <a:lumOff val="35000"/>
                </a:schemeClr>
              </a:solidFill>
              <a:latin typeface="微软雅黑" pitchFamily="34" charset="-122"/>
              <a:ea typeface="微软雅黑" pitchFamily="34" charset="-122"/>
              <a:cs typeface="+mn-cs"/>
            </a:rPr>
            <a:t>云视频点播</a:t>
          </a:r>
          <a:endParaRPr lang="zh-CN" altLang="en-US" sz="1800" kern="1200" dirty="0">
            <a:solidFill>
              <a:schemeClr val="tx1">
                <a:lumMod val="65000"/>
                <a:lumOff val="35000"/>
              </a:schemeClr>
            </a:solidFill>
            <a:latin typeface="微软雅黑" pitchFamily="34" charset="-122"/>
            <a:ea typeface="微软雅黑" pitchFamily="34" charset="-122"/>
            <a:cs typeface="+mn-cs"/>
          </a:endParaRPr>
        </a:p>
      </dgm:t>
    </dgm:pt>
    <dgm:pt modelId="{3939FAC1-3DE3-48E6-9C7C-96C5B93E13B9}" type="parTrans" cxnId="{C78541FD-126E-4FC0-89F4-9B2B5DC2B6F6}">
      <dgm:prSet/>
      <dgm:spPr/>
      <dgm:t>
        <a:bodyPr/>
        <a:lstStyle/>
        <a:p>
          <a:endParaRPr lang="zh-CN" altLang="en-US"/>
        </a:p>
      </dgm:t>
    </dgm:pt>
    <dgm:pt modelId="{3B8FDD17-23E9-4FF4-8032-D1A369970933}" type="sibTrans" cxnId="{C78541FD-126E-4FC0-89F4-9B2B5DC2B6F6}">
      <dgm:prSet/>
      <dgm:spPr/>
      <dgm:t>
        <a:bodyPr/>
        <a:lstStyle/>
        <a:p>
          <a:endParaRPr lang="zh-CN" altLang="en-US"/>
        </a:p>
      </dgm:t>
    </dgm:pt>
    <dgm:pt modelId="{A63FA633-F102-4D52-8730-6A7136989083}">
      <dgm:prSet phldrT="[文本]" custT="1"/>
      <dgm:spPr/>
      <dgm:t>
        <a:bodyPr/>
        <a:lstStyle/>
        <a:p>
          <a:pPr algn="l" rtl="0" eaLnBrk="0" fontAlgn="base" hangingPunct="0">
            <a:spcBef>
              <a:spcPct val="0"/>
            </a:spcBef>
            <a:spcAft>
              <a:spcPct val="0"/>
            </a:spcAft>
            <a:defRPr/>
          </a:pPr>
          <a:r>
            <a:rPr lang="zh-CN" altLang="en-US" sz="1800" kern="1200" dirty="0" smtClean="0">
              <a:solidFill>
                <a:schemeClr val="tx1">
                  <a:lumMod val="65000"/>
                  <a:lumOff val="35000"/>
                </a:schemeClr>
              </a:solidFill>
              <a:latin typeface="微软雅黑" pitchFamily="34" charset="-122"/>
              <a:ea typeface="微软雅黑" pitchFamily="34" charset="-122"/>
              <a:cs typeface="+mn-cs"/>
            </a:rPr>
            <a:t>云直播</a:t>
          </a:r>
          <a:endParaRPr lang="zh-CN" altLang="en-US" sz="1800" kern="1200" dirty="0">
            <a:solidFill>
              <a:schemeClr val="tx1">
                <a:lumMod val="65000"/>
                <a:lumOff val="35000"/>
              </a:schemeClr>
            </a:solidFill>
            <a:latin typeface="微软雅黑" pitchFamily="34" charset="-122"/>
            <a:ea typeface="微软雅黑" pitchFamily="34" charset="-122"/>
            <a:cs typeface="+mn-cs"/>
          </a:endParaRPr>
        </a:p>
      </dgm:t>
    </dgm:pt>
    <dgm:pt modelId="{2EF3BA8E-2367-4849-8D80-3438282C1DC5}" type="parTrans" cxnId="{CF90D93C-91CD-4E18-A116-FA36578C4B64}">
      <dgm:prSet/>
      <dgm:spPr/>
      <dgm:t>
        <a:bodyPr/>
        <a:lstStyle/>
        <a:p>
          <a:endParaRPr lang="zh-CN" altLang="en-US"/>
        </a:p>
      </dgm:t>
    </dgm:pt>
    <dgm:pt modelId="{53E5A683-7A48-4642-A0B1-B1AE54D6F381}" type="sibTrans" cxnId="{CF90D93C-91CD-4E18-A116-FA36578C4B64}">
      <dgm:prSet/>
      <dgm:spPr/>
      <dgm:t>
        <a:bodyPr/>
        <a:lstStyle/>
        <a:p>
          <a:endParaRPr lang="zh-CN" altLang="en-US"/>
        </a:p>
      </dgm:t>
    </dgm:pt>
    <dgm:pt modelId="{F9A4281D-BD4B-49A6-9A1C-C8EF2BDF0D02}">
      <dgm:prSet phldrT="[文本]"/>
      <dgm:spPr/>
      <dgm:t>
        <a:bodyPr/>
        <a:lstStyle/>
        <a:p>
          <a:r>
            <a:rPr lang="zh-CN" altLang="en-US" dirty="0" smtClean="0">
              <a:solidFill>
                <a:srgbClr val="F7B76F"/>
              </a:solidFill>
            </a:rPr>
            <a:t>上万机构用户</a:t>
          </a:r>
          <a:endParaRPr lang="en-US" altLang="zh-CN" dirty="0" smtClean="0">
            <a:solidFill>
              <a:srgbClr val="F7B76F"/>
            </a:solidFill>
          </a:endParaRPr>
        </a:p>
        <a:p>
          <a:r>
            <a:rPr lang="zh-CN" altLang="en-US" dirty="0" smtClean="0"/>
            <a:t>共同选择</a:t>
          </a:r>
          <a:endParaRPr lang="zh-CN" altLang="en-US" dirty="0"/>
        </a:p>
      </dgm:t>
    </dgm:pt>
    <dgm:pt modelId="{E34AF62E-7052-42CB-85B2-0DC33DB684D0}" type="parTrans" cxnId="{7A33ADCB-5DBE-495E-AF3A-21CABE31AF41}">
      <dgm:prSet/>
      <dgm:spPr/>
      <dgm:t>
        <a:bodyPr/>
        <a:lstStyle/>
        <a:p>
          <a:endParaRPr lang="zh-CN" altLang="en-US"/>
        </a:p>
      </dgm:t>
    </dgm:pt>
    <dgm:pt modelId="{9E93F4E7-AD20-42C0-A8EF-17DE1601A1AB}" type="sibTrans" cxnId="{7A33ADCB-5DBE-495E-AF3A-21CABE31AF41}">
      <dgm:prSet/>
      <dgm:spPr/>
      <dgm:t>
        <a:bodyPr/>
        <a:lstStyle/>
        <a:p>
          <a:endParaRPr lang="zh-CN" altLang="en-US"/>
        </a:p>
      </dgm:t>
    </dgm:pt>
    <dgm:pt modelId="{C6DCB1F2-D603-4957-804E-E45BCAD9E86C}">
      <dgm:prSet phldrT="[文本]" custT="1"/>
      <dgm:spPr/>
      <dgm:t>
        <a:bodyPr/>
        <a:lstStyle/>
        <a:p>
          <a:pPr algn="l" rtl="0" eaLnBrk="0" fontAlgn="base" hangingPunct="0">
            <a:spcBef>
              <a:spcPct val="0"/>
            </a:spcBef>
            <a:spcAft>
              <a:spcPct val="0"/>
            </a:spcAft>
            <a:defRPr/>
          </a:pPr>
          <a:r>
            <a:rPr lang="en-US" altLang="zh-CN" sz="1800" kern="1200" dirty="0" smtClean="0">
              <a:solidFill>
                <a:schemeClr val="tx1">
                  <a:lumMod val="65000"/>
                  <a:lumOff val="35000"/>
                </a:schemeClr>
              </a:solidFill>
              <a:latin typeface="微软雅黑" pitchFamily="34" charset="-122"/>
              <a:ea typeface="微软雅黑" pitchFamily="34" charset="-122"/>
              <a:cs typeface="+mn-cs"/>
            </a:rPr>
            <a:t>12000+</a:t>
          </a:r>
          <a:r>
            <a:rPr lang="zh-CN" altLang="en-US" sz="1800" kern="1200" dirty="0" smtClean="0">
              <a:solidFill>
                <a:schemeClr val="tx1">
                  <a:lumMod val="65000"/>
                  <a:lumOff val="35000"/>
                </a:schemeClr>
              </a:solidFill>
              <a:latin typeface="微软雅黑" pitchFamily="34" charset="-122"/>
              <a:ea typeface="微软雅黑" pitchFamily="34" charset="-122"/>
              <a:cs typeface="+mn-cs"/>
            </a:rPr>
            <a:t>用户</a:t>
          </a:r>
          <a:endParaRPr lang="zh-CN" altLang="en-US" sz="1800" kern="1200" dirty="0">
            <a:solidFill>
              <a:schemeClr val="tx1">
                <a:lumMod val="65000"/>
                <a:lumOff val="35000"/>
              </a:schemeClr>
            </a:solidFill>
            <a:latin typeface="微软雅黑" pitchFamily="34" charset="-122"/>
            <a:ea typeface="微软雅黑" pitchFamily="34" charset="-122"/>
            <a:cs typeface="+mn-cs"/>
          </a:endParaRPr>
        </a:p>
      </dgm:t>
    </dgm:pt>
    <dgm:pt modelId="{B841C9DA-5DD5-44F3-811F-B9D597F65C6F}" type="parTrans" cxnId="{7297764B-12BC-41EE-8301-B8AB500707A2}">
      <dgm:prSet/>
      <dgm:spPr/>
      <dgm:t>
        <a:bodyPr/>
        <a:lstStyle/>
        <a:p>
          <a:endParaRPr lang="zh-CN" altLang="en-US"/>
        </a:p>
      </dgm:t>
    </dgm:pt>
    <dgm:pt modelId="{08C5B9B7-1AEF-4506-9F82-598308AF4D51}" type="sibTrans" cxnId="{7297764B-12BC-41EE-8301-B8AB500707A2}">
      <dgm:prSet/>
      <dgm:spPr/>
      <dgm:t>
        <a:bodyPr/>
        <a:lstStyle/>
        <a:p>
          <a:endParaRPr lang="zh-CN" altLang="en-US"/>
        </a:p>
      </dgm:t>
    </dgm:pt>
    <dgm:pt modelId="{8225F553-91BE-46C0-8C65-D4643CDF1972}">
      <dgm:prSet phldrT="[文本]" custT="1"/>
      <dgm:spPr/>
      <dgm:t>
        <a:bodyPr/>
        <a:lstStyle/>
        <a:p>
          <a:pPr algn="l" rtl="0" eaLnBrk="0" fontAlgn="base" hangingPunct="0">
            <a:spcBef>
              <a:spcPct val="0"/>
            </a:spcBef>
            <a:spcAft>
              <a:spcPct val="0"/>
            </a:spcAft>
            <a:defRPr/>
          </a:pPr>
          <a:r>
            <a:rPr lang="zh-CN" altLang="en-US" sz="1800" kern="1200" dirty="0" smtClean="0">
              <a:solidFill>
                <a:schemeClr val="tx1">
                  <a:lumMod val="65000"/>
                  <a:lumOff val="35000"/>
                </a:schemeClr>
              </a:solidFill>
              <a:latin typeface="微软雅黑" pitchFamily="34" charset="-122"/>
              <a:ea typeface="微软雅黑" pitchFamily="34" charset="-122"/>
              <a:cs typeface="+mn-cs"/>
            </a:rPr>
            <a:t>平均一周一次的迭代速度</a:t>
          </a:r>
          <a:endParaRPr lang="zh-CN" altLang="en-US" sz="1800" kern="1200" dirty="0">
            <a:solidFill>
              <a:schemeClr val="tx1">
                <a:lumMod val="65000"/>
                <a:lumOff val="35000"/>
              </a:schemeClr>
            </a:solidFill>
            <a:latin typeface="微软雅黑" pitchFamily="34" charset="-122"/>
            <a:ea typeface="微软雅黑" pitchFamily="34" charset="-122"/>
            <a:cs typeface="+mn-cs"/>
          </a:endParaRPr>
        </a:p>
      </dgm:t>
    </dgm:pt>
    <dgm:pt modelId="{3C7C8ECF-3563-4709-8A4A-37C8EAF10DD6}" type="parTrans" cxnId="{4AE651C5-FE4D-444C-8A19-EFF4D9CE3B22}">
      <dgm:prSet/>
      <dgm:spPr/>
      <dgm:t>
        <a:bodyPr/>
        <a:lstStyle/>
        <a:p>
          <a:endParaRPr lang="zh-CN" altLang="en-US"/>
        </a:p>
      </dgm:t>
    </dgm:pt>
    <dgm:pt modelId="{4ABA756A-C982-47C8-969C-DCEB00C61DBF}" type="sibTrans" cxnId="{4AE651C5-FE4D-444C-8A19-EFF4D9CE3B22}">
      <dgm:prSet/>
      <dgm:spPr/>
      <dgm:t>
        <a:bodyPr/>
        <a:lstStyle/>
        <a:p>
          <a:endParaRPr lang="zh-CN" altLang="en-US"/>
        </a:p>
      </dgm:t>
    </dgm:pt>
    <dgm:pt modelId="{722667DC-F4AA-4A5D-8292-EA346B38C810}">
      <dgm:prSet phldrT="[文本]" custT="1"/>
      <dgm:spPr/>
      <dgm:t>
        <a:bodyPr/>
        <a:lstStyle/>
        <a:p>
          <a:pPr algn="l" rtl="0" eaLnBrk="0" fontAlgn="base" hangingPunct="0">
            <a:spcBef>
              <a:spcPct val="0"/>
            </a:spcBef>
            <a:spcAft>
              <a:spcPct val="0"/>
            </a:spcAft>
            <a:defRPr/>
          </a:pPr>
          <a:r>
            <a:rPr lang="zh-CN" altLang="en-US" sz="1800" kern="1200" dirty="0" smtClean="0">
              <a:solidFill>
                <a:schemeClr val="tx1">
                  <a:lumMod val="65000"/>
                  <a:lumOff val="35000"/>
                </a:schemeClr>
              </a:solidFill>
              <a:latin typeface="微软雅黑" pitchFamily="34" charset="-122"/>
              <a:ea typeface="微软雅黑" pitchFamily="34" charset="-122"/>
              <a:cs typeface="+mn-cs"/>
            </a:rPr>
            <a:t>学习过程数据统计</a:t>
          </a:r>
          <a:endParaRPr lang="zh-CN" altLang="en-US" sz="1800" kern="1200" dirty="0">
            <a:solidFill>
              <a:schemeClr val="tx1">
                <a:lumMod val="65000"/>
                <a:lumOff val="35000"/>
              </a:schemeClr>
            </a:solidFill>
            <a:latin typeface="微软雅黑" pitchFamily="34" charset="-122"/>
            <a:ea typeface="微软雅黑" pitchFamily="34" charset="-122"/>
            <a:cs typeface="+mn-cs"/>
          </a:endParaRPr>
        </a:p>
      </dgm:t>
    </dgm:pt>
    <dgm:pt modelId="{5EA635E8-536F-4B2D-811D-4867D4BDE3A7}" type="parTrans" cxnId="{0BECA82A-E391-47ED-8B27-5EDEC00ACFAB}">
      <dgm:prSet/>
      <dgm:spPr/>
      <dgm:t>
        <a:bodyPr/>
        <a:lstStyle/>
        <a:p>
          <a:endParaRPr lang="zh-CN" altLang="en-US"/>
        </a:p>
      </dgm:t>
    </dgm:pt>
    <dgm:pt modelId="{83FE4419-3E70-488F-82A3-FEAA82C8CAC6}" type="sibTrans" cxnId="{0BECA82A-E391-47ED-8B27-5EDEC00ACFAB}">
      <dgm:prSet/>
      <dgm:spPr/>
      <dgm:t>
        <a:bodyPr/>
        <a:lstStyle/>
        <a:p>
          <a:endParaRPr lang="zh-CN" altLang="en-US"/>
        </a:p>
      </dgm:t>
    </dgm:pt>
    <dgm:pt modelId="{33345739-2CFB-49BE-85A3-F565718637D1}">
      <dgm:prSet phldrT="[文本]" custT="1"/>
      <dgm:spPr/>
      <dgm:t>
        <a:bodyPr/>
        <a:lstStyle/>
        <a:p>
          <a:pPr algn="l" rtl="0" eaLnBrk="0" fontAlgn="base" hangingPunct="0">
            <a:spcBef>
              <a:spcPct val="0"/>
            </a:spcBef>
            <a:spcAft>
              <a:spcPct val="0"/>
            </a:spcAft>
            <a:defRPr/>
          </a:pPr>
          <a:r>
            <a:rPr lang="zh-CN" altLang="en-US" sz="1800" kern="1200" dirty="0" smtClean="0">
              <a:solidFill>
                <a:schemeClr val="tx1">
                  <a:lumMod val="65000"/>
                  <a:lumOff val="35000"/>
                </a:schemeClr>
              </a:solidFill>
              <a:latin typeface="微软雅黑" pitchFamily="34" charset="-122"/>
              <a:ea typeface="微软雅黑" pitchFamily="34" charset="-122"/>
              <a:cs typeface="+mn-cs"/>
            </a:rPr>
            <a:t>云短信</a:t>
          </a:r>
          <a:endParaRPr lang="zh-CN" altLang="en-US" sz="1800" kern="1200" dirty="0">
            <a:solidFill>
              <a:schemeClr val="tx1">
                <a:lumMod val="65000"/>
                <a:lumOff val="35000"/>
              </a:schemeClr>
            </a:solidFill>
            <a:latin typeface="微软雅黑" pitchFamily="34" charset="-122"/>
            <a:ea typeface="微软雅黑" pitchFamily="34" charset="-122"/>
            <a:cs typeface="+mn-cs"/>
          </a:endParaRPr>
        </a:p>
      </dgm:t>
    </dgm:pt>
    <dgm:pt modelId="{2E67375F-F02F-489E-9F0B-631DAC3D4FE0}" type="parTrans" cxnId="{AF758377-F706-4654-B5AA-4F2194F9F977}">
      <dgm:prSet/>
      <dgm:spPr/>
      <dgm:t>
        <a:bodyPr/>
        <a:lstStyle/>
        <a:p>
          <a:endParaRPr lang="zh-CN" altLang="en-US"/>
        </a:p>
      </dgm:t>
    </dgm:pt>
    <dgm:pt modelId="{6667BA55-2591-4935-94E7-A4F6CCFA515C}" type="sibTrans" cxnId="{AF758377-F706-4654-B5AA-4F2194F9F977}">
      <dgm:prSet/>
      <dgm:spPr/>
      <dgm:t>
        <a:bodyPr/>
        <a:lstStyle/>
        <a:p>
          <a:endParaRPr lang="zh-CN" altLang="en-US"/>
        </a:p>
      </dgm:t>
    </dgm:pt>
    <dgm:pt modelId="{9E8F5697-E0B1-4AD1-B6E6-138EC2DFC530}">
      <dgm:prSet phldrT="[文本]" custT="1"/>
      <dgm:spPr/>
      <dgm:t>
        <a:bodyPr/>
        <a:lstStyle/>
        <a:p>
          <a:pPr algn="l" rtl="0" eaLnBrk="0" fontAlgn="base" hangingPunct="0">
            <a:spcBef>
              <a:spcPct val="0"/>
            </a:spcBef>
            <a:spcAft>
              <a:spcPct val="0"/>
            </a:spcAft>
            <a:defRPr/>
          </a:pPr>
          <a:r>
            <a:rPr lang="zh-CN" altLang="en-US" sz="1800" kern="1200" dirty="0" smtClean="0">
              <a:solidFill>
                <a:schemeClr val="tx1">
                  <a:lumMod val="65000"/>
                  <a:lumOff val="35000"/>
                </a:schemeClr>
              </a:solidFill>
              <a:latin typeface="微软雅黑" pitchFamily="34" charset="-122"/>
              <a:ea typeface="微软雅黑" pitchFamily="34" charset="-122"/>
              <a:cs typeface="+mn-cs"/>
            </a:rPr>
            <a:t>云文档</a:t>
          </a:r>
          <a:endParaRPr lang="zh-CN" altLang="en-US" sz="1800" kern="1200" dirty="0">
            <a:solidFill>
              <a:schemeClr val="tx1">
                <a:lumMod val="65000"/>
                <a:lumOff val="35000"/>
              </a:schemeClr>
            </a:solidFill>
            <a:latin typeface="微软雅黑" pitchFamily="34" charset="-122"/>
            <a:ea typeface="微软雅黑" pitchFamily="34" charset="-122"/>
            <a:cs typeface="+mn-cs"/>
          </a:endParaRPr>
        </a:p>
      </dgm:t>
    </dgm:pt>
    <dgm:pt modelId="{17F8F8C4-2658-4315-9DC4-306D8E142E76}" type="parTrans" cxnId="{C1E5EF76-8784-439A-8B94-D643275D8EA5}">
      <dgm:prSet/>
      <dgm:spPr/>
      <dgm:t>
        <a:bodyPr/>
        <a:lstStyle/>
        <a:p>
          <a:endParaRPr lang="zh-CN" altLang="en-US"/>
        </a:p>
      </dgm:t>
    </dgm:pt>
    <dgm:pt modelId="{9F722365-4362-472A-80B0-21BB6A9AB647}" type="sibTrans" cxnId="{C1E5EF76-8784-439A-8B94-D643275D8EA5}">
      <dgm:prSet/>
      <dgm:spPr/>
      <dgm:t>
        <a:bodyPr/>
        <a:lstStyle/>
        <a:p>
          <a:endParaRPr lang="zh-CN" altLang="en-US"/>
        </a:p>
      </dgm:t>
    </dgm:pt>
    <dgm:pt modelId="{CF23B008-97AC-4D61-8E5B-7D2B778AB6AF}">
      <dgm:prSet phldrT="[文本]" custT="1"/>
      <dgm:spPr/>
      <dgm:t>
        <a:bodyPr/>
        <a:lstStyle/>
        <a:p>
          <a:pPr algn="l" rtl="0" eaLnBrk="0" fontAlgn="base" hangingPunct="0">
            <a:spcBef>
              <a:spcPct val="0"/>
            </a:spcBef>
            <a:spcAft>
              <a:spcPct val="0"/>
            </a:spcAft>
            <a:defRPr/>
          </a:pPr>
          <a:r>
            <a:rPr lang="zh-CN" altLang="en-US" sz="1800" kern="1200" dirty="0" smtClean="0">
              <a:solidFill>
                <a:schemeClr val="tx1">
                  <a:lumMod val="65000"/>
                  <a:lumOff val="35000"/>
                </a:schemeClr>
              </a:solidFill>
              <a:latin typeface="微软雅黑" pitchFamily="34" charset="-122"/>
              <a:ea typeface="微软雅黑" pitchFamily="34" charset="-122"/>
              <a:cs typeface="+mn-cs"/>
            </a:rPr>
            <a:t>一月一次功能更新</a:t>
          </a:r>
          <a:endParaRPr lang="zh-CN" altLang="en-US" sz="1800" kern="1200" dirty="0">
            <a:solidFill>
              <a:schemeClr val="tx1">
                <a:lumMod val="65000"/>
                <a:lumOff val="35000"/>
              </a:schemeClr>
            </a:solidFill>
            <a:latin typeface="微软雅黑" pitchFamily="34" charset="-122"/>
            <a:ea typeface="微软雅黑" pitchFamily="34" charset="-122"/>
            <a:cs typeface="+mn-cs"/>
          </a:endParaRPr>
        </a:p>
      </dgm:t>
    </dgm:pt>
    <dgm:pt modelId="{531926B1-D7DE-47DC-9174-42827344616D}" type="parTrans" cxnId="{2279DC10-EAF9-4C3C-8E93-30213399E437}">
      <dgm:prSet/>
      <dgm:spPr/>
      <dgm:t>
        <a:bodyPr/>
        <a:lstStyle/>
        <a:p>
          <a:endParaRPr lang="zh-CN" altLang="en-US"/>
        </a:p>
      </dgm:t>
    </dgm:pt>
    <dgm:pt modelId="{659B91D1-3E0D-4334-9964-998573CE83C6}" type="sibTrans" cxnId="{2279DC10-EAF9-4C3C-8E93-30213399E437}">
      <dgm:prSet/>
      <dgm:spPr/>
      <dgm:t>
        <a:bodyPr/>
        <a:lstStyle/>
        <a:p>
          <a:endParaRPr lang="zh-CN" altLang="en-US"/>
        </a:p>
      </dgm:t>
    </dgm:pt>
    <dgm:pt modelId="{1322D608-0E18-4FE4-87B0-056952C47BA0}" type="pres">
      <dgm:prSet presAssocID="{D3B7D50D-DC07-4DAF-9200-B2F1F4E08648}" presName="Name0" presStyleCnt="0">
        <dgm:presLayoutVars>
          <dgm:dir/>
          <dgm:animLvl val="lvl"/>
          <dgm:resizeHandles val="exact"/>
        </dgm:presLayoutVars>
      </dgm:prSet>
      <dgm:spPr/>
      <dgm:t>
        <a:bodyPr/>
        <a:lstStyle/>
        <a:p>
          <a:endParaRPr lang="zh-CN" altLang="en-US"/>
        </a:p>
      </dgm:t>
    </dgm:pt>
    <dgm:pt modelId="{EF3D86D4-18D5-48ED-AC33-5B3EE67C2C71}" type="pres">
      <dgm:prSet presAssocID="{AC2F4D68-3EA6-4C83-A04E-1DBCFCAE2A9E}" presName="composite" presStyleCnt="0"/>
      <dgm:spPr/>
    </dgm:pt>
    <dgm:pt modelId="{3143CA92-7FF9-413A-B761-4EE4CBCFB157}" type="pres">
      <dgm:prSet presAssocID="{AC2F4D68-3EA6-4C83-A04E-1DBCFCAE2A9E}" presName="parTx" presStyleLbl="alignNode1" presStyleIdx="0" presStyleCnt="3">
        <dgm:presLayoutVars>
          <dgm:chMax val="0"/>
          <dgm:chPref val="0"/>
          <dgm:bulletEnabled val="1"/>
        </dgm:presLayoutVars>
      </dgm:prSet>
      <dgm:spPr/>
      <dgm:t>
        <a:bodyPr/>
        <a:lstStyle/>
        <a:p>
          <a:endParaRPr lang="zh-CN" altLang="en-US"/>
        </a:p>
      </dgm:t>
    </dgm:pt>
    <dgm:pt modelId="{4EFB0C8C-9D0A-43A3-B69B-F72AE161A607}" type="pres">
      <dgm:prSet presAssocID="{AC2F4D68-3EA6-4C83-A04E-1DBCFCAE2A9E}" presName="desTx" presStyleLbl="alignAccFollowNode1" presStyleIdx="0" presStyleCnt="3">
        <dgm:presLayoutVars>
          <dgm:bulletEnabled val="1"/>
        </dgm:presLayoutVars>
      </dgm:prSet>
      <dgm:spPr/>
      <dgm:t>
        <a:bodyPr/>
        <a:lstStyle/>
        <a:p>
          <a:endParaRPr lang="zh-CN" altLang="en-US"/>
        </a:p>
      </dgm:t>
    </dgm:pt>
    <dgm:pt modelId="{3CF5E479-F4DE-4B25-93CF-D9CA5502B1F0}" type="pres">
      <dgm:prSet presAssocID="{EAE08AF8-42B7-4117-B95E-C2EE335A40E9}" presName="space" presStyleCnt="0"/>
      <dgm:spPr/>
    </dgm:pt>
    <dgm:pt modelId="{ABFF4866-F91E-4AFB-BAE4-545C73AE1F91}" type="pres">
      <dgm:prSet presAssocID="{D8249020-D871-4B09-985E-2485AE745E3C}" presName="composite" presStyleCnt="0"/>
      <dgm:spPr/>
    </dgm:pt>
    <dgm:pt modelId="{5486D8B2-37FD-4D76-9744-3BE9C0164D29}" type="pres">
      <dgm:prSet presAssocID="{D8249020-D871-4B09-985E-2485AE745E3C}" presName="parTx" presStyleLbl="alignNode1" presStyleIdx="1" presStyleCnt="3">
        <dgm:presLayoutVars>
          <dgm:chMax val="0"/>
          <dgm:chPref val="0"/>
          <dgm:bulletEnabled val="1"/>
        </dgm:presLayoutVars>
      </dgm:prSet>
      <dgm:spPr/>
      <dgm:t>
        <a:bodyPr/>
        <a:lstStyle/>
        <a:p>
          <a:endParaRPr lang="zh-CN" altLang="en-US"/>
        </a:p>
      </dgm:t>
    </dgm:pt>
    <dgm:pt modelId="{2D30D0FD-01DC-4374-BC46-1BB069EA33B0}" type="pres">
      <dgm:prSet presAssocID="{D8249020-D871-4B09-985E-2485AE745E3C}" presName="desTx" presStyleLbl="alignAccFollowNode1" presStyleIdx="1" presStyleCnt="3">
        <dgm:presLayoutVars>
          <dgm:bulletEnabled val="1"/>
        </dgm:presLayoutVars>
      </dgm:prSet>
      <dgm:spPr/>
      <dgm:t>
        <a:bodyPr/>
        <a:lstStyle/>
        <a:p>
          <a:endParaRPr lang="zh-CN" altLang="en-US"/>
        </a:p>
      </dgm:t>
    </dgm:pt>
    <dgm:pt modelId="{AB251D8E-2AAD-4929-97F4-5E108190F645}" type="pres">
      <dgm:prSet presAssocID="{381160AD-8998-41F5-8B9F-4E72678315E0}" presName="space" presStyleCnt="0"/>
      <dgm:spPr/>
    </dgm:pt>
    <dgm:pt modelId="{F7134108-471A-42A1-8110-A18FB09AAE1E}" type="pres">
      <dgm:prSet presAssocID="{F9A4281D-BD4B-49A6-9A1C-C8EF2BDF0D02}" presName="composite" presStyleCnt="0"/>
      <dgm:spPr/>
    </dgm:pt>
    <dgm:pt modelId="{EBE38C7A-F535-4509-9AC7-D4765FFC23A8}" type="pres">
      <dgm:prSet presAssocID="{F9A4281D-BD4B-49A6-9A1C-C8EF2BDF0D02}" presName="parTx" presStyleLbl="alignNode1" presStyleIdx="2" presStyleCnt="3">
        <dgm:presLayoutVars>
          <dgm:chMax val="0"/>
          <dgm:chPref val="0"/>
          <dgm:bulletEnabled val="1"/>
        </dgm:presLayoutVars>
      </dgm:prSet>
      <dgm:spPr/>
      <dgm:t>
        <a:bodyPr/>
        <a:lstStyle/>
        <a:p>
          <a:endParaRPr lang="zh-CN" altLang="en-US"/>
        </a:p>
      </dgm:t>
    </dgm:pt>
    <dgm:pt modelId="{7C63717A-2CBE-4343-914B-457D89255302}" type="pres">
      <dgm:prSet presAssocID="{F9A4281D-BD4B-49A6-9A1C-C8EF2BDF0D02}" presName="desTx" presStyleLbl="alignAccFollowNode1" presStyleIdx="2" presStyleCnt="3">
        <dgm:presLayoutVars>
          <dgm:bulletEnabled val="1"/>
        </dgm:presLayoutVars>
      </dgm:prSet>
      <dgm:spPr/>
      <dgm:t>
        <a:bodyPr/>
        <a:lstStyle/>
        <a:p>
          <a:endParaRPr lang="zh-CN" altLang="en-US"/>
        </a:p>
      </dgm:t>
    </dgm:pt>
  </dgm:ptLst>
  <dgm:cxnLst>
    <dgm:cxn modelId="{AF758377-F706-4654-B5AA-4F2194F9F977}" srcId="{D8249020-D871-4B09-985E-2485AE745E3C}" destId="{33345739-2CFB-49BE-85A3-F565718637D1}" srcOrd="2" destOrd="0" parTransId="{2E67375F-F02F-489E-9F0B-631DAC3D4FE0}" sibTransId="{6667BA55-2591-4935-94E7-A4F6CCFA515C}"/>
    <dgm:cxn modelId="{153B8317-78E3-46EE-B33D-17926F1D4D91}" type="presOf" srcId="{A63FA633-F102-4D52-8730-6A7136989083}" destId="{2D30D0FD-01DC-4374-BC46-1BB069EA33B0}" srcOrd="0" destOrd="1" presId="urn:microsoft.com/office/officeart/2005/8/layout/hList1"/>
    <dgm:cxn modelId="{C1E5EF76-8784-439A-8B94-D643275D8EA5}" srcId="{D8249020-D871-4B09-985E-2485AE745E3C}" destId="{9E8F5697-E0B1-4AD1-B6E6-138EC2DFC530}" srcOrd="3" destOrd="0" parTransId="{17F8F8C4-2658-4315-9DC4-306D8E142E76}" sibTransId="{9F722365-4362-472A-80B0-21BB6A9AB647}"/>
    <dgm:cxn modelId="{8CB619BA-0F17-427C-8AF2-CED05A3649A3}" type="presOf" srcId="{037AE3B5-8FBF-45CE-9644-DE395E239FFC}" destId="{4EFB0C8C-9D0A-43A3-B69B-F72AE161A607}" srcOrd="0" destOrd="0" presId="urn:microsoft.com/office/officeart/2005/8/layout/hList1"/>
    <dgm:cxn modelId="{2279DC10-EAF9-4C3C-8E93-30213399E437}" srcId="{F9A4281D-BD4B-49A6-9A1C-C8EF2BDF0D02}" destId="{CF23B008-97AC-4D61-8E5B-7D2B778AB6AF}" srcOrd="2" destOrd="0" parTransId="{531926B1-D7DE-47DC-9174-42827344616D}" sibTransId="{659B91D1-3E0D-4334-9964-998573CE83C6}"/>
    <dgm:cxn modelId="{0BECA82A-E391-47ED-8B27-5EDEC00ACFAB}" srcId="{AC2F4D68-3EA6-4C83-A04E-1DBCFCAE2A9E}" destId="{722667DC-F4AA-4A5D-8292-EA346B38C810}" srcOrd="2" destOrd="0" parTransId="{5EA635E8-536F-4B2D-811D-4867D4BDE3A7}" sibTransId="{83FE4419-3E70-488F-82A3-FEAA82C8CAC6}"/>
    <dgm:cxn modelId="{7297764B-12BC-41EE-8301-B8AB500707A2}" srcId="{F9A4281D-BD4B-49A6-9A1C-C8EF2BDF0D02}" destId="{C6DCB1F2-D603-4957-804E-E45BCAD9E86C}" srcOrd="0" destOrd="0" parTransId="{B841C9DA-5DD5-44F3-811F-B9D597F65C6F}" sibTransId="{08C5B9B7-1AEF-4506-9F82-598308AF4D51}"/>
    <dgm:cxn modelId="{932C6A8E-6376-401D-966E-2F3D6C869CA7}" type="presOf" srcId="{C6DCB1F2-D603-4957-804E-E45BCAD9E86C}" destId="{7C63717A-2CBE-4343-914B-457D89255302}" srcOrd="0" destOrd="0" presId="urn:microsoft.com/office/officeart/2005/8/layout/hList1"/>
    <dgm:cxn modelId="{CF90D93C-91CD-4E18-A116-FA36578C4B64}" srcId="{D8249020-D871-4B09-985E-2485AE745E3C}" destId="{A63FA633-F102-4D52-8730-6A7136989083}" srcOrd="1" destOrd="0" parTransId="{2EF3BA8E-2367-4849-8D80-3438282C1DC5}" sibTransId="{53E5A683-7A48-4642-A0B1-B1AE54D6F381}"/>
    <dgm:cxn modelId="{4AC33436-35EE-452F-B903-23161E7A69AC}" srcId="{D3B7D50D-DC07-4DAF-9200-B2F1F4E08648}" destId="{D8249020-D871-4B09-985E-2485AE745E3C}" srcOrd="1" destOrd="0" parTransId="{811ED70E-7367-4013-ADAF-4E8DA2EF8564}" sibTransId="{381160AD-8998-41F5-8B9F-4E72678315E0}"/>
    <dgm:cxn modelId="{C78541FD-126E-4FC0-89F4-9B2B5DC2B6F6}" srcId="{D8249020-D871-4B09-985E-2485AE745E3C}" destId="{C2C6CDC5-3B31-413F-8DFA-CD060DFE3F5E}" srcOrd="0" destOrd="0" parTransId="{3939FAC1-3DE3-48E6-9C7C-96C5B93E13B9}" sibTransId="{3B8FDD17-23E9-4FF4-8032-D1A369970933}"/>
    <dgm:cxn modelId="{13479584-50A6-4C8B-BA7D-BCCA4DCE6862}" type="presOf" srcId="{8225F553-91BE-46C0-8C65-D4643CDF1972}" destId="{7C63717A-2CBE-4343-914B-457D89255302}" srcOrd="0" destOrd="1" presId="urn:microsoft.com/office/officeart/2005/8/layout/hList1"/>
    <dgm:cxn modelId="{4B315418-1E18-4352-9615-154FADA99BC8}" type="presOf" srcId="{AC2F4D68-3EA6-4C83-A04E-1DBCFCAE2A9E}" destId="{3143CA92-7FF9-413A-B761-4EE4CBCFB157}" srcOrd="0" destOrd="0" presId="urn:microsoft.com/office/officeart/2005/8/layout/hList1"/>
    <dgm:cxn modelId="{ABC782F2-2C7E-44A6-88F3-9660BE5FCB0E}" type="presOf" srcId="{9E8F5697-E0B1-4AD1-B6E6-138EC2DFC530}" destId="{2D30D0FD-01DC-4374-BC46-1BB069EA33B0}" srcOrd="0" destOrd="3" presId="urn:microsoft.com/office/officeart/2005/8/layout/hList1"/>
    <dgm:cxn modelId="{0A3EF5FD-E151-45C1-9991-1F3490637558}" srcId="{AC2F4D68-3EA6-4C83-A04E-1DBCFCAE2A9E}" destId="{037AE3B5-8FBF-45CE-9644-DE395E239FFC}" srcOrd="0" destOrd="0" parTransId="{C58AE40D-81FD-4624-B2B5-7AA40A9AC3BE}" sibTransId="{467F8126-87B9-4B52-9A16-0E693419A691}"/>
    <dgm:cxn modelId="{D7BBA140-D7B3-4DE0-B5C4-9E0F1DFFA127}" srcId="{D3B7D50D-DC07-4DAF-9200-B2F1F4E08648}" destId="{AC2F4D68-3EA6-4C83-A04E-1DBCFCAE2A9E}" srcOrd="0" destOrd="0" parTransId="{48DA89B3-E20F-4532-B431-F018AF4EF3C5}" sibTransId="{EAE08AF8-42B7-4117-B95E-C2EE335A40E9}"/>
    <dgm:cxn modelId="{4AE651C5-FE4D-444C-8A19-EFF4D9CE3B22}" srcId="{F9A4281D-BD4B-49A6-9A1C-C8EF2BDF0D02}" destId="{8225F553-91BE-46C0-8C65-D4643CDF1972}" srcOrd="1" destOrd="0" parTransId="{3C7C8ECF-3563-4709-8A4A-37C8EAF10DD6}" sibTransId="{4ABA756A-C982-47C8-969C-DCEB00C61DBF}"/>
    <dgm:cxn modelId="{EF43E769-E0D6-4F60-A4C9-C5E104597A69}" type="presOf" srcId="{CF23B008-97AC-4D61-8E5B-7D2B778AB6AF}" destId="{7C63717A-2CBE-4343-914B-457D89255302}" srcOrd="0" destOrd="2" presId="urn:microsoft.com/office/officeart/2005/8/layout/hList1"/>
    <dgm:cxn modelId="{F05B3F46-A26F-4C08-AE8A-162A37BE6E6D}" srcId="{AC2F4D68-3EA6-4C83-A04E-1DBCFCAE2A9E}" destId="{C2C6C722-1C53-4E96-9DE9-4FA70B2B5946}" srcOrd="1" destOrd="0" parTransId="{7BDEE53F-62B0-4EDB-AF96-EF4772630091}" sibTransId="{F20E51BA-D916-46EF-80CF-7DBCC33E9009}"/>
    <dgm:cxn modelId="{28483D36-9306-41A2-9E41-2C8C0C978537}" type="presOf" srcId="{D3B7D50D-DC07-4DAF-9200-B2F1F4E08648}" destId="{1322D608-0E18-4FE4-87B0-056952C47BA0}" srcOrd="0" destOrd="0" presId="urn:microsoft.com/office/officeart/2005/8/layout/hList1"/>
    <dgm:cxn modelId="{8C5EA49B-C247-42A6-B017-E8F5B041E188}" type="presOf" srcId="{C2C6CDC5-3B31-413F-8DFA-CD060DFE3F5E}" destId="{2D30D0FD-01DC-4374-BC46-1BB069EA33B0}" srcOrd="0" destOrd="0" presId="urn:microsoft.com/office/officeart/2005/8/layout/hList1"/>
    <dgm:cxn modelId="{7A33ADCB-5DBE-495E-AF3A-21CABE31AF41}" srcId="{D3B7D50D-DC07-4DAF-9200-B2F1F4E08648}" destId="{F9A4281D-BD4B-49A6-9A1C-C8EF2BDF0D02}" srcOrd="2" destOrd="0" parTransId="{E34AF62E-7052-42CB-85B2-0DC33DB684D0}" sibTransId="{9E93F4E7-AD20-42C0-A8EF-17DE1601A1AB}"/>
    <dgm:cxn modelId="{F7936243-BC79-4213-8BA4-CEBC7F22BF63}" type="presOf" srcId="{722667DC-F4AA-4A5D-8292-EA346B38C810}" destId="{4EFB0C8C-9D0A-43A3-B69B-F72AE161A607}" srcOrd="0" destOrd="2" presId="urn:microsoft.com/office/officeart/2005/8/layout/hList1"/>
    <dgm:cxn modelId="{6617966E-AADC-4240-96EC-840F85116D9C}" type="presOf" srcId="{33345739-2CFB-49BE-85A3-F565718637D1}" destId="{2D30D0FD-01DC-4374-BC46-1BB069EA33B0}" srcOrd="0" destOrd="2" presId="urn:microsoft.com/office/officeart/2005/8/layout/hList1"/>
    <dgm:cxn modelId="{1DD0F464-007B-459B-B2DA-7ECF1B8AEE7D}" type="presOf" srcId="{D8249020-D871-4B09-985E-2485AE745E3C}" destId="{5486D8B2-37FD-4D76-9744-3BE9C0164D29}" srcOrd="0" destOrd="0" presId="urn:microsoft.com/office/officeart/2005/8/layout/hList1"/>
    <dgm:cxn modelId="{40D0BC61-2487-4CCC-8FA4-E11804298D37}" type="presOf" srcId="{F9A4281D-BD4B-49A6-9A1C-C8EF2BDF0D02}" destId="{EBE38C7A-F535-4509-9AC7-D4765FFC23A8}" srcOrd="0" destOrd="0" presId="urn:microsoft.com/office/officeart/2005/8/layout/hList1"/>
    <dgm:cxn modelId="{CE44CD96-890A-4E63-9CA8-93D92CF628FD}" type="presOf" srcId="{C2C6C722-1C53-4E96-9DE9-4FA70B2B5946}" destId="{4EFB0C8C-9D0A-43A3-B69B-F72AE161A607}" srcOrd="0" destOrd="1" presId="urn:microsoft.com/office/officeart/2005/8/layout/hList1"/>
    <dgm:cxn modelId="{7641C4AC-BBD8-49E8-9573-C26C994E50AC}" type="presParOf" srcId="{1322D608-0E18-4FE4-87B0-056952C47BA0}" destId="{EF3D86D4-18D5-48ED-AC33-5B3EE67C2C71}" srcOrd="0" destOrd="0" presId="urn:microsoft.com/office/officeart/2005/8/layout/hList1"/>
    <dgm:cxn modelId="{8A17A096-83F8-40EB-9FDB-493B7EDA6E84}" type="presParOf" srcId="{EF3D86D4-18D5-48ED-AC33-5B3EE67C2C71}" destId="{3143CA92-7FF9-413A-B761-4EE4CBCFB157}" srcOrd="0" destOrd="0" presId="urn:microsoft.com/office/officeart/2005/8/layout/hList1"/>
    <dgm:cxn modelId="{C75AD938-E7F0-456F-9027-2C84E67BF4AF}" type="presParOf" srcId="{EF3D86D4-18D5-48ED-AC33-5B3EE67C2C71}" destId="{4EFB0C8C-9D0A-43A3-B69B-F72AE161A607}" srcOrd="1" destOrd="0" presId="urn:microsoft.com/office/officeart/2005/8/layout/hList1"/>
    <dgm:cxn modelId="{228153EC-2E9B-4092-9B0D-8883DAB9D43B}" type="presParOf" srcId="{1322D608-0E18-4FE4-87B0-056952C47BA0}" destId="{3CF5E479-F4DE-4B25-93CF-D9CA5502B1F0}" srcOrd="1" destOrd="0" presId="urn:microsoft.com/office/officeart/2005/8/layout/hList1"/>
    <dgm:cxn modelId="{3D3000EF-AB14-4EE9-8741-8F43FECF2F59}" type="presParOf" srcId="{1322D608-0E18-4FE4-87B0-056952C47BA0}" destId="{ABFF4866-F91E-4AFB-BAE4-545C73AE1F91}" srcOrd="2" destOrd="0" presId="urn:microsoft.com/office/officeart/2005/8/layout/hList1"/>
    <dgm:cxn modelId="{798BFE70-777E-4D2D-87D2-6C22EB7DD66E}" type="presParOf" srcId="{ABFF4866-F91E-4AFB-BAE4-545C73AE1F91}" destId="{5486D8B2-37FD-4D76-9744-3BE9C0164D29}" srcOrd="0" destOrd="0" presId="urn:microsoft.com/office/officeart/2005/8/layout/hList1"/>
    <dgm:cxn modelId="{87F0DF88-57BE-4169-9AEF-64BA8DAF8C66}" type="presParOf" srcId="{ABFF4866-F91E-4AFB-BAE4-545C73AE1F91}" destId="{2D30D0FD-01DC-4374-BC46-1BB069EA33B0}" srcOrd="1" destOrd="0" presId="urn:microsoft.com/office/officeart/2005/8/layout/hList1"/>
    <dgm:cxn modelId="{5A5034E8-59AE-48EE-83A6-2EB061C0F3BE}" type="presParOf" srcId="{1322D608-0E18-4FE4-87B0-056952C47BA0}" destId="{AB251D8E-2AAD-4929-97F4-5E108190F645}" srcOrd="3" destOrd="0" presId="urn:microsoft.com/office/officeart/2005/8/layout/hList1"/>
    <dgm:cxn modelId="{7EBB42B7-86AA-43E5-A269-82DE92EF5D5E}" type="presParOf" srcId="{1322D608-0E18-4FE4-87B0-056952C47BA0}" destId="{F7134108-471A-42A1-8110-A18FB09AAE1E}" srcOrd="4" destOrd="0" presId="urn:microsoft.com/office/officeart/2005/8/layout/hList1"/>
    <dgm:cxn modelId="{FB9CA05D-EBA3-4A8B-AB05-27D61CD450E2}" type="presParOf" srcId="{F7134108-471A-42A1-8110-A18FB09AAE1E}" destId="{EBE38C7A-F535-4509-9AC7-D4765FFC23A8}" srcOrd="0" destOrd="0" presId="urn:microsoft.com/office/officeart/2005/8/layout/hList1"/>
    <dgm:cxn modelId="{4C131FD7-34B5-4258-8409-3229B60258D8}" type="presParOf" srcId="{F7134108-471A-42A1-8110-A18FB09AAE1E}" destId="{7C63717A-2CBE-4343-914B-457D8925530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565F1B-A342-F040-B8DB-11EF5D2D8DBA}" type="doc">
      <dgm:prSet loTypeId="urn:microsoft.com/office/officeart/2005/8/layout/hierarchy3" loCatId="" qsTypeId="urn:microsoft.com/office/officeart/2005/8/quickstyle/simple2" qsCatId="simple" csTypeId="urn:microsoft.com/office/officeart/2005/8/colors/accent1_2" csCatId="accent1" phldr="1"/>
      <dgm:spPr/>
      <dgm:t>
        <a:bodyPr/>
        <a:lstStyle/>
        <a:p>
          <a:endParaRPr lang="zh-CN" altLang="en-US"/>
        </a:p>
      </dgm:t>
    </dgm:pt>
    <dgm:pt modelId="{0A8321D1-851B-CB4D-8A43-0ECE21239558}">
      <dgm:prSet phldrT="[文本]" custT="1"/>
      <dgm:spPr>
        <a:solidFill>
          <a:srgbClr val="7BC893"/>
        </a:solidFill>
      </dgm:spPr>
      <dgm:t>
        <a:bodyPr/>
        <a:lstStyle/>
        <a:p>
          <a:r>
            <a:rPr lang="zh-CN" altLang="en-US" sz="2400" dirty="0" smtClean="0">
              <a:latin typeface="微软雅黑"/>
              <a:ea typeface="微软雅黑"/>
              <a:cs typeface="微软雅黑"/>
            </a:rPr>
            <a:t>平台管理</a:t>
          </a:r>
          <a:endParaRPr lang="zh-CN" altLang="en-US" sz="2400" dirty="0">
            <a:latin typeface="微软雅黑"/>
            <a:ea typeface="微软雅黑"/>
            <a:cs typeface="微软雅黑"/>
          </a:endParaRPr>
        </a:p>
      </dgm:t>
    </dgm:pt>
    <dgm:pt modelId="{F13DAED1-5E28-6E4A-A5C8-1790DC06F3EC}" type="parTrans" cxnId="{E486324F-803F-C44E-AD1B-F2D23C69FE2B}">
      <dgm:prSet/>
      <dgm:spPr/>
      <dgm:t>
        <a:bodyPr/>
        <a:lstStyle/>
        <a:p>
          <a:endParaRPr lang="zh-CN" altLang="en-US"/>
        </a:p>
      </dgm:t>
    </dgm:pt>
    <dgm:pt modelId="{16AF28C8-F41A-454F-BF45-F4B883ED4A62}" type="sibTrans" cxnId="{E486324F-803F-C44E-AD1B-F2D23C69FE2B}">
      <dgm:prSet/>
      <dgm:spPr/>
      <dgm:t>
        <a:bodyPr/>
        <a:lstStyle/>
        <a:p>
          <a:endParaRPr lang="zh-CN" altLang="en-US"/>
        </a:p>
      </dgm:t>
    </dgm:pt>
    <dgm:pt modelId="{7A580B54-026E-CD48-A151-62284247D554}">
      <dgm:prSet phldrT="[文本]" custT="1"/>
      <dgm:spPr>
        <a:solidFill>
          <a:schemeClr val="bg1">
            <a:lumMod val="95000"/>
            <a:alpha val="90000"/>
          </a:schemeClr>
        </a:solidFill>
        <a:ln>
          <a:solidFill>
            <a:srgbClr val="00BA84"/>
          </a:solidFill>
        </a:ln>
      </dgm:spPr>
      <dgm:t>
        <a:bodyPr/>
        <a:lstStyle/>
        <a:p>
          <a:r>
            <a:rPr lang="zh-CN" altLang="en-US" sz="1400" dirty="0" smtClean="0">
              <a:solidFill>
                <a:schemeClr val="tx1">
                  <a:lumMod val="65000"/>
                  <a:lumOff val="35000"/>
                </a:schemeClr>
              </a:solidFill>
              <a:latin typeface="微软雅黑"/>
              <a:ea typeface="微软雅黑"/>
              <a:cs typeface="微软雅黑"/>
            </a:rPr>
            <a:t>平台设置，在线升级</a:t>
          </a:r>
          <a:endParaRPr lang="zh-CN" altLang="en-US" sz="1400" dirty="0">
            <a:solidFill>
              <a:schemeClr val="tx1">
                <a:lumMod val="65000"/>
                <a:lumOff val="35000"/>
              </a:schemeClr>
            </a:solidFill>
            <a:latin typeface="微软雅黑"/>
            <a:ea typeface="微软雅黑"/>
            <a:cs typeface="微软雅黑"/>
          </a:endParaRPr>
        </a:p>
      </dgm:t>
    </dgm:pt>
    <dgm:pt modelId="{21CF7F78-A46E-4344-B743-C7E58BA4F483}" type="parTrans" cxnId="{22BA9D66-FB06-0548-94A1-64D08EBB148E}">
      <dgm:prSet/>
      <dgm:spPr>
        <a:ln>
          <a:solidFill>
            <a:srgbClr val="00BA84"/>
          </a:solidFill>
        </a:ln>
      </dgm:spPr>
      <dgm:t>
        <a:bodyPr/>
        <a:lstStyle/>
        <a:p>
          <a:endParaRPr lang="zh-CN" altLang="en-US" sz="1600">
            <a:latin typeface="微软雅黑"/>
            <a:ea typeface="微软雅黑"/>
            <a:cs typeface="微软雅黑"/>
          </a:endParaRPr>
        </a:p>
      </dgm:t>
    </dgm:pt>
    <dgm:pt modelId="{D7369A4A-A171-AC41-99D3-E48127F0CEFC}" type="sibTrans" cxnId="{22BA9D66-FB06-0548-94A1-64D08EBB148E}">
      <dgm:prSet/>
      <dgm:spPr/>
      <dgm:t>
        <a:bodyPr/>
        <a:lstStyle/>
        <a:p>
          <a:endParaRPr lang="zh-CN" altLang="en-US"/>
        </a:p>
      </dgm:t>
    </dgm:pt>
    <dgm:pt modelId="{C32F57AF-D601-5940-A94E-11E4DD69B1EA}">
      <dgm:prSet phldrT="[文本]" custT="1"/>
      <dgm:spPr>
        <a:solidFill>
          <a:schemeClr val="bg1">
            <a:lumMod val="95000"/>
            <a:alpha val="90000"/>
          </a:schemeClr>
        </a:solidFill>
        <a:ln>
          <a:solidFill>
            <a:srgbClr val="00BA84"/>
          </a:solidFill>
        </a:ln>
      </dgm:spPr>
      <dgm:t>
        <a:bodyPr/>
        <a:lstStyle/>
        <a:p>
          <a:r>
            <a:rPr lang="zh-CN" altLang="en-US" sz="1400" dirty="0" smtClean="0">
              <a:solidFill>
                <a:schemeClr val="tx1">
                  <a:lumMod val="65000"/>
                  <a:lumOff val="35000"/>
                </a:schemeClr>
              </a:solidFill>
              <a:latin typeface="微软雅黑"/>
              <a:ea typeface="微软雅黑"/>
              <a:cs typeface="微软雅黑"/>
            </a:rPr>
            <a:t>课程管理</a:t>
          </a:r>
          <a:endParaRPr lang="zh-CN" altLang="en-US" sz="1400" dirty="0">
            <a:solidFill>
              <a:schemeClr val="tx1">
                <a:lumMod val="65000"/>
                <a:lumOff val="35000"/>
              </a:schemeClr>
            </a:solidFill>
            <a:latin typeface="微软雅黑"/>
            <a:ea typeface="微软雅黑"/>
            <a:cs typeface="微软雅黑"/>
          </a:endParaRPr>
        </a:p>
      </dgm:t>
    </dgm:pt>
    <dgm:pt modelId="{BAD06DF0-A8BC-B149-BCF2-8BFC9126A08D}" type="parTrans" cxnId="{90223330-63F4-3844-929D-034944A27072}">
      <dgm:prSet/>
      <dgm:spPr>
        <a:ln>
          <a:solidFill>
            <a:srgbClr val="00BA84"/>
          </a:solidFill>
        </a:ln>
      </dgm:spPr>
      <dgm:t>
        <a:bodyPr/>
        <a:lstStyle/>
        <a:p>
          <a:endParaRPr lang="zh-CN" altLang="en-US" sz="1600">
            <a:latin typeface="微软雅黑"/>
            <a:ea typeface="微软雅黑"/>
            <a:cs typeface="微软雅黑"/>
          </a:endParaRPr>
        </a:p>
      </dgm:t>
    </dgm:pt>
    <dgm:pt modelId="{5A9CA3A9-D20B-3E41-A8AA-1D7F85FC3FB6}" type="sibTrans" cxnId="{90223330-63F4-3844-929D-034944A27072}">
      <dgm:prSet/>
      <dgm:spPr/>
      <dgm:t>
        <a:bodyPr/>
        <a:lstStyle/>
        <a:p>
          <a:endParaRPr lang="zh-CN" altLang="en-US"/>
        </a:p>
      </dgm:t>
    </dgm:pt>
    <dgm:pt modelId="{131D4F2F-DA19-2D4F-8C71-75EF7AC70B28}">
      <dgm:prSet phldrT="[文本]" custT="1"/>
      <dgm:spPr>
        <a:solidFill>
          <a:srgbClr val="7BC893"/>
        </a:solidFill>
      </dgm:spPr>
      <dgm:t>
        <a:bodyPr/>
        <a:lstStyle/>
        <a:p>
          <a:r>
            <a:rPr lang="zh-CN" altLang="en-US" sz="2400" dirty="0" smtClean="0">
              <a:latin typeface="微软雅黑"/>
              <a:ea typeface="微软雅黑"/>
              <a:cs typeface="微软雅黑"/>
            </a:rPr>
            <a:t>教学管理</a:t>
          </a:r>
          <a:endParaRPr lang="zh-CN" altLang="en-US" sz="2400" dirty="0">
            <a:latin typeface="微软雅黑"/>
            <a:ea typeface="微软雅黑"/>
            <a:cs typeface="微软雅黑"/>
          </a:endParaRPr>
        </a:p>
      </dgm:t>
    </dgm:pt>
    <dgm:pt modelId="{693D046E-30C5-124E-AC67-5E1CCD549EEF}" type="parTrans" cxnId="{98B45D6E-B985-3B49-8EDB-BF896697234A}">
      <dgm:prSet/>
      <dgm:spPr/>
      <dgm:t>
        <a:bodyPr/>
        <a:lstStyle/>
        <a:p>
          <a:endParaRPr lang="zh-CN" altLang="en-US"/>
        </a:p>
      </dgm:t>
    </dgm:pt>
    <dgm:pt modelId="{C767BD24-30EE-4843-9CB9-0F895B283776}" type="sibTrans" cxnId="{98B45D6E-B985-3B49-8EDB-BF896697234A}">
      <dgm:prSet/>
      <dgm:spPr/>
      <dgm:t>
        <a:bodyPr/>
        <a:lstStyle/>
        <a:p>
          <a:endParaRPr lang="zh-CN" altLang="en-US"/>
        </a:p>
      </dgm:t>
    </dgm:pt>
    <dgm:pt modelId="{6C34E2F2-E11C-B341-9426-CE00595039BA}">
      <dgm:prSet phldrT="[文本]" custT="1"/>
      <dgm:spPr>
        <a:solidFill>
          <a:schemeClr val="bg1">
            <a:lumMod val="95000"/>
            <a:alpha val="90000"/>
          </a:schemeClr>
        </a:solidFill>
        <a:ln>
          <a:solidFill>
            <a:srgbClr val="00BA84"/>
          </a:solidFill>
        </a:ln>
      </dgm:spPr>
      <dgm:t>
        <a:bodyPr/>
        <a:lstStyle/>
        <a:p>
          <a:r>
            <a:rPr lang="zh-CN" altLang="en-US" sz="1400" dirty="0" smtClean="0">
              <a:solidFill>
                <a:srgbClr val="00AA77"/>
              </a:solidFill>
              <a:latin typeface="微软雅黑"/>
              <a:ea typeface="微软雅黑"/>
              <a:cs typeface="微软雅黑"/>
            </a:rPr>
            <a:t>课程管理</a:t>
          </a:r>
          <a:endParaRPr lang="zh-CN" altLang="en-US" sz="1400" dirty="0">
            <a:solidFill>
              <a:schemeClr val="tx1">
                <a:lumMod val="65000"/>
                <a:lumOff val="35000"/>
              </a:schemeClr>
            </a:solidFill>
            <a:latin typeface="微软雅黑"/>
            <a:ea typeface="微软雅黑"/>
            <a:cs typeface="微软雅黑"/>
          </a:endParaRPr>
        </a:p>
      </dgm:t>
    </dgm:pt>
    <dgm:pt modelId="{D45C6B10-2526-474F-AF20-91D14920ECA5}" type="parTrans" cxnId="{CD43B7E1-A569-B041-A7AC-AEE6D2FE8900}">
      <dgm:prSet/>
      <dgm:spPr>
        <a:ln>
          <a:solidFill>
            <a:srgbClr val="00BA84"/>
          </a:solidFill>
        </a:ln>
      </dgm:spPr>
      <dgm:t>
        <a:bodyPr/>
        <a:lstStyle/>
        <a:p>
          <a:endParaRPr lang="zh-CN" altLang="en-US" sz="1600">
            <a:latin typeface="微软雅黑"/>
            <a:ea typeface="微软雅黑"/>
            <a:cs typeface="微软雅黑"/>
          </a:endParaRPr>
        </a:p>
      </dgm:t>
    </dgm:pt>
    <dgm:pt modelId="{4DC0CE3A-9EA9-EE4F-A034-EC17675EB5F1}" type="sibTrans" cxnId="{CD43B7E1-A569-B041-A7AC-AEE6D2FE8900}">
      <dgm:prSet/>
      <dgm:spPr/>
      <dgm:t>
        <a:bodyPr/>
        <a:lstStyle/>
        <a:p>
          <a:endParaRPr lang="zh-CN" altLang="en-US"/>
        </a:p>
      </dgm:t>
    </dgm:pt>
    <dgm:pt modelId="{49A58C33-ED46-2B4B-96BE-185B006E68F5}">
      <dgm:prSet phldrT="[文本]" custT="1"/>
      <dgm:spPr>
        <a:solidFill>
          <a:srgbClr val="7BC893"/>
        </a:solidFill>
      </dgm:spPr>
      <dgm:t>
        <a:bodyPr/>
        <a:lstStyle/>
        <a:p>
          <a:r>
            <a:rPr lang="zh-CN" altLang="en-US" sz="2400" dirty="0" smtClean="0">
              <a:latin typeface="微软雅黑"/>
              <a:ea typeface="微软雅黑"/>
              <a:cs typeface="微软雅黑"/>
            </a:rPr>
            <a:t>学习管理</a:t>
          </a:r>
          <a:endParaRPr lang="zh-CN" altLang="en-US" sz="2400" dirty="0">
            <a:latin typeface="微软雅黑"/>
            <a:ea typeface="微软雅黑"/>
            <a:cs typeface="微软雅黑"/>
          </a:endParaRPr>
        </a:p>
      </dgm:t>
    </dgm:pt>
    <dgm:pt modelId="{9B751299-2B94-4A43-8313-2C4D7E8AA206}" type="parTrans" cxnId="{FA15AE83-D618-0E46-A7CF-E53AB9730236}">
      <dgm:prSet/>
      <dgm:spPr/>
      <dgm:t>
        <a:bodyPr/>
        <a:lstStyle/>
        <a:p>
          <a:endParaRPr lang="zh-CN" altLang="en-US"/>
        </a:p>
      </dgm:t>
    </dgm:pt>
    <dgm:pt modelId="{39A1603C-CF3E-1C48-A202-C40067E2C9FC}" type="sibTrans" cxnId="{FA15AE83-D618-0E46-A7CF-E53AB9730236}">
      <dgm:prSet/>
      <dgm:spPr/>
      <dgm:t>
        <a:bodyPr/>
        <a:lstStyle/>
        <a:p>
          <a:endParaRPr lang="zh-CN" altLang="en-US"/>
        </a:p>
      </dgm:t>
    </dgm:pt>
    <dgm:pt modelId="{BADAEA3F-8036-9C46-A301-E0F8816DE159}">
      <dgm:prSet phldrT="[文本]" custT="1"/>
      <dgm:spPr>
        <a:solidFill>
          <a:schemeClr val="bg1">
            <a:lumMod val="95000"/>
            <a:alpha val="90000"/>
          </a:schemeClr>
        </a:solidFill>
        <a:ln>
          <a:solidFill>
            <a:srgbClr val="00BA84"/>
          </a:solidFill>
        </a:ln>
      </dgm:spPr>
      <dgm:t>
        <a:bodyPr/>
        <a:lstStyle/>
        <a:p>
          <a:r>
            <a:rPr lang="zh-CN" altLang="en-US" sz="1400" dirty="0" smtClean="0">
              <a:solidFill>
                <a:schemeClr val="tx1">
                  <a:lumMod val="65000"/>
                  <a:lumOff val="35000"/>
                </a:schemeClr>
              </a:solidFill>
              <a:latin typeface="微软雅黑"/>
              <a:ea typeface="微软雅黑"/>
              <a:cs typeface="微软雅黑"/>
            </a:rPr>
            <a:t>在线学习</a:t>
          </a:r>
          <a:endParaRPr lang="zh-CN" altLang="en-US" sz="1400" dirty="0">
            <a:solidFill>
              <a:schemeClr val="tx1">
                <a:lumMod val="65000"/>
                <a:lumOff val="35000"/>
              </a:schemeClr>
            </a:solidFill>
            <a:latin typeface="微软雅黑"/>
            <a:ea typeface="微软雅黑"/>
            <a:cs typeface="微软雅黑"/>
          </a:endParaRPr>
        </a:p>
      </dgm:t>
    </dgm:pt>
    <dgm:pt modelId="{66FB5B69-7CFB-E248-A685-B8B0927517A3}" type="parTrans" cxnId="{744109B7-4EE8-6A43-A52C-B1F35C6C437A}">
      <dgm:prSet/>
      <dgm:spPr>
        <a:ln>
          <a:solidFill>
            <a:srgbClr val="00BA84"/>
          </a:solidFill>
        </a:ln>
      </dgm:spPr>
      <dgm:t>
        <a:bodyPr/>
        <a:lstStyle/>
        <a:p>
          <a:endParaRPr lang="zh-CN" altLang="en-US" sz="1600">
            <a:latin typeface="微软雅黑"/>
            <a:ea typeface="微软雅黑"/>
            <a:cs typeface="微软雅黑"/>
          </a:endParaRPr>
        </a:p>
      </dgm:t>
    </dgm:pt>
    <dgm:pt modelId="{2E4A50E3-A7C1-1241-B2E0-CCA22A41B8AB}" type="sibTrans" cxnId="{744109B7-4EE8-6A43-A52C-B1F35C6C437A}">
      <dgm:prSet/>
      <dgm:spPr/>
      <dgm:t>
        <a:bodyPr/>
        <a:lstStyle/>
        <a:p>
          <a:endParaRPr lang="zh-CN" altLang="en-US"/>
        </a:p>
      </dgm:t>
    </dgm:pt>
    <dgm:pt modelId="{5F34EB58-7BB1-F94D-8884-38D32E30E080}">
      <dgm:prSet custT="1"/>
      <dgm:spPr>
        <a:solidFill>
          <a:schemeClr val="bg1">
            <a:lumMod val="95000"/>
            <a:alpha val="90000"/>
          </a:schemeClr>
        </a:solidFill>
        <a:ln>
          <a:solidFill>
            <a:srgbClr val="00BA84"/>
          </a:solidFill>
        </a:ln>
      </dgm:spPr>
      <dgm:t>
        <a:bodyPr/>
        <a:lstStyle/>
        <a:p>
          <a:r>
            <a:rPr lang="zh-CN" altLang="en-US" sz="1400" dirty="0" smtClean="0">
              <a:solidFill>
                <a:schemeClr val="tx1">
                  <a:lumMod val="65000"/>
                  <a:lumOff val="35000"/>
                </a:schemeClr>
              </a:solidFill>
              <a:latin typeface="微软雅黑"/>
              <a:ea typeface="微软雅黑"/>
              <a:cs typeface="微软雅黑"/>
            </a:rPr>
            <a:t>学员管理</a:t>
          </a:r>
          <a:endParaRPr lang="zh-CN" altLang="en-US" sz="1400" dirty="0">
            <a:solidFill>
              <a:schemeClr val="tx1">
                <a:lumMod val="65000"/>
                <a:lumOff val="35000"/>
              </a:schemeClr>
            </a:solidFill>
            <a:latin typeface="微软雅黑"/>
            <a:ea typeface="微软雅黑"/>
            <a:cs typeface="微软雅黑"/>
          </a:endParaRPr>
        </a:p>
      </dgm:t>
    </dgm:pt>
    <dgm:pt modelId="{F4312C06-7F8E-AB43-97E0-601499E93467}" type="parTrans" cxnId="{5C2A2FC9-E573-9D47-AA14-397510E8C31C}">
      <dgm:prSet/>
      <dgm:spPr>
        <a:ln>
          <a:solidFill>
            <a:srgbClr val="00BA84"/>
          </a:solidFill>
        </a:ln>
      </dgm:spPr>
      <dgm:t>
        <a:bodyPr/>
        <a:lstStyle/>
        <a:p>
          <a:endParaRPr lang="zh-CN" altLang="en-US" sz="1600">
            <a:latin typeface="微软雅黑"/>
            <a:ea typeface="微软雅黑"/>
            <a:cs typeface="微软雅黑"/>
          </a:endParaRPr>
        </a:p>
      </dgm:t>
    </dgm:pt>
    <dgm:pt modelId="{2AFF4C87-089C-8A4A-B4C4-417BBCDDBD4E}" type="sibTrans" cxnId="{5C2A2FC9-E573-9D47-AA14-397510E8C31C}">
      <dgm:prSet/>
      <dgm:spPr/>
      <dgm:t>
        <a:bodyPr/>
        <a:lstStyle/>
        <a:p>
          <a:endParaRPr lang="zh-CN" altLang="en-US"/>
        </a:p>
      </dgm:t>
    </dgm:pt>
    <dgm:pt modelId="{D28A7746-9D45-DB4B-8D60-D31AD7E82748}">
      <dgm:prSet custT="1"/>
      <dgm:spPr>
        <a:solidFill>
          <a:schemeClr val="bg1">
            <a:lumMod val="95000"/>
            <a:alpha val="90000"/>
          </a:schemeClr>
        </a:solidFill>
        <a:ln>
          <a:solidFill>
            <a:srgbClr val="00BA84"/>
          </a:solidFill>
        </a:ln>
      </dgm:spPr>
      <dgm:t>
        <a:bodyPr/>
        <a:lstStyle/>
        <a:p>
          <a:r>
            <a:rPr lang="zh-CN" altLang="en-US" sz="1400" dirty="0" smtClean="0">
              <a:solidFill>
                <a:schemeClr val="tx1">
                  <a:lumMod val="65000"/>
                  <a:lumOff val="35000"/>
                </a:schemeClr>
              </a:solidFill>
              <a:latin typeface="微软雅黑"/>
              <a:ea typeface="微软雅黑"/>
              <a:cs typeface="微软雅黑"/>
            </a:rPr>
            <a:t>教学数据统计</a:t>
          </a:r>
          <a:endParaRPr lang="zh-CN" altLang="en-US" sz="1400" dirty="0">
            <a:solidFill>
              <a:schemeClr val="tx1">
                <a:lumMod val="65000"/>
                <a:lumOff val="35000"/>
              </a:schemeClr>
            </a:solidFill>
            <a:latin typeface="微软雅黑"/>
            <a:ea typeface="微软雅黑"/>
            <a:cs typeface="微软雅黑"/>
          </a:endParaRPr>
        </a:p>
      </dgm:t>
    </dgm:pt>
    <dgm:pt modelId="{D962876F-3790-354E-BB70-9DADF4F3436E}" type="parTrans" cxnId="{CF0AB373-5E35-9442-9D93-CB921EEA68D7}">
      <dgm:prSet/>
      <dgm:spPr>
        <a:ln>
          <a:solidFill>
            <a:srgbClr val="00BA84"/>
          </a:solidFill>
        </a:ln>
      </dgm:spPr>
      <dgm:t>
        <a:bodyPr/>
        <a:lstStyle/>
        <a:p>
          <a:endParaRPr lang="zh-CN" altLang="en-US" sz="1600">
            <a:latin typeface="微软雅黑"/>
            <a:ea typeface="微软雅黑"/>
            <a:cs typeface="微软雅黑"/>
          </a:endParaRPr>
        </a:p>
      </dgm:t>
    </dgm:pt>
    <dgm:pt modelId="{3B9D80C8-9ED8-8A40-B1AA-AD058CC8A0F4}" type="sibTrans" cxnId="{CF0AB373-5E35-9442-9D93-CB921EEA68D7}">
      <dgm:prSet/>
      <dgm:spPr/>
      <dgm:t>
        <a:bodyPr/>
        <a:lstStyle/>
        <a:p>
          <a:endParaRPr lang="zh-CN" altLang="en-US"/>
        </a:p>
      </dgm:t>
    </dgm:pt>
    <dgm:pt modelId="{95DF2D7A-C917-B448-BED9-F99CCBF30800}">
      <dgm:prSet custT="1"/>
      <dgm:spPr>
        <a:solidFill>
          <a:schemeClr val="bg1">
            <a:lumMod val="95000"/>
            <a:alpha val="90000"/>
          </a:schemeClr>
        </a:solidFill>
        <a:ln>
          <a:solidFill>
            <a:srgbClr val="00BA84"/>
          </a:solidFill>
        </a:ln>
      </dgm:spPr>
      <dgm:t>
        <a:bodyPr/>
        <a:lstStyle/>
        <a:p>
          <a:r>
            <a:rPr lang="zh-CN" altLang="en-US" sz="1400" dirty="0" smtClean="0">
              <a:solidFill>
                <a:schemeClr val="tx1">
                  <a:lumMod val="65000"/>
                  <a:lumOff val="35000"/>
                </a:schemeClr>
              </a:solidFill>
              <a:latin typeface="微软雅黑"/>
              <a:ea typeface="微软雅黑"/>
              <a:cs typeface="微软雅黑"/>
            </a:rPr>
            <a:t>应用管理</a:t>
          </a:r>
          <a:endParaRPr lang="zh-CN" altLang="en-US" sz="1400" dirty="0">
            <a:solidFill>
              <a:schemeClr val="tx1">
                <a:lumMod val="65000"/>
                <a:lumOff val="35000"/>
              </a:schemeClr>
            </a:solidFill>
            <a:latin typeface="微软雅黑"/>
            <a:ea typeface="微软雅黑"/>
            <a:cs typeface="微软雅黑"/>
          </a:endParaRPr>
        </a:p>
      </dgm:t>
    </dgm:pt>
    <dgm:pt modelId="{CB7E9A44-AAA2-1F45-B345-CD4CBF11C56F}" type="parTrans" cxnId="{1D3D8182-298F-8947-B9BB-2E77E3FB155E}">
      <dgm:prSet/>
      <dgm:spPr>
        <a:ln>
          <a:solidFill>
            <a:srgbClr val="00BA84"/>
          </a:solidFill>
        </a:ln>
      </dgm:spPr>
      <dgm:t>
        <a:bodyPr/>
        <a:lstStyle/>
        <a:p>
          <a:endParaRPr lang="zh-CN" altLang="en-US" sz="1600">
            <a:latin typeface="微软雅黑"/>
            <a:ea typeface="微软雅黑"/>
            <a:cs typeface="微软雅黑"/>
          </a:endParaRPr>
        </a:p>
      </dgm:t>
    </dgm:pt>
    <dgm:pt modelId="{4DCFF3E5-DE1B-E648-A003-09C00DFDD87F}" type="sibTrans" cxnId="{1D3D8182-298F-8947-B9BB-2E77E3FB155E}">
      <dgm:prSet/>
      <dgm:spPr/>
      <dgm:t>
        <a:bodyPr/>
        <a:lstStyle/>
        <a:p>
          <a:endParaRPr lang="zh-CN" altLang="en-US"/>
        </a:p>
      </dgm:t>
    </dgm:pt>
    <dgm:pt modelId="{D347CB10-BC03-6243-B2FE-040E155B9254}">
      <dgm:prSet phldrT="[文本]" custT="1"/>
      <dgm:spPr>
        <a:solidFill>
          <a:schemeClr val="bg1">
            <a:lumMod val="95000"/>
            <a:alpha val="90000"/>
          </a:schemeClr>
        </a:solidFill>
        <a:ln>
          <a:solidFill>
            <a:srgbClr val="00BA84"/>
          </a:solidFill>
        </a:ln>
      </dgm:spPr>
      <dgm:t>
        <a:bodyPr/>
        <a:lstStyle/>
        <a:p>
          <a:r>
            <a:rPr lang="zh-CN" altLang="en-US" sz="1400" dirty="0" smtClean="0">
              <a:solidFill>
                <a:srgbClr val="00AA77"/>
              </a:solidFill>
              <a:latin typeface="微软雅黑"/>
              <a:ea typeface="微软雅黑"/>
              <a:cs typeface="微软雅黑"/>
            </a:rPr>
            <a:t>作业与测验</a:t>
          </a:r>
          <a:endParaRPr lang="zh-CN" altLang="en-US" sz="1400" dirty="0">
            <a:solidFill>
              <a:srgbClr val="00AA77"/>
            </a:solidFill>
            <a:latin typeface="微软雅黑"/>
            <a:ea typeface="微软雅黑"/>
            <a:cs typeface="微软雅黑"/>
          </a:endParaRPr>
        </a:p>
      </dgm:t>
    </dgm:pt>
    <dgm:pt modelId="{01B740AA-E660-6444-9100-F151FEFE995C}" type="parTrans" cxnId="{CB338E81-86B6-F147-9963-B208C089DD35}">
      <dgm:prSet/>
      <dgm:spPr>
        <a:ln>
          <a:solidFill>
            <a:srgbClr val="00BA84"/>
          </a:solidFill>
        </a:ln>
      </dgm:spPr>
      <dgm:t>
        <a:bodyPr/>
        <a:lstStyle/>
        <a:p>
          <a:endParaRPr lang="zh-CN" altLang="en-US" sz="1600">
            <a:latin typeface="微软雅黑"/>
            <a:ea typeface="微软雅黑"/>
            <a:cs typeface="微软雅黑"/>
          </a:endParaRPr>
        </a:p>
      </dgm:t>
    </dgm:pt>
    <dgm:pt modelId="{614E127A-4B36-5B40-9F88-ECD15E3E0A1D}" type="sibTrans" cxnId="{CB338E81-86B6-F147-9963-B208C089DD35}">
      <dgm:prSet/>
      <dgm:spPr/>
      <dgm:t>
        <a:bodyPr/>
        <a:lstStyle/>
        <a:p>
          <a:endParaRPr lang="zh-CN" altLang="en-US"/>
        </a:p>
      </dgm:t>
    </dgm:pt>
    <dgm:pt modelId="{661F2A80-9D01-FC48-817E-F3BBA294330F}">
      <dgm:prSet phldrT="[文本]" custT="1"/>
      <dgm:spPr>
        <a:solidFill>
          <a:schemeClr val="bg1">
            <a:lumMod val="95000"/>
            <a:alpha val="90000"/>
          </a:schemeClr>
        </a:solidFill>
        <a:ln>
          <a:solidFill>
            <a:srgbClr val="00BA84"/>
          </a:solidFill>
        </a:ln>
      </dgm:spPr>
      <dgm:t>
        <a:bodyPr/>
        <a:lstStyle/>
        <a:p>
          <a:r>
            <a:rPr lang="zh-CN" altLang="en-US" sz="1400" dirty="0" smtClean="0">
              <a:solidFill>
                <a:schemeClr val="tx1">
                  <a:lumMod val="65000"/>
                  <a:lumOff val="35000"/>
                </a:schemeClr>
              </a:solidFill>
              <a:latin typeface="微软雅黑"/>
              <a:ea typeface="微软雅黑"/>
              <a:cs typeface="微软雅黑"/>
            </a:rPr>
            <a:t>公告、问答、讨论</a:t>
          </a:r>
          <a:endParaRPr lang="zh-CN" altLang="en-US" sz="1400" dirty="0">
            <a:solidFill>
              <a:schemeClr val="tx1">
                <a:lumMod val="65000"/>
                <a:lumOff val="35000"/>
              </a:schemeClr>
            </a:solidFill>
            <a:latin typeface="微软雅黑"/>
            <a:ea typeface="微软雅黑"/>
            <a:cs typeface="微软雅黑"/>
          </a:endParaRPr>
        </a:p>
      </dgm:t>
    </dgm:pt>
    <dgm:pt modelId="{012332D9-E2A2-4E47-A995-B0E5D3D7440A}" type="parTrans" cxnId="{271513A8-F9BC-2C49-9C73-8DD0B1838721}">
      <dgm:prSet/>
      <dgm:spPr>
        <a:ln>
          <a:solidFill>
            <a:srgbClr val="00BA84"/>
          </a:solidFill>
        </a:ln>
      </dgm:spPr>
      <dgm:t>
        <a:bodyPr/>
        <a:lstStyle/>
        <a:p>
          <a:endParaRPr lang="zh-CN" altLang="en-US" sz="1600">
            <a:latin typeface="微软雅黑"/>
            <a:ea typeface="微软雅黑"/>
            <a:cs typeface="微软雅黑"/>
          </a:endParaRPr>
        </a:p>
      </dgm:t>
    </dgm:pt>
    <dgm:pt modelId="{ADD9BDCC-A684-704D-8A4D-50A5A6857965}" type="sibTrans" cxnId="{271513A8-F9BC-2C49-9C73-8DD0B1838721}">
      <dgm:prSet/>
      <dgm:spPr/>
      <dgm:t>
        <a:bodyPr/>
        <a:lstStyle/>
        <a:p>
          <a:endParaRPr lang="zh-CN" altLang="en-US"/>
        </a:p>
      </dgm:t>
    </dgm:pt>
    <dgm:pt modelId="{A11230DC-DBD1-D54C-83F2-8DB55D5A29FC}">
      <dgm:prSet phldrT="[文本]" custT="1"/>
      <dgm:spPr>
        <a:solidFill>
          <a:schemeClr val="bg1">
            <a:lumMod val="95000"/>
            <a:alpha val="90000"/>
          </a:schemeClr>
        </a:solidFill>
        <a:ln>
          <a:solidFill>
            <a:srgbClr val="00BA84"/>
          </a:solidFill>
        </a:ln>
      </dgm:spPr>
      <dgm:t>
        <a:bodyPr/>
        <a:lstStyle/>
        <a:p>
          <a:r>
            <a:rPr lang="zh-CN" altLang="en-US" sz="1400" dirty="0" smtClean="0">
              <a:solidFill>
                <a:schemeClr val="tx1">
                  <a:lumMod val="65000"/>
                  <a:lumOff val="35000"/>
                </a:schemeClr>
              </a:solidFill>
              <a:latin typeface="微软雅黑"/>
              <a:ea typeface="微软雅黑"/>
              <a:cs typeface="微软雅黑"/>
            </a:rPr>
            <a:t>课程笔记</a:t>
          </a:r>
          <a:endParaRPr lang="zh-CN" altLang="en-US" sz="1400" dirty="0">
            <a:solidFill>
              <a:schemeClr val="tx1">
                <a:lumMod val="65000"/>
                <a:lumOff val="35000"/>
              </a:schemeClr>
            </a:solidFill>
            <a:latin typeface="微软雅黑"/>
            <a:ea typeface="微软雅黑"/>
            <a:cs typeface="微软雅黑"/>
          </a:endParaRPr>
        </a:p>
      </dgm:t>
    </dgm:pt>
    <dgm:pt modelId="{272B7814-AF26-E549-AB6B-EB60B7936252}" type="parTrans" cxnId="{0AFA8966-DA38-0043-8A66-DD47B1B2B389}">
      <dgm:prSet/>
      <dgm:spPr>
        <a:ln>
          <a:solidFill>
            <a:srgbClr val="00BA84"/>
          </a:solidFill>
        </a:ln>
      </dgm:spPr>
      <dgm:t>
        <a:bodyPr/>
        <a:lstStyle/>
        <a:p>
          <a:endParaRPr lang="zh-CN" altLang="en-US" sz="1600">
            <a:latin typeface="微软雅黑"/>
            <a:ea typeface="微软雅黑"/>
            <a:cs typeface="微软雅黑"/>
          </a:endParaRPr>
        </a:p>
      </dgm:t>
    </dgm:pt>
    <dgm:pt modelId="{10F3AA47-59E7-DE4D-8831-35742A12818A}" type="sibTrans" cxnId="{0AFA8966-DA38-0043-8A66-DD47B1B2B389}">
      <dgm:prSet/>
      <dgm:spPr/>
      <dgm:t>
        <a:bodyPr/>
        <a:lstStyle/>
        <a:p>
          <a:endParaRPr lang="zh-CN" altLang="en-US"/>
        </a:p>
      </dgm:t>
    </dgm:pt>
    <dgm:pt modelId="{5FF90FEE-6DB4-C54F-A7A6-393D60A0775A}">
      <dgm:prSet phldrT="[文本]" custT="1"/>
      <dgm:spPr>
        <a:solidFill>
          <a:schemeClr val="bg1">
            <a:lumMod val="95000"/>
            <a:alpha val="90000"/>
          </a:schemeClr>
        </a:solidFill>
        <a:ln>
          <a:solidFill>
            <a:srgbClr val="00BA84"/>
          </a:solidFill>
        </a:ln>
      </dgm:spPr>
      <dgm:t>
        <a:bodyPr/>
        <a:lstStyle/>
        <a:p>
          <a:r>
            <a:rPr lang="zh-CN" altLang="en-US" sz="1400" dirty="0" smtClean="0">
              <a:solidFill>
                <a:schemeClr val="tx1">
                  <a:lumMod val="65000"/>
                  <a:lumOff val="35000"/>
                </a:schemeClr>
              </a:solidFill>
              <a:latin typeface="微软雅黑"/>
              <a:ea typeface="微软雅黑"/>
              <a:cs typeface="微软雅黑"/>
            </a:rPr>
            <a:t>问答</a:t>
          </a:r>
          <a:endParaRPr lang="zh-CN" altLang="en-US" sz="1400" dirty="0">
            <a:solidFill>
              <a:schemeClr val="tx1">
                <a:lumMod val="65000"/>
                <a:lumOff val="35000"/>
              </a:schemeClr>
            </a:solidFill>
            <a:latin typeface="微软雅黑"/>
            <a:ea typeface="微软雅黑"/>
            <a:cs typeface="微软雅黑"/>
          </a:endParaRPr>
        </a:p>
      </dgm:t>
    </dgm:pt>
    <dgm:pt modelId="{11E9D079-3EBD-0C45-A2D8-E975939D0ED9}" type="parTrans" cxnId="{DC67EFC8-1BE1-834E-8526-6B96BAE99A55}">
      <dgm:prSet/>
      <dgm:spPr>
        <a:ln>
          <a:solidFill>
            <a:srgbClr val="00BA84"/>
          </a:solidFill>
        </a:ln>
      </dgm:spPr>
      <dgm:t>
        <a:bodyPr/>
        <a:lstStyle/>
        <a:p>
          <a:endParaRPr lang="zh-CN" altLang="en-US" sz="1600">
            <a:latin typeface="微软雅黑"/>
            <a:ea typeface="微软雅黑"/>
            <a:cs typeface="微软雅黑"/>
          </a:endParaRPr>
        </a:p>
      </dgm:t>
    </dgm:pt>
    <dgm:pt modelId="{7A423C42-C9A9-6542-8024-2EC4D7F679F1}" type="sibTrans" cxnId="{DC67EFC8-1BE1-834E-8526-6B96BAE99A55}">
      <dgm:prSet/>
      <dgm:spPr/>
      <dgm:t>
        <a:bodyPr/>
        <a:lstStyle/>
        <a:p>
          <a:endParaRPr lang="zh-CN" altLang="en-US"/>
        </a:p>
      </dgm:t>
    </dgm:pt>
    <dgm:pt modelId="{F97DAD14-E227-F148-A509-00EB2617BEAB}">
      <dgm:prSet custT="1"/>
      <dgm:spPr>
        <a:solidFill>
          <a:schemeClr val="bg1">
            <a:lumMod val="95000"/>
            <a:alpha val="90000"/>
          </a:schemeClr>
        </a:solidFill>
        <a:ln>
          <a:solidFill>
            <a:srgbClr val="00BA84"/>
          </a:solidFill>
        </a:ln>
      </dgm:spPr>
      <dgm:t>
        <a:bodyPr/>
        <a:lstStyle/>
        <a:p>
          <a:r>
            <a:rPr lang="zh-CN" altLang="en-US" sz="1400" dirty="0" smtClean="0">
              <a:solidFill>
                <a:srgbClr val="00AA77"/>
              </a:solidFill>
              <a:latin typeface="微软雅黑"/>
              <a:ea typeface="微软雅黑"/>
              <a:cs typeface="微软雅黑"/>
            </a:rPr>
            <a:t>讨论组</a:t>
          </a:r>
          <a:endParaRPr lang="zh-CN" altLang="en-US" sz="1400" dirty="0">
            <a:solidFill>
              <a:srgbClr val="00AA77"/>
            </a:solidFill>
            <a:latin typeface="微软雅黑"/>
            <a:ea typeface="微软雅黑"/>
            <a:cs typeface="微软雅黑"/>
          </a:endParaRPr>
        </a:p>
      </dgm:t>
    </dgm:pt>
    <dgm:pt modelId="{36319C93-CFF0-A34B-9444-92AD54AC6EE8}" type="parTrans" cxnId="{6761B384-2653-244A-9960-FF1F4C29E7FF}">
      <dgm:prSet/>
      <dgm:spPr>
        <a:ln>
          <a:solidFill>
            <a:srgbClr val="00BA84"/>
          </a:solidFill>
        </a:ln>
      </dgm:spPr>
      <dgm:t>
        <a:bodyPr/>
        <a:lstStyle/>
        <a:p>
          <a:endParaRPr lang="zh-CN" altLang="en-US"/>
        </a:p>
      </dgm:t>
    </dgm:pt>
    <dgm:pt modelId="{E4A9F0A7-D7CC-504B-9D06-0808E9495723}" type="sibTrans" cxnId="{6761B384-2653-244A-9960-FF1F4C29E7FF}">
      <dgm:prSet/>
      <dgm:spPr/>
      <dgm:t>
        <a:bodyPr/>
        <a:lstStyle/>
        <a:p>
          <a:endParaRPr lang="zh-CN" altLang="en-US"/>
        </a:p>
      </dgm:t>
    </dgm:pt>
    <dgm:pt modelId="{6F3B77C4-92F8-4BC8-B7C2-9926F1151E0E}">
      <dgm:prSet phldrT="[文本]" custT="1"/>
      <dgm:spPr>
        <a:solidFill>
          <a:schemeClr val="bg1">
            <a:lumMod val="95000"/>
            <a:alpha val="90000"/>
          </a:schemeClr>
        </a:solidFill>
        <a:ln>
          <a:solidFill>
            <a:srgbClr val="00BA84"/>
          </a:solidFill>
        </a:ln>
      </dgm:spPr>
      <dgm:t>
        <a:bodyPr/>
        <a:lstStyle/>
        <a:p>
          <a:r>
            <a:rPr lang="zh-CN" altLang="en-US" sz="1400" dirty="0" smtClean="0">
              <a:solidFill>
                <a:schemeClr val="tx1">
                  <a:lumMod val="65000"/>
                  <a:lumOff val="35000"/>
                </a:schemeClr>
              </a:solidFill>
              <a:latin typeface="微软雅黑"/>
              <a:ea typeface="微软雅黑"/>
              <a:cs typeface="微软雅黑"/>
            </a:rPr>
            <a:t>新闻动态</a:t>
          </a:r>
          <a:endParaRPr lang="zh-CN" altLang="en-US" sz="1400" dirty="0">
            <a:solidFill>
              <a:schemeClr val="tx1">
                <a:lumMod val="65000"/>
                <a:lumOff val="35000"/>
              </a:schemeClr>
            </a:solidFill>
            <a:latin typeface="微软雅黑"/>
            <a:ea typeface="微软雅黑"/>
            <a:cs typeface="微软雅黑"/>
          </a:endParaRPr>
        </a:p>
      </dgm:t>
    </dgm:pt>
    <dgm:pt modelId="{35FCB781-B699-4500-9478-C8AA4A1FD8C7}" type="parTrans" cxnId="{A023D4BA-C0CE-4FD0-837A-1100EA272F92}">
      <dgm:prSet/>
      <dgm:spPr/>
      <dgm:t>
        <a:bodyPr/>
        <a:lstStyle/>
        <a:p>
          <a:endParaRPr lang="zh-CN" altLang="en-US"/>
        </a:p>
      </dgm:t>
    </dgm:pt>
    <dgm:pt modelId="{A4DD54A5-6814-4DA6-990F-FC4E0C1A99A6}" type="sibTrans" cxnId="{A023D4BA-C0CE-4FD0-837A-1100EA272F92}">
      <dgm:prSet/>
      <dgm:spPr/>
      <dgm:t>
        <a:bodyPr/>
        <a:lstStyle/>
        <a:p>
          <a:endParaRPr lang="zh-CN" altLang="en-US"/>
        </a:p>
      </dgm:t>
    </dgm:pt>
    <dgm:pt modelId="{CF4B9BDD-C01C-4253-94A1-5BFC46576EFC}">
      <dgm:prSet phldrT="[文本]" custT="1"/>
      <dgm:spPr>
        <a:solidFill>
          <a:schemeClr val="bg1">
            <a:lumMod val="95000"/>
            <a:alpha val="90000"/>
          </a:schemeClr>
        </a:solidFill>
        <a:ln>
          <a:solidFill>
            <a:srgbClr val="00BA84"/>
          </a:solidFill>
        </a:ln>
      </dgm:spPr>
      <dgm:t>
        <a:bodyPr/>
        <a:lstStyle/>
        <a:p>
          <a:r>
            <a:rPr lang="zh-CN" altLang="en-US" sz="1400" dirty="0" smtClean="0">
              <a:solidFill>
                <a:schemeClr val="tx1">
                  <a:lumMod val="65000"/>
                  <a:lumOff val="35000"/>
                </a:schemeClr>
              </a:solidFill>
              <a:latin typeface="微软雅黑"/>
              <a:ea typeface="微软雅黑"/>
              <a:cs typeface="微软雅黑"/>
            </a:rPr>
            <a:t>班级体系管理</a:t>
          </a:r>
          <a:endParaRPr lang="zh-CN" altLang="en-US" sz="1400" dirty="0">
            <a:solidFill>
              <a:schemeClr val="tx1">
                <a:lumMod val="65000"/>
                <a:lumOff val="35000"/>
              </a:schemeClr>
            </a:solidFill>
            <a:latin typeface="微软雅黑"/>
            <a:ea typeface="微软雅黑"/>
            <a:cs typeface="微软雅黑"/>
          </a:endParaRPr>
        </a:p>
      </dgm:t>
    </dgm:pt>
    <dgm:pt modelId="{31B69822-4E81-4672-B28C-213DC3D63701}" type="parTrans" cxnId="{0B55A46B-EB5E-4E42-9C3B-CD5462784F17}">
      <dgm:prSet/>
      <dgm:spPr/>
      <dgm:t>
        <a:bodyPr/>
        <a:lstStyle/>
        <a:p>
          <a:endParaRPr lang="zh-CN" altLang="en-US"/>
        </a:p>
      </dgm:t>
    </dgm:pt>
    <dgm:pt modelId="{B4F2297A-61D2-483B-8896-0FF5EB678DC4}" type="sibTrans" cxnId="{0B55A46B-EB5E-4E42-9C3B-CD5462784F17}">
      <dgm:prSet/>
      <dgm:spPr/>
      <dgm:t>
        <a:bodyPr/>
        <a:lstStyle/>
        <a:p>
          <a:endParaRPr lang="zh-CN" altLang="en-US"/>
        </a:p>
      </dgm:t>
    </dgm:pt>
    <dgm:pt modelId="{DA48B55C-9774-6040-A3E1-D6D105CE8779}" type="pres">
      <dgm:prSet presAssocID="{37565F1B-A342-F040-B8DB-11EF5D2D8DBA}" presName="diagram" presStyleCnt="0">
        <dgm:presLayoutVars>
          <dgm:chPref val="1"/>
          <dgm:dir/>
          <dgm:animOne val="branch"/>
          <dgm:animLvl val="lvl"/>
          <dgm:resizeHandles/>
        </dgm:presLayoutVars>
      </dgm:prSet>
      <dgm:spPr/>
      <dgm:t>
        <a:bodyPr/>
        <a:lstStyle/>
        <a:p>
          <a:endParaRPr lang="zh-CN" altLang="en-US"/>
        </a:p>
      </dgm:t>
    </dgm:pt>
    <dgm:pt modelId="{5E1B88EC-EE04-0849-881A-0AE3548793B3}" type="pres">
      <dgm:prSet presAssocID="{0A8321D1-851B-CB4D-8A43-0ECE21239558}" presName="root" presStyleCnt="0"/>
      <dgm:spPr/>
    </dgm:pt>
    <dgm:pt modelId="{F6AA4D98-3AAA-0B42-BCFF-2A99C21937AF}" type="pres">
      <dgm:prSet presAssocID="{0A8321D1-851B-CB4D-8A43-0ECE21239558}" presName="rootComposite" presStyleCnt="0"/>
      <dgm:spPr/>
    </dgm:pt>
    <dgm:pt modelId="{1B0BE9AE-C4DD-FB4F-848F-D1A36EFC24DF}" type="pres">
      <dgm:prSet presAssocID="{0A8321D1-851B-CB4D-8A43-0ECE21239558}" presName="rootText" presStyleLbl="node1" presStyleIdx="0" presStyleCnt="3" custScaleX="139257"/>
      <dgm:spPr/>
      <dgm:t>
        <a:bodyPr/>
        <a:lstStyle/>
        <a:p>
          <a:endParaRPr lang="zh-CN" altLang="en-US"/>
        </a:p>
      </dgm:t>
    </dgm:pt>
    <dgm:pt modelId="{6B928784-8DB9-EE49-A44C-4AD92A769285}" type="pres">
      <dgm:prSet presAssocID="{0A8321D1-851B-CB4D-8A43-0ECE21239558}" presName="rootConnector" presStyleLbl="node1" presStyleIdx="0" presStyleCnt="3"/>
      <dgm:spPr/>
      <dgm:t>
        <a:bodyPr/>
        <a:lstStyle/>
        <a:p>
          <a:endParaRPr lang="zh-CN" altLang="en-US"/>
        </a:p>
      </dgm:t>
    </dgm:pt>
    <dgm:pt modelId="{2DC230E6-66BD-6D47-B3B6-44F99C87BB38}" type="pres">
      <dgm:prSet presAssocID="{0A8321D1-851B-CB4D-8A43-0ECE21239558}" presName="childShape" presStyleCnt="0"/>
      <dgm:spPr/>
    </dgm:pt>
    <dgm:pt modelId="{F176927B-8A6C-7348-89EC-67FCABDA652C}" type="pres">
      <dgm:prSet presAssocID="{21CF7F78-A46E-4344-B743-C7E58BA4F483}" presName="Name13" presStyleLbl="parChTrans1D2" presStyleIdx="0" presStyleCnt="14"/>
      <dgm:spPr/>
      <dgm:t>
        <a:bodyPr/>
        <a:lstStyle/>
        <a:p>
          <a:endParaRPr lang="zh-CN" altLang="en-US"/>
        </a:p>
      </dgm:t>
    </dgm:pt>
    <dgm:pt modelId="{69C02612-4BA1-3D4C-877E-15BD8204E9DA}" type="pres">
      <dgm:prSet presAssocID="{7A580B54-026E-CD48-A151-62284247D554}" presName="childText" presStyleLbl="bgAcc1" presStyleIdx="0" presStyleCnt="14" custScaleX="167109">
        <dgm:presLayoutVars>
          <dgm:bulletEnabled val="1"/>
        </dgm:presLayoutVars>
      </dgm:prSet>
      <dgm:spPr/>
      <dgm:t>
        <a:bodyPr/>
        <a:lstStyle/>
        <a:p>
          <a:endParaRPr lang="zh-CN" altLang="en-US"/>
        </a:p>
      </dgm:t>
    </dgm:pt>
    <dgm:pt modelId="{6A031D0D-1809-1446-BAF5-F128012F840C}" type="pres">
      <dgm:prSet presAssocID="{BAD06DF0-A8BC-B149-BCF2-8BFC9126A08D}" presName="Name13" presStyleLbl="parChTrans1D2" presStyleIdx="1" presStyleCnt="14"/>
      <dgm:spPr/>
      <dgm:t>
        <a:bodyPr/>
        <a:lstStyle/>
        <a:p>
          <a:endParaRPr lang="zh-CN" altLang="en-US"/>
        </a:p>
      </dgm:t>
    </dgm:pt>
    <dgm:pt modelId="{F6C112B4-751C-C64A-88F5-40FAE9CA8D1C}" type="pres">
      <dgm:prSet presAssocID="{C32F57AF-D601-5940-A94E-11E4DD69B1EA}" presName="childText" presStyleLbl="bgAcc1" presStyleIdx="1" presStyleCnt="14" custScaleX="167109" custLinFactNeighborX="-1017" custLinFactNeighborY="-498">
        <dgm:presLayoutVars>
          <dgm:bulletEnabled val="1"/>
        </dgm:presLayoutVars>
      </dgm:prSet>
      <dgm:spPr/>
      <dgm:t>
        <a:bodyPr/>
        <a:lstStyle/>
        <a:p>
          <a:endParaRPr lang="zh-CN" altLang="en-US"/>
        </a:p>
      </dgm:t>
    </dgm:pt>
    <dgm:pt modelId="{00F4DC61-097B-414F-9A41-8047E98D6255}" type="pres">
      <dgm:prSet presAssocID="{F4312C06-7F8E-AB43-97E0-601499E93467}" presName="Name13" presStyleLbl="parChTrans1D2" presStyleIdx="2" presStyleCnt="14"/>
      <dgm:spPr/>
      <dgm:t>
        <a:bodyPr/>
        <a:lstStyle/>
        <a:p>
          <a:endParaRPr lang="zh-CN" altLang="en-US"/>
        </a:p>
      </dgm:t>
    </dgm:pt>
    <dgm:pt modelId="{4806490C-DD75-3D40-B033-0CDF45FD84DD}" type="pres">
      <dgm:prSet presAssocID="{5F34EB58-7BB1-F94D-8884-38D32E30E080}" presName="childText" presStyleLbl="bgAcc1" presStyleIdx="2" presStyleCnt="14" custScaleX="167109">
        <dgm:presLayoutVars>
          <dgm:bulletEnabled val="1"/>
        </dgm:presLayoutVars>
      </dgm:prSet>
      <dgm:spPr/>
      <dgm:t>
        <a:bodyPr/>
        <a:lstStyle/>
        <a:p>
          <a:endParaRPr lang="zh-CN" altLang="en-US"/>
        </a:p>
      </dgm:t>
    </dgm:pt>
    <dgm:pt modelId="{AE55E4D0-65AE-C743-B9E5-E4E441703608}" type="pres">
      <dgm:prSet presAssocID="{D962876F-3790-354E-BB70-9DADF4F3436E}" presName="Name13" presStyleLbl="parChTrans1D2" presStyleIdx="3" presStyleCnt="14"/>
      <dgm:spPr/>
      <dgm:t>
        <a:bodyPr/>
        <a:lstStyle/>
        <a:p>
          <a:endParaRPr lang="zh-CN" altLang="en-US"/>
        </a:p>
      </dgm:t>
    </dgm:pt>
    <dgm:pt modelId="{BBC31333-B1D0-6B4C-B0F1-D623FBBF7568}" type="pres">
      <dgm:prSet presAssocID="{D28A7746-9D45-DB4B-8D60-D31AD7E82748}" presName="childText" presStyleLbl="bgAcc1" presStyleIdx="3" presStyleCnt="14" custScaleX="167109">
        <dgm:presLayoutVars>
          <dgm:bulletEnabled val="1"/>
        </dgm:presLayoutVars>
      </dgm:prSet>
      <dgm:spPr/>
      <dgm:t>
        <a:bodyPr/>
        <a:lstStyle/>
        <a:p>
          <a:endParaRPr lang="zh-CN" altLang="en-US"/>
        </a:p>
      </dgm:t>
    </dgm:pt>
    <dgm:pt modelId="{A2E61ADB-C8DD-A241-8008-8CAC4F476ED4}" type="pres">
      <dgm:prSet presAssocID="{CB7E9A44-AAA2-1F45-B345-CD4CBF11C56F}" presName="Name13" presStyleLbl="parChTrans1D2" presStyleIdx="4" presStyleCnt="14"/>
      <dgm:spPr/>
      <dgm:t>
        <a:bodyPr/>
        <a:lstStyle/>
        <a:p>
          <a:endParaRPr lang="zh-CN" altLang="en-US"/>
        </a:p>
      </dgm:t>
    </dgm:pt>
    <dgm:pt modelId="{8BE0E605-4CD7-2F44-A32C-9820015C4BB0}" type="pres">
      <dgm:prSet presAssocID="{95DF2D7A-C917-B448-BED9-F99CCBF30800}" presName="childText" presStyleLbl="bgAcc1" presStyleIdx="4" presStyleCnt="14" custScaleX="167109">
        <dgm:presLayoutVars>
          <dgm:bulletEnabled val="1"/>
        </dgm:presLayoutVars>
      </dgm:prSet>
      <dgm:spPr/>
      <dgm:t>
        <a:bodyPr/>
        <a:lstStyle/>
        <a:p>
          <a:endParaRPr lang="zh-CN" altLang="en-US"/>
        </a:p>
      </dgm:t>
    </dgm:pt>
    <dgm:pt modelId="{E7C12E70-15B5-3847-BA9B-08A577DD091C}" type="pres">
      <dgm:prSet presAssocID="{131D4F2F-DA19-2D4F-8C71-75EF7AC70B28}" presName="root" presStyleCnt="0"/>
      <dgm:spPr/>
    </dgm:pt>
    <dgm:pt modelId="{2A2289AA-8A10-6143-B6BC-6659F7747FE9}" type="pres">
      <dgm:prSet presAssocID="{131D4F2F-DA19-2D4F-8C71-75EF7AC70B28}" presName="rootComposite" presStyleCnt="0"/>
      <dgm:spPr/>
    </dgm:pt>
    <dgm:pt modelId="{744FC9B1-2CCE-D74A-BD83-CDDBFE47E717}" type="pres">
      <dgm:prSet presAssocID="{131D4F2F-DA19-2D4F-8C71-75EF7AC70B28}" presName="rootText" presStyleLbl="node1" presStyleIdx="1" presStyleCnt="3" custScaleX="139257"/>
      <dgm:spPr/>
      <dgm:t>
        <a:bodyPr/>
        <a:lstStyle/>
        <a:p>
          <a:endParaRPr lang="zh-CN" altLang="en-US"/>
        </a:p>
      </dgm:t>
    </dgm:pt>
    <dgm:pt modelId="{AD1B69DB-4A06-FE42-9DA3-FBFE784D7B26}" type="pres">
      <dgm:prSet presAssocID="{131D4F2F-DA19-2D4F-8C71-75EF7AC70B28}" presName="rootConnector" presStyleLbl="node1" presStyleIdx="1" presStyleCnt="3"/>
      <dgm:spPr/>
      <dgm:t>
        <a:bodyPr/>
        <a:lstStyle/>
        <a:p>
          <a:endParaRPr lang="zh-CN" altLang="en-US"/>
        </a:p>
      </dgm:t>
    </dgm:pt>
    <dgm:pt modelId="{5B75CCD0-4C3F-6140-A67B-31329559450B}" type="pres">
      <dgm:prSet presAssocID="{131D4F2F-DA19-2D4F-8C71-75EF7AC70B28}" presName="childShape" presStyleCnt="0"/>
      <dgm:spPr/>
    </dgm:pt>
    <dgm:pt modelId="{3FEEE995-61D4-43EB-B3EF-26AA7E64F1AC}" type="pres">
      <dgm:prSet presAssocID="{31B69822-4E81-4672-B28C-213DC3D63701}" presName="Name13" presStyleLbl="parChTrans1D2" presStyleIdx="5" presStyleCnt="14"/>
      <dgm:spPr/>
      <dgm:t>
        <a:bodyPr/>
        <a:lstStyle/>
        <a:p>
          <a:endParaRPr lang="zh-CN" altLang="en-US"/>
        </a:p>
      </dgm:t>
    </dgm:pt>
    <dgm:pt modelId="{5BF2CBBC-C372-4D5C-B980-AA839B138BC1}" type="pres">
      <dgm:prSet presAssocID="{CF4B9BDD-C01C-4253-94A1-5BFC46576EFC}" presName="childText" presStyleLbl="bgAcc1" presStyleIdx="5" presStyleCnt="14" custScaleX="162795">
        <dgm:presLayoutVars>
          <dgm:bulletEnabled val="1"/>
        </dgm:presLayoutVars>
      </dgm:prSet>
      <dgm:spPr/>
      <dgm:t>
        <a:bodyPr/>
        <a:lstStyle/>
        <a:p>
          <a:endParaRPr lang="zh-CN" altLang="en-US"/>
        </a:p>
      </dgm:t>
    </dgm:pt>
    <dgm:pt modelId="{4884EC67-B4C9-8742-86B2-1C2C45FCE0B0}" type="pres">
      <dgm:prSet presAssocID="{D45C6B10-2526-474F-AF20-91D14920ECA5}" presName="Name13" presStyleLbl="parChTrans1D2" presStyleIdx="6" presStyleCnt="14"/>
      <dgm:spPr/>
      <dgm:t>
        <a:bodyPr/>
        <a:lstStyle/>
        <a:p>
          <a:endParaRPr lang="zh-CN" altLang="en-US"/>
        </a:p>
      </dgm:t>
    </dgm:pt>
    <dgm:pt modelId="{D3AD705D-48CD-B844-B5EB-4BB6A68BECD9}" type="pres">
      <dgm:prSet presAssocID="{6C34E2F2-E11C-B341-9426-CE00595039BA}" presName="childText" presStyleLbl="bgAcc1" presStyleIdx="6" presStyleCnt="14" custScaleX="167109">
        <dgm:presLayoutVars>
          <dgm:bulletEnabled val="1"/>
        </dgm:presLayoutVars>
      </dgm:prSet>
      <dgm:spPr/>
      <dgm:t>
        <a:bodyPr/>
        <a:lstStyle/>
        <a:p>
          <a:endParaRPr lang="zh-CN" altLang="en-US"/>
        </a:p>
      </dgm:t>
    </dgm:pt>
    <dgm:pt modelId="{DB8D05D2-CD4E-F549-9A75-309054FBFE18}" type="pres">
      <dgm:prSet presAssocID="{01B740AA-E660-6444-9100-F151FEFE995C}" presName="Name13" presStyleLbl="parChTrans1D2" presStyleIdx="7" presStyleCnt="14"/>
      <dgm:spPr/>
      <dgm:t>
        <a:bodyPr/>
        <a:lstStyle/>
        <a:p>
          <a:endParaRPr lang="zh-CN" altLang="en-US"/>
        </a:p>
      </dgm:t>
    </dgm:pt>
    <dgm:pt modelId="{D9A3DFC2-0E3E-2640-A256-8F4DDDA71D11}" type="pres">
      <dgm:prSet presAssocID="{D347CB10-BC03-6243-B2FE-040E155B9254}" presName="childText" presStyleLbl="bgAcc1" presStyleIdx="7" presStyleCnt="14" custScaleX="167109">
        <dgm:presLayoutVars>
          <dgm:bulletEnabled val="1"/>
        </dgm:presLayoutVars>
      </dgm:prSet>
      <dgm:spPr/>
      <dgm:t>
        <a:bodyPr/>
        <a:lstStyle/>
        <a:p>
          <a:endParaRPr lang="zh-CN" altLang="en-US"/>
        </a:p>
      </dgm:t>
    </dgm:pt>
    <dgm:pt modelId="{6D5572A8-B4A1-C642-B216-629573F02358}" type="pres">
      <dgm:prSet presAssocID="{012332D9-E2A2-4E47-A995-B0E5D3D7440A}" presName="Name13" presStyleLbl="parChTrans1D2" presStyleIdx="8" presStyleCnt="14"/>
      <dgm:spPr/>
      <dgm:t>
        <a:bodyPr/>
        <a:lstStyle/>
        <a:p>
          <a:endParaRPr lang="zh-CN" altLang="en-US"/>
        </a:p>
      </dgm:t>
    </dgm:pt>
    <dgm:pt modelId="{C500742D-41AB-1940-B347-641A1218C52B}" type="pres">
      <dgm:prSet presAssocID="{661F2A80-9D01-FC48-817E-F3BBA294330F}" presName="childText" presStyleLbl="bgAcc1" presStyleIdx="8" presStyleCnt="14" custScaleX="167109">
        <dgm:presLayoutVars>
          <dgm:bulletEnabled val="1"/>
        </dgm:presLayoutVars>
      </dgm:prSet>
      <dgm:spPr/>
      <dgm:t>
        <a:bodyPr/>
        <a:lstStyle/>
        <a:p>
          <a:endParaRPr lang="zh-CN" altLang="en-US"/>
        </a:p>
      </dgm:t>
    </dgm:pt>
    <dgm:pt modelId="{751E01C2-AD90-4B45-BD96-A8940B0FE704}" type="pres">
      <dgm:prSet presAssocID="{35FCB781-B699-4500-9478-C8AA4A1FD8C7}" presName="Name13" presStyleLbl="parChTrans1D2" presStyleIdx="9" presStyleCnt="14"/>
      <dgm:spPr/>
      <dgm:t>
        <a:bodyPr/>
        <a:lstStyle/>
        <a:p>
          <a:endParaRPr lang="zh-CN" altLang="en-US"/>
        </a:p>
      </dgm:t>
    </dgm:pt>
    <dgm:pt modelId="{D0FBACC1-A331-4D46-B107-3352BD26A955}" type="pres">
      <dgm:prSet presAssocID="{6F3B77C4-92F8-4BC8-B7C2-9926F1151E0E}" presName="childText" presStyleLbl="bgAcc1" presStyleIdx="9" presStyleCnt="14" custScaleX="167845">
        <dgm:presLayoutVars>
          <dgm:bulletEnabled val="1"/>
        </dgm:presLayoutVars>
      </dgm:prSet>
      <dgm:spPr/>
      <dgm:t>
        <a:bodyPr/>
        <a:lstStyle/>
        <a:p>
          <a:endParaRPr lang="zh-CN" altLang="en-US"/>
        </a:p>
      </dgm:t>
    </dgm:pt>
    <dgm:pt modelId="{3F2FFA3C-EFC7-E846-A1E8-B3072D2AC32B}" type="pres">
      <dgm:prSet presAssocID="{49A58C33-ED46-2B4B-96BE-185B006E68F5}" presName="root" presStyleCnt="0"/>
      <dgm:spPr/>
    </dgm:pt>
    <dgm:pt modelId="{731A0CF4-3953-A942-B6B2-D5AAC5D135AE}" type="pres">
      <dgm:prSet presAssocID="{49A58C33-ED46-2B4B-96BE-185B006E68F5}" presName="rootComposite" presStyleCnt="0"/>
      <dgm:spPr/>
    </dgm:pt>
    <dgm:pt modelId="{EB3A32E0-F5D0-644A-9582-C1EEF08877A8}" type="pres">
      <dgm:prSet presAssocID="{49A58C33-ED46-2B4B-96BE-185B006E68F5}" presName="rootText" presStyleLbl="node1" presStyleIdx="2" presStyleCnt="3" custScaleX="139257"/>
      <dgm:spPr/>
      <dgm:t>
        <a:bodyPr/>
        <a:lstStyle/>
        <a:p>
          <a:endParaRPr lang="zh-CN" altLang="en-US"/>
        </a:p>
      </dgm:t>
    </dgm:pt>
    <dgm:pt modelId="{41FEA700-B2FB-A844-BA80-03AD2F4B093F}" type="pres">
      <dgm:prSet presAssocID="{49A58C33-ED46-2B4B-96BE-185B006E68F5}" presName="rootConnector" presStyleLbl="node1" presStyleIdx="2" presStyleCnt="3"/>
      <dgm:spPr/>
      <dgm:t>
        <a:bodyPr/>
        <a:lstStyle/>
        <a:p>
          <a:endParaRPr lang="zh-CN" altLang="en-US"/>
        </a:p>
      </dgm:t>
    </dgm:pt>
    <dgm:pt modelId="{C55CCB59-D5B3-224C-9729-F277F9A7E47F}" type="pres">
      <dgm:prSet presAssocID="{49A58C33-ED46-2B4B-96BE-185B006E68F5}" presName="childShape" presStyleCnt="0"/>
      <dgm:spPr/>
    </dgm:pt>
    <dgm:pt modelId="{72D3BF27-3014-0F47-AE9D-B2765391AFBA}" type="pres">
      <dgm:prSet presAssocID="{66FB5B69-7CFB-E248-A685-B8B0927517A3}" presName="Name13" presStyleLbl="parChTrans1D2" presStyleIdx="10" presStyleCnt="14"/>
      <dgm:spPr/>
      <dgm:t>
        <a:bodyPr/>
        <a:lstStyle/>
        <a:p>
          <a:endParaRPr lang="zh-CN" altLang="en-US"/>
        </a:p>
      </dgm:t>
    </dgm:pt>
    <dgm:pt modelId="{F20E7B50-38F4-1846-BE75-59E89F1AA160}" type="pres">
      <dgm:prSet presAssocID="{BADAEA3F-8036-9C46-A301-E0F8816DE159}" presName="childText" presStyleLbl="bgAcc1" presStyleIdx="10" presStyleCnt="14" custScaleX="167109">
        <dgm:presLayoutVars>
          <dgm:bulletEnabled val="1"/>
        </dgm:presLayoutVars>
      </dgm:prSet>
      <dgm:spPr/>
      <dgm:t>
        <a:bodyPr/>
        <a:lstStyle/>
        <a:p>
          <a:endParaRPr lang="zh-CN" altLang="en-US"/>
        </a:p>
      </dgm:t>
    </dgm:pt>
    <dgm:pt modelId="{B0036D43-8BE1-5B40-99D9-A439C8770C22}" type="pres">
      <dgm:prSet presAssocID="{272B7814-AF26-E549-AB6B-EB60B7936252}" presName="Name13" presStyleLbl="parChTrans1D2" presStyleIdx="11" presStyleCnt="14"/>
      <dgm:spPr/>
      <dgm:t>
        <a:bodyPr/>
        <a:lstStyle/>
        <a:p>
          <a:endParaRPr lang="zh-CN" altLang="en-US"/>
        </a:p>
      </dgm:t>
    </dgm:pt>
    <dgm:pt modelId="{ADF941B7-2563-734E-894B-CD2EE96E4EE0}" type="pres">
      <dgm:prSet presAssocID="{A11230DC-DBD1-D54C-83F2-8DB55D5A29FC}" presName="childText" presStyleLbl="bgAcc1" presStyleIdx="11" presStyleCnt="14" custScaleX="167109">
        <dgm:presLayoutVars>
          <dgm:bulletEnabled val="1"/>
        </dgm:presLayoutVars>
      </dgm:prSet>
      <dgm:spPr/>
      <dgm:t>
        <a:bodyPr/>
        <a:lstStyle/>
        <a:p>
          <a:endParaRPr lang="zh-CN" altLang="en-US"/>
        </a:p>
      </dgm:t>
    </dgm:pt>
    <dgm:pt modelId="{15552DDC-33E5-A842-A203-B02244A8464F}" type="pres">
      <dgm:prSet presAssocID="{11E9D079-3EBD-0C45-A2D8-E975939D0ED9}" presName="Name13" presStyleLbl="parChTrans1D2" presStyleIdx="12" presStyleCnt="14"/>
      <dgm:spPr/>
      <dgm:t>
        <a:bodyPr/>
        <a:lstStyle/>
        <a:p>
          <a:endParaRPr lang="zh-CN" altLang="en-US"/>
        </a:p>
      </dgm:t>
    </dgm:pt>
    <dgm:pt modelId="{0145878A-9049-B745-B30F-8717A7AAFA54}" type="pres">
      <dgm:prSet presAssocID="{5FF90FEE-6DB4-C54F-A7A6-393D60A0775A}" presName="childText" presStyleLbl="bgAcc1" presStyleIdx="12" presStyleCnt="14" custScaleX="167109">
        <dgm:presLayoutVars>
          <dgm:bulletEnabled val="1"/>
        </dgm:presLayoutVars>
      </dgm:prSet>
      <dgm:spPr/>
      <dgm:t>
        <a:bodyPr/>
        <a:lstStyle/>
        <a:p>
          <a:endParaRPr lang="zh-CN" altLang="en-US"/>
        </a:p>
      </dgm:t>
    </dgm:pt>
    <dgm:pt modelId="{09B20806-ECD6-EB41-BD86-BD6F9F3C50DF}" type="pres">
      <dgm:prSet presAssocID="{36319C93-CFF0-A34B-9444-92AD54AC6EE8}" presName="Name13" presStyleLbl="parChTrans1D2" presStyleIdx="13" presStyleCnt="14"/>
      <dgm:spPr/>
      <dgm:t>
        <a:bodyPr/>
        <a:lstStyle/>
        <a:p>
          <a:endParaRPr lang="zh-CN" altLang="en-US"/>
        </a:p>
      </dgm:t>
    </dgm:pt>
    <dgm:pt modelId="{A9AE06C2-6371-1C45-A232-8D7213BCCA0A}" type="pres">
      <dgm:prSet presAssocID="{F97DAD14-E227-F148-A509-00EB2617BEAB}" presName="childText" presStyleLbl="bgAcc1" presStyleIdx="13" presStyleCnt="14" custScaleX="167109">
        <dgm:presLayoutVars>
          <dgm:bulletEnabled val="1"/>
        </dgm:presLayoutVars>
      </dgm:prSet>
      <dgm:spPr/>
      <dgm:t>
        <a:bodyPr/>
        <a:lstStyle/>
        <a:p>
          <a:endParaRPr lang="zh-CN" altLang="en-US"/>
        </a:p>
      </dgm:t>
    </dgm:pt>
  </dgm:ptLst>
  <dgm:cxnLst>
    <dgm:cxn modelId="{F47E1F87-C583-4935-B3AF-A7F7B5FC8519}" type="presOf" srcId="{31B69822-4E81-4672-B28C-213DC3D63701}" destId="{3FEEE995-61D4-43EB-B3EF-26AA7E64F1AC}" srcOrd="0" destOrd="0" presId="urn:microsoft.com/office/officeart/2005/8/layout/hierarchy3"/>
    <dgm:cxn modelId="{ED49C2D0-31C1-4347-AF06-E933C64B46B3}" type="presOf" srcId="{95DF2D7A-C917-B448-BED9-F99CCBF30800}" destId="{8BE0E605-4CD7-2F44-A32C-9820015C4BB0}" srcOrd="0" destOrd="0" presId="urn:microsoft.com/office/officeart/2005/8/layout/hierarchy3"/>
    <dgm:cxn modelId="{569CCF41-C3F6-4891-B5BE-65720EB814AC}" type="presOf" srcId="{A11230DC-DBD1-D54C-83F2-8DB55D5A29FC}" destId="{ADF941B7-2563-734E-894B-CD2EE96E4EE0}" srcOrd="0" destOrd="0" presId="urn:microsoft.com/office/officeart/2005/8/layout/hierarchy3"/>
    <dgm:cxn modelId="{A98260B4-9C6C-4890-B5BE-4420F9F8E240}" type="presOf" srcId="{BADAEA3F-8036-9C46-A301-E0F8816DE159}" destId="{F20E7B50-38F4-1846-BE75-59E89F1AA160}" srcOrd="0" destOrd="0" presId="urn:microsoft.com/office/officeart/2005/8/layout/hierarchy3"/>
    <dgm:cxn modelId="{7A9F3E1E-3157-499E-A862-97B439209F39}" type="presOf" srcId="{49A58C33-ED46-2B4B-96BE-185B006E68F5}" destId="{EB3A32E0-F5D0-644A-9582-C1EEF08877A8}" srcOrd="0" destOrd="0" presId="urn:microsoft.com/office/officeart/2005/8/layout/hierarchy3"/>
    <dgm:cxn modelId="{147D38E3-0F0A-45BB-8F62-9F78401F0603}" type="presOf" srcId="{D28A7746-9D45-DB4B-8D60-D31AD7E82748}" destId="{BBC31333-B1D0-6B4C-B0F1-D623FBBF7568}" srcOrd="0" destOrd="0" presId="urn:microsoft.com/office/officeart/2005/8/layout/hierarchy3"/>
    <dgm:cxn modelId="{656CC76A-329B-4F83-A83D-E5FD2C0F89B8}" type="presOf" srcId="{F4312C06-7F8E-AB43-97E0-601499E93467}" destId="{00F4DC61-097B-414F-9A41-8047E98D6255}" srcOrd="0" destOrd="0" presId="urn:microsoft.com/office/officeart/2005/8/layout/hierarchy3"/>
    <dgm:cxn modelId="{B8E9B2FE-9FED-4605-BF07-097339E375C3}" type="presOf" srcId="{131D4F2F-DA19-2D4F-8C71-75EF7AC70B28}" destId="{744FC9B1-2CCE-D74A-BD83-CDDBFE47E717}" srcOrd="0" destOrd="0" presId="urn:microsoft.com/office/officeart/2005/8/layout/hierarchy3"/>
    <dgm:cxn modelId="{B37538BA-C9E6-4430-95F7-B6ABD183E52E}" type="presOf" srcId="{272B7814-AF26-E549-AB6B-EB60B7936252}" destId="{B0036D43-8BE1-5B40-99D9-A439C8770C22}" srcOrd="0" destOrd="0" presId="urn:microsoft.com/office/officeart/2005/8/layout/hierarchy3"/>
    <dgm:cxn modelId="{0B55A46B-EB5E-4E42-9C3B-CD5462784F17}" srcId="{131D4F2F-DA19-2D4F-8C71-75EF7AC70B28}" destId="{CF4B9BDD-C01C-4253-94A1-5BFC46576EFC}" srcOrd="0" destOrd="0" parTransId="{31B69822-4E81-4672-B28C-213DC3D63701}" sibTransId="{B4F2297A-61D2-483B-8896-0FF5EB678DC4}"/>
    <dgm:cxn modelId="{CB338E81-86B6-F147-9963-B208C089DD35}" srcId="{131D4F2F-DA19-2D4F-8C71-75EF7AC70B28}" destId="{D347CB10-BC03-6243-B2FE-040E155B9254}" srcOrd="2" destOrd="0" parTransId="{01B740AA-E660-6444-9100-F151FEFE995C}" sibTransId="{614E127A-4B36-5B40-9F88-ECD15E3E0A1D}"/>
    <dgm:cxn modelId="{DC67EFC8-1BE1-834E-8526-6B96BAE99A55}" srcId="{49A58C33-ED46-2B4B-96BE-185B006E68F5}" destId="{5FF90FEE-6DB4-C54F-A7A6-393D60A0775A}" srcOrd="2" destOrd="0" parTransId="{11E9D079-3EBD-0C45-A2D8-E975939D0ED9}" sibTransId="{7A423C42-C9A9-6542-8024-2EC4D7F679F1}"/>
    <dgm:cxn modelId="{90223330-63F4-3844-929D-034944A27072}" srcId="{0A8321D1-851B-CB4D-8A43-0ECE21239558}" destId="{C32F57AF-D601-5940-A94E-11E4DD69B1EA}" srcOrd="1" destOrd="0" parTransId="{BAD06DF0-A8BC-B149-BCF2-8BFC9126A08D}" sibTransId="{5A9CA3A9-D20B-3E41-A8AA-1D7F85FC3FB6}"/>
    <dgm:cxn modelId="{E486324F-803F-C44E-AD1B-F2D23C69FE2B}" srcId="{37565F1B-A342-F040-B8DB-11EF5D2D8DBA}" destId="{0A8321D1-851B-CB4D-8A43-0ECE21239558}" srcOrd="0" destOrd="0" parTransId="{F13DAED1-5E28-6E4A-A5C8-1790DC06F3EC}" sibTransId="{16AF28C8-F41A-454F-BF45-F4B883ED4A62}"/>
    <dgm:cxn modelId="{3D1DFC12-B0F7-4E4D-9CE0-525C124D22D5}" type="presOf" srcId="{36319C93-CFF0-A34B-9444-92AD54AC6EE8}" destId="{09B20806-ECD6-EB41-BD86-BD6F9F3C50DF}" srcOrd="0" destOrd="0" presId="urn:microsoft.com/office/officeart/2005/8/layout/hierarchy3"/>
    <dgm:cxn modelId="{271513A8-F9BC-2C49-9C73-8DD0B1838721}" srcId="{131D4F2F-DA19-2D4F-8C71-75EF7AC70B28}" destId="{661F2A80-9D01-FC48-817E-F3BBA294330F}" srcOrd="3" destOrd="0" parTransId="{012332D9-E2A2-4E47-A995-B0E5D3D7440A}" sibTransId="{ADD9BDCC-A684-704D-8A4D-50A5A6857965}"/>
    <dgm:cxn modelId="{1E9E3E5B-63BD-4080-B10C-00A880B74899}" type="presOf" srcId="{F97DAD14-E227-F148-A509-00EB2617BEAB}" destId="{A9AE06C2-6371-1C45-A232-8D7213BCCA0A}" srcOrd="0" destOrd="0" presId="urn:microsoft.com/office/officeart/2005/8/layout/hierarchy3"/>
    <dgm:cxn modelId="{CF0AB373-5E35-9442-9D93-CB921EEA68D7}" srcId="{0A8321D1-851B-CB4D-8A43-0ECE21239558}" destId="{D28A7746-9D45-DB4B-8D60-D31AD7E82748}" srcOrd="3" destOrd="0" parTransId="{D962876F-3790-354E-BB70-9DADF4F3436E}" sibTransId="{3B9D80C8-9ED8-8A40-B1AA-AD058CC8A0F4}"/>
    <dgm:cxn modelId="{0AFA8966-DA38-0043-8A66-DD47B1B2B389}" srcId="{49A58C33-ED46-2B4B-96BE-185B006E68F5}" destId="{A11230DC-DBD1-D54C-83F2-8DB55D5A29FC}" srcOrd="1" destOrd="0" parTransId="{272B7814-AF26-E549-AB6B-EB60B7936252}" sibTransId="{10F3AA47-59E7-DE4D-8831-35742A12818A}"/>
    <dgm:cxn modelId="{94449D57-EAF3-4A5D-8890-9C56BA5D4226}" type="presOf" srcId="{0A8321D1-851B-CB4D-8A43-0ECE21239558}" destId="{1B0BE9AE-C4DD-FB4F-848F-D1A36EFC24DF}" srcOrd="0" destOrd="0" presId="urn:microsoft.com/office/officeart/2005/8/layout/hierarchy3"/>
    <dgm:cxn modelId="{BED3C2A3-EFA7-4FC6-A2BE-B8DD740975D5}" type="presOf" srcId="{6F3B77C4-92F8-4BC8-B7C2-9926F1151E0E}" destId="{D0FBACC1-A331-4D46-B107-3352BD26A955}" srcOrd="0" destOrd="0" presId="urn:microsoft.com/office/officeart/2005/8/layout/hierarchy3"/>
    <dgm:cxn modelId="{02B0575F-D460-461C-9A6C-C8B741D900DA}" type="presOf" srcId="{66FB5B69-7CFB-E248-A685-B8B0927517A3}" destId="{72D3BF27-3014-0F47-AE9D-B2765391AFBA}" srcOrd="0" destOrd="0" presId="urn:microsoft.com/office/officeart/2005/8/layout/hierarchy3"/>
    <dgm:cxn modelId="{4E105D05-0323-4444-A588-E02CE6EEA3BF}" type="presOf" srcId="{01B740AA-E660-6444-9100-F151FEFE995C}" destId="{DB8D05D2-CD4E-F549-9A75-309054FBFE18}" srcOrd="0" destOrd="0" presId="urn:microsoft.com/office/officeart/2005/8/layout/hierarchy3"/>
    <dgm:cxn modelId="{920C4A9F-D369-4D5E-A2D5-DD94287AFCF5}" type="presOf" srcId="{49A58C33-ED46-2B4B-96BE-185B006E68F5}" destId="{41FEA700-B2FB-A844-BA80-03AD2F4B093F}" srcOrd="1" destOrd="0" presId="urn:microsoft.com/office/officeart/2005/8/layout/hierarchy3"/>
    <dgm:cxn modelId="{0B467424-6D96-429E-9508-F5D4F800B512}" type="presOf" srcId="{D347CB10-BC03-6243-B2FE-040E155B9254}" destId="{D9A3DFC2-0E3E-2640-A256-8F4DDDA71D11}" srcOrd="0" destOrd="0" presId="urn:microsoft.com/office/officeart/2005/8/layout/hierarchy3"/>
    <dgm:cxn modelId="{1D3D8182-298F-8947-B9BB-2E77E3FB155E}" srcId="{0A8321D1-851B-CB4D-8A43-0ECE21239558}" destId="{95DF2D7A-C917-B448-BED9-F99CCBF30800}" srcOrd="4" destOrd="0" parTransId="{CB7E9A44-AAA2-1F45-B345-CD4CBF11C56F}" sibTransId="{4DCFF3E5-DE1B-E648-A003-09C00DFDD87F}"/>
    <dgm:cxn modelId="{1021D07D-22A0-4739-94C2-DAA272EA916F}" type="presOf" srcId="{6C34E2F2-E11C-B341-9426-CE00595039BA}" destId="{D3AD705D-48CD-B844-B5EB-4BB6A68BECD9}" srcOrd="0" destOrd="0" presId="urn:microsoft.com/office/officeart/2005/8/layout/hierarchy3"/>
    <dgm:cxn modelId="{B9EA025C-D020-4B95-8785-2A6968230B03}" type="presOf" srcId="{D45C6B10-2526-474F-AF20-91D14920ECA5}" destId="{4884EC67-B4C9-8742-86B2-1C2C45FCE0B0}" srcOrd="0" destOrd="0" presId="urn:microsoft.com/office/officeart/2005/8/layout/hierarchy3"/>
    <dgm:cxn modelId="{D200DED5-EB25-4780-8C34-273CBD2AD050}" type="presOf" srcId="{5F34EB58-7BB1-F94D-8884-38D32E30E080}" destId="{4806490C-DD75-3D40-B033-0CDF45FD84DD}" srcOrd="0" destOrd="0" presId="urn:microsoft.com/office/officeart/2005/8/layout/hierarchy3"/>
    <dgm:cxn modelId="{3137EA51-EA58-4D84-8693-B0A5455A3953}" type="presOf" srcId="{5FF90FEE-6DB4-C54F-A7A6-393D60A0775A}" destId="{0145878A-9049-B745-B30F-8717A7AAFA54}" srcOrd="0" destOrd="0" presId="urn:microsoft.com/office/officeart/2005/8/layout/hierarchy3"/>
    <dgm:cxn modelId="{98B45D6E-B985-3B49-8EDB-BF896697234A}" srcId="{37565F1B-A342-F040-B8DB-11EF5D2D8DBA}" destId="{131D4F2F-DA19-2D4F-8C71-75EF7AC70B28}" srcOrd="1" destOrd="0" parTransId="{693D046E-30C5-124E-AC67-5E1CCD549EEF}" sibTransId="{C767BD24-30EE-4843-9CB9-0F895B283776}"/>
    <dgm:cxn modelId="{FA15AE83-D618-0E46-A7CF-E53AB9730236}" srcId="{37565F1B-A342-F040-B8DB-11EF5D2D8DBA}" destId="{49A58C33-ED46-2B4B-96BE-185B006E68F5}" srcOrd="2" destOrd="0" parTransId="{9B751299-2B94-4A43-8313-2C4D7E8AA206}" sibTransId="{39A1603C-CF3E-1C48-A202-C40067E2C9FC}"/>
    <dgm:cxn modelId="{744109B7-4EE8-6A43-A52C-B1F35C6C437A}" srcId="{49A58C33-ED46-2B4B-96BE-185B006E68F5}" destId="{BADAEA3F-8036-9C46-A301-E0F8816DE159}" srcOrd="0" destOrd="0" parTransId="{66FB5B69-7CFB-E248-A685-B8B0927517A3}" sibTransId="{2E4A50E3-A7C1-1241-B2E0-CCA22A41B8AB}"/>
    <dgm:cxn modelId="{1AFBAFE9-07C8-439D-A0A5-5A8BBDCE00D2}" type="presOf" srcId="{CB7E9A44-AAA2-1F45-B345-CD4CBF11C56F}" destId="{A2E61ADB-C8DD-A241-8008-8CAC4F476ED4}" srcOrd="0" destOrd="0" presId="urn:microsoft.com/office/officeart/2005/8/layout/hierarchy3"/>
    <dgm:cxn modelId="{8E002E0B-4F55-4CCF-BD0B-39414DA35D3E}" type="presOf" srcId="{661F2A80-9D01-FC48-817E-F3BBA294330F}" destId="{C500742D-41AB-1940-B347-641A1218C52B}" srcOrd="0" destOrd="0" presId="urn:microsoft.com/office/officeart/2005/8/layout/hierarchy3"/>
    <dgm:cxn modelId="{5C2A2FC9-E573-9D47-AA14-397510E8C31C}" srcId="{0A8321D1-851B-CB4D-8A43-0ECE21239558}" destId="{5F34EB58-7BB1-F94D-8884-38D32E30E080}" srcOrd="2" destOrd="0" parTransId="{F4312C06-7F8E-AB43-97E0-601499E93467}" sibTransId="{2AFF4C87-089C-8A4A-B4C4-417BBCDDBD4E}"/>
    <dgm:cxn modelId="{572B680A-CEF3-451E-A3E6-FCDBAA4FB783}" type="presOf" srcId="{35FCB781-B699-4500-9478-C8AA4A1FD8C7}" destId="{751E01C2-AD90-4B45-BD96-A8940B0FE704}" srcOrd="0" destOrd="0" presId="urn:microsoft.com/office/officeart/2005/8/layout/hierarchy3"/>
    <dgm:cxn modelId="{E9A6DD26-17EC-4FBB-947F-70D6CCDAB928}" type="presOf" srcId="{BAD06DF0-A8BC-B149-BCF2-8BFC9126A08D}" destId="{6A031D0D-1809-1446-BAF5-F128012F840C}" srcOrd="0" destOrd="0" presId="urn:microsoft.com/office/officeart/2005/8/layout/hierarchy3"/>
    <dgm:cxn modelId="{EC2E9261-5BBC-46EC-97F9-3FEB8FCBBE96}" type="presOf" srcId="{012332D9-E2A2-4E47-A995-B0E5D3D7440A}" destId="{6D5572A8-B4A1-C642-B216-629573F02358}" srcOrd="0" destOrd="0" presId="urn:microsoft.com/office/officeart/2005/8/layout/hierarchy3"/>
    <dgm:cxn modelId="{5B7B3C60-37D5-4767-887F-13B349C0E391}" type="presOf" srcId="{C32F57AF-D601-5940-A94E-11E4DD69B1EA}" destId="{F6C112B4-751C-C64A-88F5-40FAE9CA8D1C}" srcOrd="0" destOrd="0" presId="urn:microsoft.com/office/officeart/2005/8/layout/hierarchy3"/>
    <dgm:cxn modelId="{98A356EB-E9BC-4431-8DC5-590575332C51}" type="presOf" srcId="{D962876F-3790-354E-BB70-9DADF4F3436E}" destId="{AE55E4D0-65AE-C743-B9E5-E4E441703608}" srcOrd="0" destOrd="0" presId="urn:microsoft.com/office/officeart/2005/8/layout/hierarchy3"/>
    <dgm:cxn modelId="{CCED91B6-328F-41D0-928C-C6A1B1605B31}" type="presOf" srcId="{CF4B9BDD-C01C-4253-94A1-5BFC46576EFC}" destId="{5BF2CBBC-C372-4D5C-B980-AA839B138BC1}" srcOrd="0" destOrd="0" presId="urn:microsoft.com/office/officeart/2005/8/layout/hierarchy3"/>
    <dgm:cxn modelId="{A023D4BA-C0CE-4FD0-837A-1100EA272F92}" srcId="{131D4F2F-DA19-2D4F-8C71-75EF7AC70B28}" destId="{6F3B77C4-92F8-4BC8-B7C2-9926F1151E0E}" srcOrd="4" destOrd="0" parTransId="{35FCB781-B699-4500-9478-C8AA4A1FD8C7}" sibTransId="{A4DD54A5-6814-4DA6-990F-FC4E0C1A99A6}"/>
    <dgm:cxn modelId="{CD43B7E1-A569-B041-A7AC-AEE6D2FE8900}" srcId="{131D4F2F-DA19-2D4F-8C71-75EF7AC70B28}" destId="{6C34E2F2-E11C-B341-9426-CE00595039BA}" srcOrd="1" destOrd="0" parTransId="{D45C6B10-2526-474F-AF20-91D14920ECA5}" sibTransId="{4DC0CE3A-9EA9-EE4F-A034-EC17675EB5F1}"/>
    <dgm:cxn modelId="{50BA5C96-F3F2-45E3-97CC-059ABCA250E9}" type="presOf" srcId="{131D4F2F-DA19-2D4F-8C71-75EF7AC70B28}" destId="{AD1B69DB-4A06-FE42-9DA3-FBFE784D7B26}" srcOrd="1" destOrd="0" presId="urn:microsoft.com/office/officeart/2005/8/layout/hierarchy3"/>
    <dgm:cxn modelId="{4A19BA1B-D665-4C7C-9339-6145BC168518}" type="presOf" srcId="{37565F1B-A342-F040-B8DB-11EF5D2D8DBA}" destId="{DA48B55C-9774-6040-A3E1-D6D105CE8779}" srcOrd="0" destOrd="0" presId="urn:microsoft.com/office/officeart/2005/8/layout/hierarchy3"/>
    <dgm:cxn modelId="{C582FE00-1FBB-462E-80B9-F56AE56B99D1}" type="presOf" srcId="{0A8321D1-851B-CB4D-8A43-0ECE21239558}" destId="{6B928784-8DB9-EE49-A44C-4AD92A769285}" srcOrd="1" destOrd="0" presId="urn:microsoft.com/office/officeart/2005/8/layout/hierarchy3"/>
    <dgm:cxn modelId="{0399F651-0C2E-46E7-98EF-F96A1E89B60D}" type="presOf" srcId="{11E9D079-3EBD-0C45-A2D8-E975939D0ED9}" destId="{15552DDC-33E5-A842-A203-B02244A8464F}" srcOrd="0" destOrd="0" presId="urn:microsoft.com/office/officeart/2005/8/layout/hierarchy3"/>
    <dgm:cxn modelId="{22BA9D66-FB06-0548-94A1-64D08EBB148E}" srcId="{0A8321D1-851B-CB4D-8A43-0ECE21239558}" destId="{7A580B54-026E-CD48-A151-62284247D554}" srcOrd="0" destOrd="0" parTransId="{21CF7F78-A46E-4344-B743-C7E58BA4F483}" sibTransId="{D7369A4A-A171-AC41-99D3-E48127F0CEFC}"/>
    <dgm:cxn modelId="{4F3F00C8-8A3F-489C-BFDB-BF85F00A14A5}" type="presOf" srcId="{7A580B54-026E-CD48-A151-62284247D554}" destId="{69C02612-4BA1-3D4C-877E-15BD8204E9DA}" srcOrd="0" destOrd="0" presId="urn:microsoft.com/office/officeart/2005/8/layout/hierarchy3"/>
    <dgm:cxn modelId="{8AA5F9F6-5818-4F55-A2C2-5425B23A4500}" type="presOf" srcId="{21CF7F78-A46E-4344-B743-C7E58BA4F483}" destId="{F176927B-8A6C-7348-89EC-67FCABDA652C}" srcOrd="0" destOrd="0" presId="urn:microsoft.com/office/officeart/2005/8/layout/hierarchy3"/>
    <dgm:cxn modelId="{6761B384-2653-244A-9960-FF1F4C29E7FF}" srcId="{49A58C33-ED46-2B4B-96BE-185B006E68F5}" destId="{F97DAD14-E227-F148-A509-00EB2617BEAB}" srcOrd="3" destOrd="0" parTransId="{36319C93-CFF0-A34B-9444-92AD54AC6EE8}" sibTransId="{E4A9F0A7-D7CC-504B-9D06-0808E9495723}"/>
    <dgm:cxn modelId="{67880C0A-CA6C-4B60-8C76-B2E9F3817F56}" type="presParOf" srcId="{DA48B55C-9774-6040-A3E1-D6D105CE8779}" destId="{5E1B88EC-EE04-0849-881A-0AE3548793B3}" srcOrd="0" destOrd="0" presId="urn:microsoft.com/office/officeart/2005/8/layout/hierarchy3"/>
    <dgm:cxn modelId="{0AC89FB2-C54F-4C8D-97A5-D058C9616D47}" type="presParOf" srcId="{5E1B88EC-EE04-0849-881A-0AE3548793B3}" destId="{F6AA4D98-3AAA-0B42-BCFF-2A99C21937AF}" srcOrd="0" destOrd="0" presId="urn:microsoft.com/office/officeart/2005/8/layout/hierarchy3"/>
    <dgm:cxn modelId="{9B70F248-3F9D-4153-8D46-22EB869F60BE}" type="presParOf" srcId="{F6AA4D98-3AAA-0B42-BCFF-2A99C21937AF}" destId="{1B0BE9AE-C4DD-FB4F-848F-D1A36EFC24DF}" srcOrd="0" destOrd="0" presId="urn:microsoft.com/office/officeart/2005/8/layout/hierarchy3"/>
    <dgm:cxn modelId="{AD289F66-7F1D-4C81-9E51-A9F19FA3D903}" type="presParOf" srcId="{F6AA4D98-3AAA-0B42-BCFF-2A99C21937AF}" destId="{6B928784-8DB9-EE49-A44C-4AD92A769285}" srcOrd="1" destOrd="0" presId="urn:microsoft.com/office/officeart/2005/8/layout/hierarchy3"/>
    <dgm:cxn modelId="{A8467744-7C00-4319-BC63-AA40C4201847}" type="presParOf" srcId="{5E1B88EC-EE04-0849-881A-0AE3548793B3}" destId="{2DC230E6-66BD-6D47-B3B6-44F99C87BB38}" srcOrd="1" destOrd="0" presId="urn:microsoft.com/office/officeart/2005/8/layout/hierarchy3"/>
    <dgm:cxn modelId="{8890AF0F-9FB8-4DCB-8B5B-303ABEE414D6}" type="presParOf" srcId="{2DC230E6-66BD-6D47-B3B6-44F99C87BB38}" destId="{F176927B-8A6C-7348-89EC-67FCABDA652C}" srcOrd="0" destOrd="0" presId="urn:microsoft.com/office/officeart/2005/8/layout/hierarchy3"/>
    <dgm:cxn modelId="{971C31A2-70D1-4534-9810-8C1A507635A4}" type="presParOf" srcId="{2DC230E6-66BD-6D47-B3B6-44F99C87BB38}" destId="{69C02612-4BA1-3D4C-877E-15BD8204E9DA}" srcOrd="1" destOrd="0" presId="urn:microsoft.com/office/officeart/2005/8/layout/hierarchy3"/>
    <dgm:cxn modelId="{4DF7B144-4524-4480-9D32-CA33E4B10A24}" type="presParOf" srcId="{2DC230E6-66BD-6D47-B3B6-44F99C87BB38}" destId="{6A031D0D-1809-1446-BAF5-F128012F840C}" srcOrd="2" destOrd="0" presId="urn:microsoft.com/office/officeart/2005/8/layout/hierarchy3"/>
    <dgm:cxn modelId="{896B28B5-2910-44E0-AE53-65ECD868F38E}" type="presParOf" srcId="{2DC230E6-66BD-6D47-B3B6-44F99C87BB38}" destId="{F6C112B4-751C-C64A-88F5-40FAE9CA8D1C}" srcOrd="3" destOrd="0" presId="urn:microsoft.com/office/officeart/2005/8/layout/hierarchy3"/>
    <dgm:cxn modelId="{3997F108-805B-4820-A260-B8C332B07890}" type="presParOf" srcId="{2DC230E6-66BD-6D47-B3B6-44F99C87BB38}" destId="{00F4DC61-097B-414F-9A41-8047E98D6255}" srcOrd="4" destOrd="0" presId="urn:microsoft.com/office/officeart/2005/8/layout/hierarchy3"/>
    <dgm:cxn modelId="{47FAB319-FF59-49AD-9BE6-24CC8995D139}" type="presParOf" srcId="{2DC230E6-66BD-6D47-B3B6-44F99C87BB38}" destId="{4806490C-DD75-3D40-B033-0CDF45FD84DD}" srcOrd="5" destOrd="0" presId="urn:microsoft.com/office/officeart/2005/8/layout/hierarchy3"/>
    <dgm:cxn modelId="{DD00A1DD-9643-4C09-9513-22376390B5D1}" type="presParOf" srcId="{2DC230E6-66BD-6D47-B3B6-44F99C87BB38}" destId="{AE55E4D0-65AE-C743-B9E5-E4E441703608}" srcOrd="6" destOrd="0" presId="urn:microsoft.com/office/officeart/2005/8/layout/hierarchy3"/>
    <dgm:cxn modelId="{97A14FCD-5F88-40C8-99D3-53E476580C9C}" type="presParOf" srcId="{2DC230E6-66BD-6D47-B3B6-44F99C87BB38}" destId="{BBC31333-B1D0-6B4C-B0F1-D623FBBF7568}" srcOrd="7" destOrd="0" presId="urn:microsoft.com/office/officeart/2005/8/layout/hierarchy3"/>
    <dgm:cxn modelId="{98AA14B8-827A-4335-8C3E-37AB424CB4DC}" type="presParOf" srcId="{2DC230E6-66BD-6D47-B3B6-44F99C87BB38}" destId="{A2E61ADB-C8DD-A241-8008-8CAC4F476ED4}" srcOrd="8" destOrd="0" presId="urn:microsoft.com/office/officeart/2005/8/layout/hierarchy3"/>
    <dgm:cxn modelId="{80018E9D-8157-4ABF-A064-B4F31799853F}" type="presParOf" srcId="{2DC230E6-66BD-6D47-B3B6-44F99C87BB38}" destId="{8BE0E605-4CD7-2F44-A32C-9820015C4BB0}" srcOrd="9" destOrd="0" presId="urn:microsoft.com/office/officeart/2005/8/layout/hierarchy3"/>
    <dgm:cxn modelId="{B01EFA39-5415-431E-A0D9-3C24054B6987}" type="presParOf" srcId="{DA48B55C-9774-6040-A3E1-D6D105CE8779}" destId="{E7C12E70-15B5-3847-BA9B-08A577DD091C}" srcOrd="1" destOrd="0" presId="urn:microsoft.com/office/officeart/2005/8/layout/hierarchy3"/>
    <dgm:cxn modelId="{D61B8EAA-20E7-4EAA-81D3-B2804AC3E426}" type="presParOf" srcId="{E7C12E70-15B5-3847-BA9B-08A577DD091C}" destId="{2A2289AA-8A10-6143-B6BC-6659F7747FE9}" srcOrd="0" destOrd="0" presId="urn:microsoft.com/office/officeart/2005/8/layout/hierarchy3"/>
    <dgm:cxn modelId="{B6CA203E-5F7E-4019-8D1C-27DD3DE885CA}" type="presParOf" srcId="{2A2289AA-8A10-6143-B6BC-6659F7747FE9}" destId="{744FC9B1-2CCE-D74A-BD83-CDDBFE47E717}" srcOrd="0" destOrd="0" presId="urn:microsoft.com/office/officeart/2005/8/layout/hierarchy3"/>
    <dgm:cxn modelId="{0EDB89E8-096C-4925-919C-A3BAB5E430FB}" type="presParOf" srcId="{2A2289AA-8A10-6143-B6BC-6659F7747FE9}" destId="{AD1B69DB-4A06-FE42-9DA3-FBFE784D7B26}" srcOrd="1" destOrd="0" presId="urn:microsoft.com/office/officeart/2005/8/layout/hierarchy3"/>
    <dgm:cxn modelId="{014AED59-BB40-4A5A-8EA4-3C76AB47CCC0}" type="presParOf" srcId="{E7C12E70-15B5-3847-BA9B-08A577DD091C}" destId="{5B75CCD0-4C3F-6140-A67B-31329559450B}" srcOrd="1" destOrd="0" presId="urn:microsoft.com/office/officeart/2005/8/layout/hierarchy3"/>
    <dgm:cxn modelId="{3ADFC63B-FEC3-494A-96B0-2F72DFDB275D}" type="presParOf" srcId="{5B75CCD0-4C3F-6140-A67B-31329559450B}" destId="{3FEEE995-61D4-43EB-B3EF-26AA7E64F1AC}" srcOrd="0" destOrd="0" presId="urn:microsoft.com/office/officeart/2005/8/layout/hierarchy3"/>
    <dgm:cxn modelId="{1A56C91F-843D-45C0-BBCB-98DE99234BA0}" type="presParOf" srcId="{5B75CCD0-4C3F-6140-A67B-31329559450B}" destId="{5BF2CBBC-C372-4D5C-B980-AA839B138BC1}" srcOrd="1" destOrd="0" presId="urn:microsoft.com/office/officeart/2005/8/layout/hierarchy3"/>
    <dgm:cxn modelId="{0A80A06F-49A4-4280-8269-5D1BC569399A}" type="presParOf" srcId="{5B75CCD0-4C3F-6140-A67B-31329559450B}" destId="{4884EC67-B4C9-8742-86B2-1C2C45FCE0B0}" srcOrd="2" destOrd="0" presId="urn:microsoft.com/office/officeart/2005/8/layout/hierarchy3"/>
    <dgm:cxn modelId="{90A45839-BC3B-433A-BEA3-A6B200A1D3B9}" type="presParOf" srcId="{5B75CCD0-4C3F-6140-A67B-31329559450B}" destId="{D3AD705D-48CD-B844-B5EB-4BB6A68BECD9}" srcOrd="3" destOrd="0" presId="urn:microsoft.com/office/officeart/2005/8/layout/hierarchy3"/>
    <dgm:cxn modelId="{FA1D950E-40D7-48A8-B239-BE882B3FE7A3}" type="presParOf" srcId="{5B75CCD0-4C3F-6140-A67B-31329559450B}" destId="{DB8D05D2-CD4E-F549-9A75-309054FBFE18}" srcOrd="4" destOrd="0" presId="urn:microsoft.com/office/officeart/2005/8/layout/hierarchy3"/>
    <dgm:cxn modelId="{D975DAB3-4EE8-4A53-BD42-C6231B852455}" type="presParOf" srcId="{5B75CCD0-4C3F-6140-A67B-31329559450B}" destId="{D9A3DFC2-0E3E-2640-A256-8F4DDDA71D11}" srcOrd="5" destOrd="0" presId="urn:microsoft.com/office/officeart/2005/8/layout/hierarchy3"/>
    <dgm:cxn modelId="{FCE4C89E-4383-4C39-828A-61CA7CCEE962}" type="presParOf" srcId="{5B75CCD0-4C3F-6140-A67B-31329559450B}" destId="{6D5572A8-B4A1-C642-B216-629573F02358}" srcOrd="6" destOrd="0" presId="urn:microsoft.com/office/officeart/2005/8/layout/hierarchy3"/>
    <dgm:cxn modelId="{3EC5DC63-88F1-4F7D-B0FA-A16485CA1F1C}" type="presParOf" srcId="{5B75CCD0-4C3F-6140-A67B-31329559450B}" destId="{C500742D-41AB-1940-B347-641A1218C52B}" srcOrd="7" destOrd="0" presId="urn:microsoft.com/office/officeart/2005/8/layout/hierarchy3"/>
    <dgm:cxn modelId="{92E20012-E3C8-4D69-B09F-98EDBA6ABC9B}" type="presParOf" srcId="{5B75CCD0-4C3F-6140-A67B-31329559450B}" destId="{751E01C2-AD90-4B45-BD96-A8940B0FE704}" srcOrd="8" destOrd="0" presId="urn:microsoft.com/office/officeart/2005/8/layout/hierarchy3"/>
    <dgm:cxn modelId="{1A2434D1-86A1-4A3E-9C8F-3C3CCBC073D7}" type="presParOf" srcId="{5B75CCD0-4C3F-6140-A67B-31329559450B}" destId="{D0FBACC1-A331-4D46-B107-3352BD26A955}" srcOrd="9" destOrd="0" presId="urn:microsoft.com/office/officeart/2005/8/layout/hierarchy3"/>
    <dgm:cxn modelId="{8C7F621B-849B-4A9C-A412-746E36507685}" type="presParOf" srcId="{DA48B55C-9774-6040-A3E1-D6D105CE8779}" destId="{3F2FFA3C-EFC7-E846-A1E8-B3072D2AC32B}" srcOrd="2" destOrd="0" presId="urn:microsoft.com/office/officeart/2005/8/layout/hierarchy3"/>
    <dgm:cxn modelId="{F6B3DD31-744C-4B51-BCDC-CB95F5D37872}" type="presParOf" srcId="{3F2FFA3C-EFC7-E846-A1E8-B3072D2AC32B}" destId="{731A0CF4-3953-A942-B6B2-D5AAC5D135AE}" srcOrd="0" destOrd="0" presId="urn:microsoft.com/office/officeart/2005/8/layout/hierarchy3"/>
    <dgm:cxn modelId="{3986C9BA-9F1E-41EC-8BFC-5D2A9F221568}" type="presParOf" srcId="{731A0CF4-3953-A942-B6B2-D5AAC5D135AE}" destId="{EB3A32E0-F5D0-644A-9582-C1EEF08877A8}" srcOrd="0" destOrd="0" presId="urn:microsoft.com/office/officeart/2005/8/layout/hierarchy3"/>
    <dgm:cxn modelId="{EC0FE1E7-A28E-4C37-B3B3-42975FFAB487}" type="presParOf" srcId="{731A0CF4-3953-A942-B6B2-D5AAC5D135AE}" destId="{41FEA700-B2FB-A844-BA80-03AD2F4B093F}" srcOrd="1" destOrd="0" presId="urn:microsoft.com/office/officeart/2005/8/layout/hierarchy3"/>
    <dgm:cxn modelId="{005D0F7E-BDC6-4738-8D7E-B7D0185B43B3}" type="presParOf" srcId="{3F2FFA3C-EFC7-E846-A1E8-B3072D2AC32B}" destId="{C55CCB59-D5B3-224C-9729-F277F9A7E47F}" srcOrd="1" destOrd="0" presId="urn:microsoft.com/office/officeart/2005/8/layout/hierarchy3"/>
    <dgm:cxn modelId="{C15F2AB2-3404-461E-B365-9C7F1B6997EE}" type="presParOf" srcId="{C55CCB59-D5B3-224C-9729-F277F9A7E47F}" destId="{72D3BF27-3014-0F47-AE9D-B2765391AFBA}" srcOrd="0" destOrd="0" presId="urn:microsoft.com/office/officeart/2005/8/layout/hierarchy3"/>
    <dgm:cxn modelId="{D0300753-DCA0-4486-943F-B413AD5537E2}" type="presParOf" srcId="{C55CCB59-D5B3-224C-9729-F277F9A7E47F}" destId="{F20E7B50-38F4-1846-BE75-59E89F1AA160}" srcOrd="1" destOrd="0" presId="urn:microsoft.com/office/officeart/2005/8/layout/hierarchy3"/>
    <dgm:cxn modelId="{1DEC510E-0DE9-4940-8C05-7A19E2E6763A}" type="presParOf" srcId="{C55CCB59-D5B3-224C-9729-F277F9A7E47F}" destId="{B0036D43-8BE1-5B40-99D9-A439C8770C22}" srcOrd="2" destOrd="0" presId="urn:microsoft.com/office/officeart/2005/8/layout/hierarchy3"/>
    <dgm:cxn modelId="{4B5BFD99-168A-41CA-8424-80A9E5E7D963}" type="presParOf" srcId="{C55CCB59-D5B3-224C-9729-F277F9A7E47F}" destId="{ADF941B7-2563-734E-894B-CD2EE96E4EE0}" srcOrd="3" destOrd="0" presId="urn:microsoft.com/office/officeart/2005/8/layout/hierarchy3"/>
    <dgm:cxn modelId="{1165E868-4BE3-40A0-A509-8682712C3276}" type="presParOf" srcId="{C55CCB59-D5B3-224C-9729-F277F9A7E47F}" destId="{15552DDC-33E5-A842-A203-B02244A8464F}" srcOrd="4" destOrd="0" presId="urn:microsoft.com/office/officeart/2005/8/layout/hierarchy3"/>
    <dgm:cxn modelId="{9D301F6C-A498-483E-9FE8-11B72C0586FC}" type="presParOf" srcId="{C55CCB59-D5B3-224C-9729-F277F9A7E47F}" destId="{0145878A-9049-B745-B30F-8717A7AAFA54}" srcOrd="5" destOrd="0" presId="urn:microsoft.com/office/officeart/2005/8/layout/hierarchy3"/>
    <dgm:cxn modelId="{8837D823-D690-416A-A8D4-2BF8AF86993D}" type="presParOf" srcId="{C55CCB59-D5B3-224C-9729-F277F9A7E47F}" destId="{09B20806-ECD6-EB41-BD86-BD6F9F3C50DF}" srcOrd="6" destOrd="0" presId="urn:microsoft.com/office/officeart/2005/8/layout/hierarchy3"/>
    <dgm:cxn modelId="{E8DA3F8B-DDEE-4DF9-B1F5-B5A5A87B2DFC}" type="presParOf" srcId="{C55CCB59-D5B3-224C-9729-F277F9A7E47F}" destId="{A9AE06C2-6371-1C45-A232-8D7213BCCA0A}" srcOrd="7" destOrd="0" presId="urn:microsoft.com/office/officeart/2005/8/layout/hierarchy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43CA92-7FF9-413A-B761-4EE4CBCFB157}">
      <dsp:nvSpPr>
        <dsp:cNvPr id="0" name=""/>
        <dsp:cNvSpPr/>
      </dsp:nvSpPr>
      <dsp:spPr>
        <a:xfrm>
          <a:off x="2571" y="948442"/>
          <a:ext cx="2507456" cy="96835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zh-CN" altLang="en-US" sz="2200" kern="1200" dirty="0" smtClean="0"/>
            <a:t>功能</a:t>
          </a:r>
          <a:r>
            <a:rPr lang="zh-CN" altLang="en-US" sz="2200" kern="1200" dirty="0" smtClean="0">
              <a:solidFill>
                <a:srgbClr val="F7B76F"/>
              </a:solidFill>
            </a:rPr>
            <a:t>简洁实用</a:t>
          </a:r>
          <a:endParaRPr lang="zh-CN" altLang="en-US" sz="2200" kern="1200" dirty="0">
            <a:solidFill>
              <a:srgbClr val="F7B76F"/>
            </a:solidFill>
          </a:endParaRPr>
        </a:p>
      </dsp:txBody>
      <dsp:txXfrm>
        <a:off x="2571" y="948442"/>
        <a:ext cx="2507456" cy="968352"/>
      </dsp:txXfrm>
    </dsp:sp>
    <dsp:sp modelId="{4EFB0C8C-9D0A-43A3-B69B-F72AE161A607}">
      <dsp:nvSpPr>
        <dsp:cNvPr id="0" name=""/>
        <dsp:cNvSpPr/>
      </dsp:nvSpPr>
      <dsp:spPr>
        <a:xfrm>
          <a:off x="2571" y="1916795"/>
          <a:ext cx="2507456" cy="16607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eaLnBrk="0" fontAlgn="base" hangingPunct="0">
            <a:lnSpc>
              <a:spcPct val="90000"/>
            </a:lnSpc>
            <a:spcBef>
              <a:spcPct val="0"/>
            </a:spcBef>
            <a:spcAft>
              <a:spcPct val="0"/>
            </a:spcAft>
            <a:buChar char="••"/>
            <a:defRPr/>
          </a:pPr>
          <a:r>
            <a:rPr lang="zh-CN" altLang="en-US" sz="1800" kern="1200" dirty="0" smtClean="0">
              <a:solidFill>
                <a:schemeClr val="tx1">
                  <a:lumMod val="65000"/>
                  <a:lumOff val="35000"/>
                </a:schemeClr>
              </a:solidFill>
              <a:latin typeface="微软雅黑" pitchFamily="34" charset="-122"/>
              <a:ea typeface="微软雅黑" pitchFamily="34" charset="-122"/>
              <a:cs typeface="+mn-cs"/>
            </a:rPr>
            <a:t>班级教学系统 </a:t>
          </a:r>
          <a:r>
            <a:rPr lang="en-US" altLang="zh-CN" sz="1800" kern="1200" dirty="0" smtClean="0">
              <a:solidFill>
                <a:schemeClr val="tx1">
                  <a:lumMod val="65000"/>
                  <a:lumOff val="35000"/>
                </a:schemeClr>
              </a:solidFill>
              <a:latin typeface="微软雅黑" pitchFamily="34" charset="-122"/>
              <a:ea typeface="微软雅黑" pitchFamily="34" charset="-122"/>
              <a:cs typeface="+mn-cs"/>
            </a:rPr>
            <a:t>[</a:t>
          </a:r>
          <a:r>
            <a:rPr lang="zh-CN" altLang="en-US" sz="1800" kern="1200" dirty="0" smtClean="0">
              <a:solidFill>
                <a:schemeClr val="tx1">
                  <a:lumMod val="65000"/>
                  <a:lumOff val="35000"/>
                </a:schemeClr>
              </a:solidFill>
              <a:latin typeface="微软雅黑" pitchFamily="34" charset="-122"/>
              <a:ea typeface="微软雅黑" pitchFamily="34" charset="-122"/>
              <a:cs typeface="+mn-cs"/>
            </a:rPr>
            <a:t>独有</a:t>
          </a:r>
          <a:r>
            <a:rPr lang="en-US" altLang="zh-CN" sz="1800" kern="1200" dirty="0" smtClean="0">
              <a:solidFill>
                <a:schemeClr val="tx1">
                  <a:lumMod val="65000"/>
                  <a:lumOff val="35000"/>
                </a:schemeClr>
              </a:solidFill>
              <a:latin typeface="微软雅黑" pitchFamily="34" charset="-122"/>
              <a:ea typeface="微软雅黑" pitchFamily="34" charset="-122"/>
              <a:cs typeface="+mn-cs"/>
            </a:rPr>
            <a:t>]</a:t>
          </a:r>
          <a:endParaRPr lang="zh-CN" altLang="en-US" sz="1800" kern="1200" dirty="0">
            <a:solidFill>
              <a:schemeClr val="tx1">
                <a:lumMod val="65000"/>
                <a:lumOff val="35000"/>
              </a:schemeClr>
            </a:solidFill>
            <a:latin typeface="微软雅黑" pitchFamily="34" charset="-122"/>
            <a:ea typeface="微软雅黑" pitchFamily="34" charset="-122"/>
            <a:cs typeface="+mn-cs"/>
          </a:endParaRPr>
        </a:p>
        <a:p>
          <a:pPr marL="171450" lvl="1" indent="-171450" algn="l" defTabSz="800100" rtl="0" eaLnBrk="0" fontAlgn="base" hangingPunct="0">
            <a:lnSpc>
              <a:spcPct val="90000"/>
            </a:lnSpc>
            <a:spcBef>
              <a:spcPct val="0"/>
            </a:spcBef>
            <a:spcAft>
              <a:spcPct val="0"/>
            </a:spcAft>
            <a:buChar char="••"/>
            <a:defRPr/>
          </a:pPr>
          <a:r>
            <a:rPr lang="zh-CN" altLang="en-US" sz="1800" kern="1200" dirty="0" smtClean="0">
              <a:solidFill>
                <a:schemeClr val="tx1">
                  <a:lumMod val="65000"/>
                  <a:lumOff val="35000"/>
                </a:schemeClr>
              </a:solidFill>
              <a:latin typeface="微软雅黑" pitchFamily="34" charset="-122"/>
              <a:ea typeface="微软雅黑" pitchFamily="34" charset="-122"/>
              <a:cs typeface="+mn-cs"/>
            </a:rPr>
            <a:t>互联网交互体验</a:t>
          </a:r>
          <a:endParaRPr lang="zh-CN" altLang="en-US" sz="1800" kern="1200" dirty="0">
            <a:solidFill>
              <a:schemeClr val="tx1">
                <a:lumMod val="65000"/>
                <a:lumOff val="35000"/>
              </a:schemeClr>
            </a:solidFill>
            <a:latin typeface="微软雅黑" pitchFamily="34" charset="-122"/>
            <a:ea typeface="微软雅黑" pitchFamily="34" charset="-122"/>
            <a:cs typeface="+mn-cs"/>
          </a:endParaRPr>
        </a:p>
        <a:p>
          <a:pPr marL="171450" lvl="1" indent="-171450" algn="l" defTabSz="800100" rtl="0" eaLnBrk="0" fontAlgn="base" hangingPunct="0">
            <a:lnSpc>
              <a:spcPct val="90000"/>
            </a:lnSpc>
            <a:spcBef>
              <a:spcPct val="0"/>
            </a:spcBef>
            <a:spcAft>
              <a:spcPct val="0"/>
            </a:spcAft>
            <a:buChar char="••"/>
            <a:defRPr/>
          </a:pPr>
          <a:r>
            <a:rPr lang="zh-CN" altLang="en-US" sz="1800" kern="1200" dirty="0" smtClean="0">
              <a:solidFill>
                <a:schemeClr val="tx1">
                  <a:lumMod val="65000"/>
                  <a:lumOff val="35000"/>
                </a:schemeClr>
              </a:solidFill>
              <a:latin typeface="微软雅黑" pitchFamily="34" charset="-122"/>
              <a:ea typeface="微软雅黑" pitchFamily="34" charset="-122"/>
              <a:cs typeface="+mn-cs"/>
            </a:rPr>
            <a:t>学习过程数据统计</a:t>
          </a:r>
          <a:endParaRPr lang="zh-CN" altLang="en-US" sz="1800" kern="1200" dirty="0">
            <a:solidFill>
              <a:schemeClr val="tx1">
                <a:lumMod val="65000"/>
                <a:lumOff val="35000"/>
              </a:schemeClr>
            </a:solidFill>
            <a:latin typeface="微软雅黑" pitchFamily="34" charset="-122"/>
            <a:ea typeface="微软雅黑" pitchFamily="34" charset="-122"/>
            <a:cs typeface="+mn-cs"/>
          </a:endParaRPr>
        </a:p>
      </dsp:txBody>
      <dsp:txXfrm>
        <a:off x="2571" y="1916795"/>
        <a:ext cx="2507456" cy="1660724"/>
      </dsp:txXfrm>
    </dsp:sp>
    <dsp:sp modelId="{5486D8B2-37FD-4D76-9744-3BE9C0164D29}">
      <dsp:nvSpPr>
        <dsp:cNvPr id="0" name=""/>
        <dsp:cNvSpPr/>
      </dsp:nvSpPr>
      <dsp:spPr>
        <a:xfrm>
          <a:off x="2861071" y="948442"/>
          <a:ext cx="2507456" cy="96835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zh-CN" altLang="en-US" sz="2200" kern="1200" dirty="0" smtClean="0">
              <a:solidFill>
                <a:srgbClr val="F7B76F"/>
              </a:solidFill>
            </a:rPr>
            <a:t>云平台</a:t>
          </a:r>
          <a:r>
            <a:rPr lang="zh-CN" altLang="en-US" sz="2200" kern="1200" dirty="0" smtClean="0">
              <a:solidFill>
                <a:schemeClr val="bg1"/>
              </a:solidFill>
            </a:rPr>
            <a:t>深度集成</a:t>
          </a:r>
          <a:endParaRPr lang="zh-CN" altLang="en-US" sz="2200" kern="1200" dirty="0">
            <a:solidFill>
              <a:schemeClr val="bg1"/>
            </a:solidFill>
          </a:endParaRPr>
        </a:p>
      </dsp:txBody>
      <dsp:txXfrm>
        <a:off x="2861071" y="948442"/>
        <a:ext cx="2507456" cy="968352"/>
      </dsp:txXfrm>
    </dsp:sp>
    <dsp:sp modelId="{2D30D0FD-01DC-4374-BC46-1BB069EA33B0}">
      <dsp:nvSpPr>
        <dsp:cNvPr id="0" name=""/>
        <dsp:cNvSpPr/>
      </dsp:nvSpPr>
      <dsp:spPr>
        <a:xfrm>
          <a:off x="2861071" y="1916795"/>
          <a:ext cx="2507456" cy="16607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eaLnBrk="0" fontAlgn="base" hangingPunct="0">
            <a:lnSpc>
              <a:spcPct val="90000"/>
            </a:lnSpc>
            <a:spcBef>
              <a:spcPct val="0"/>
            </a:spcBef>
            <a:spcAft>
              <a:spcPct val="0"/>
            </a:spcAft>
            <a:buChar char="••"/>
            <a:defRPr/>
          </a:pPr>
          <a:r>
            <a:rPr lang="zh-CN" altLang="en-US" sz="1800" kern="1200" dirty="0" smtClean="0">
              <a:solidFill>
                <a:schemeClr val="tx1">
                  <a:lumMod val="65000"/>
                  <a:lumOff val="35000"/>
                </a:schemeClr>
              </a:solidFill>
              <a:latin typeface="微软雅黑" pitchFamily="34" charset="-122"/>
              <a:ea typeface="微软雅黑" pitchFamily="34" charset="-122"/>
              <a:cs typeface="+mn-cs"/>
            </a:rPr>
            <a:t>云视频点播</a:t>
          </a:r>
          <a:endParaRPr lang="zh-CN" altLang="en-US" sz="1800" kern="1200" dirty="0">
            <a:solidFill>
              <a:schemeClr val="tx1">
                <a:lumMod val="65000"/>
                <a:lumOff val="35000"/>
              </a:schemeClr>
            </a:solidFill>
            <a:latin typeface="微软雅黑" pitchFamily="34" charset="-122"/>
            <a:ea typeface="微软雅黑" pitchFamily="34" charset="-122"/>
            <a:cs typeface="+mn-cs"/>
          </a:endParaRPr>
        </a:p>
        <a:p>
          <a:pPr marL="171450" lvl="1" indent="-171450" algn="l" defTabSz="800100" rtl="0" eaLnBrk="0" fontAlgn="base" hangingPunct="0">
            <a:lnSpc>
              <a:spcPct val="90000"/>
            </a:lnSpc>
            <a:spcBef>
              <a:spcPct val="0"/>
            </a:spcBef>
            <a:spcAft>
              <a:spcPct val="0"/>
            </a:spcAft>
            <a:buChar char="••"/>
            <a:defRPr/>
          </a:pPr>
          <a:r>
            <a:rPr lang="zh-CN" altLang="en-US" sz="1800" kern="1200" dirty="0" smtClean="0">
              <a:solidFill>
                <a:schemeClr val="tx1">
                  <a:lumMod val="65000"/>
                  <a:lumOff val="35000"/>
                </a:schemeClr>
              </a:solidFill>
              <a:latin typeface="微软雅黑" pitchFamily="34" charset="-122"/>
              <a:ea typeface="微软雅黑" pitchFamily="34" charset="-122"/>
              <a:cs typeface="+mn-cs"/>
            </a:rPr>
            <a:t>云直播</a:t>
          </a:r>
          <a:endParaRPr lang="zh-CN" altLang="en-US" sz="1800" kern="1200" dirty="0">
            <a:solidFill>
              <a:schemeClr val="tx1">
                <a:lumMod val="65000"/>
                <a:lumOff val="35000"/>
              </a:schemeClr>
            </a:solidFill>
            <a:latin typeface="微软雅黑" pitchFamily="34" charset="-122"/>
            <a:ea typeface="微软雅黑" pitchFamily="34" charset="-122"/>
            <a:cs typeface="+mn-cs"/>
          </a:endParaRPr>
        </a:p>
        <a:p>
          <a:pPr marL="171450" lvl="1" indent="-171450" algn="l" defTabSz="800100" rtl="0" eaLnBrk="0" fontAlgn="base" hangingPunct="0">
            <a:lnSpc>
              <a:spcPct val="90000"/>
            </a:lnSpc>
            <a:spcBef>
              <a:spcPct val="0"/>
            </a:spcBef>
            <a:spcAft>
              <a:spcPct val="0"/>
            </a:spcAft>
            <a:buChar char="••"/>
            <a:defRPr/>
          </a:pPr>
          <a:r>
            <a:rPr lang="zh-CN" altLang="en-US" sz="1800" kern="1200" dirty="0" smtClean="0">
              <a:solidFill>
                <a:schemeClr val="tx1">
                  <a:lumMod val="65000"/>
                  <a:lumOff val="35000"/>
                </a:schemeClr>
              </a:solidFill>
              <a:latin typeface="微软雅黑" pitchFamily="34" charset="-122"/>
              <a:ea typeface="微软雅黑" pitchFamily="34" charset="-122"/>
              <a:cs typeface="+mn-cs"/>
            </a:rPr>
            <a:t>云短信</a:t>
          </a:r>
          <a:endParaRPr lang="zh-CN" altLang="en-US" sz="1800" kern="1200" dirty="0">
            <a:solidFill>
              <a:schemeClr val="tx1">
                <a:lumMod val="65000"/>
                <a:lumOff val="35000"/>
              </a:schemeClr>
            </a:solidFill>
            <a:latin typeface="微软雅黑" pitchFamily="34" charset="-122"/>
            <a:ea typeface="微软雅黑" pitchFamily="34" charset="-122"/>
            <a:cs typeface="+mn-cs"/>
          </a:endParaRPr>
        </a:p>
        <a:p>
          <a:pPr marL="171450" lvl="1" indent="-171450" algn="l" defTabSz="800100" rtl="0" eaLnBrk="0" fontAlgn="base" hangingPunct="0">
            <a:lnSpc>
              <a:spcPct val="90000"/>
            </a:lnSpc>
            <a:spcBef>
              <a:spcPct val="0"/>
            </a:spcBef>
            <a:spcAft>
              <a:spcPct val="0"/>
            </a:spcAft>
            <a:buChar char="••"/>
            <a:defRPr/>
          </a:pPr>
          <a:r>
            <a:rPr lang="zh-CN" altLang="en-US" sz="1800" kern="1200" dirty="0" smtClean="0">
              <a:solidFill>
                <a:schemeClr val="tx1">
                  <a:lumMod val="65000"/>
                  <a:lumOff val="35000"/>
                </a:schemeClr>
              </a:solidFill>
              <a:latin typeface="微软雅黑" pitchFamily="34" charset="-122"/>
              <a:ea typeface="微软雅黑" pitchFamily="34" charset="-122"/>
              <a:cs typeface="+mn-cs"/>
            </a:rPr>
            <a:t>云文档</a:t>
          </a:r>
          <a:endParaRPr lang="zh-CN" altLang="en-US" sz="1800" kern="1200" dirty="0">
            <a:solidFill>
              <a:schemeClr val="tx1">
                <a:lumMod val="65000"/>
                <a:lumOff val="35000"/>
              </a:schemeClr>
            </a:solidFill>
            <a:latin typeface="微软雅黑" pitchFamily="34" charset="-122"/>
            <a:ea typeface="微软雅黑" pitchFamily="34" charset="-122"/>
            <a:cs typeface="+mn-cs"/>
          </a:endParaRPr>
        </a:p>
      </dsp:txBody>
      <dsp:txXfrm>
        <a:off x="2861071" y="1916795"/>
        <a:ext cx="2507456" cy="1660724"/>
      </dsp:txXfrm>
    </dsp:sp>
    <dsp:sp modelId="{EBE38C7A-F535-4509-9AC7-D4765FFC23A8}">
      <dsp:nvSpPr>
        <dsp:cNvPr id="0" name=""/>
        <dsp:cNvSpPr/>
      </dsp:nvSpPr>
      <dsp:spPr>
        <a:xfrm>
          <a:off x="5719571" y="948442"/>
          <a:ext cx="2507456" cy="96835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zh-CN" altLang="en-US" sz="2200" kern="1200" dirty="0" smtClean="0">
              <a:solidFill>
                <a:srgbClr val="F7B76F"/>
              </a:solidFill>
            </a:rPr>
            <a:t>上万机构用户</a:t>
          </a:r>
          <a:endParaRPr lang="en-US" altLang="zh-CN" sz="2200" kern="1200" dirty="0" smtClean="0">
            <a:solidFill>
              <a:srgbClr val="F7B76F"/>
            </a:solidFill>
          </a:endParaRPr>
        </a:p>
        <a:p>
          <a:pPr lvl="0" algn="ctr" defTabSz="977900">
            <a:lnSpc>
              <a:spcPct val="90000"/>
            </a:lnSpc>
            <a:spcBef>
              <a:spcPct val="0"/>
            </a:spcBef>
            <a:spcAft>
              <a:spcPct val="35000"/>
            </a:spcAft>
          </a:pPr>
          <a:r>
            <a:rPr lang="zh-CN" altLang="en-US" sz="2200" kern="1200" dirty="0" smtClean="0"/>
            <a:t>共同选择</a:t>
          </a:r>
          <a:endParaRPr lang="zh-CN" altLang="en-US" sz="2200" kern="1200" dirty="0"/>
        </a:p>
      </dsp:txBody>
      <dsp:txXfrm>
        <a:off x="5719571" y="948442"/>
        <a:ext cx="2507456" cy="968352"/>
      </dsp:txXfrm>
    </dsp:sp>
    <dsp:sp modelId="{7C63717A-2CBE-4343-914B-457D89255302}">
      <dsp:nvSpPr>
        <dsp:cNvPr id="0" name=""/>
        <dsp:cNvSpPr/>
      </dsp:nvSpPr>
      <dsp:spPr>
        <a:xfrm>
          <a:off x="5719571" y="1916795"/>
          <a:ext cx="2507456" cy="16607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eaLnBrk="0" fontAlgn="base" hangingPunct="0">
            <a:lnSpc>
              <a:spcPct val="90000"/>
            </a:lnSpc>
            <a:spcBef>
              <a:spcPct val="0"/>
            </a:spcBef>
            <a:spcAft>
              <a:spcPct val="0"/>
            </a:spcAft>
            <a:buChar char="••"/>
            <a:defRPr/>
          </a:pPr>
          <a:r>
            <a:rPr lang="en-US" altLang="zh-CN" sz="1800" kern="1200" dirty="0" smtClean="0">
              <a:solidFill>
                <a:schemeClr val="tx1">
                  <a:lumMod val="65000"/>
                  <a:lumOff val="35000"/>
                </a:schemeClr>
              </a:solidFill>
              <a:latin typeface="微软雅黑" pitchFamily="34" charset="-122"/>
              <a:ea typeface="微软雅黑" pitchFamily="34" charset="-122"/>
              <a:cs typeface="+mn-cs"/>
            </a:rPr>
            <a:t>12000+</a:t>
          </a:r>
          <a:r>
            <a:rPr lang="zh-CN" altLang="en-US" sz="1800" kern="1200" dirty="0" smtClean="0">
              <a:solidFill>
                <a:schemeClr val="tx1">
                  <a:lumMod val="65000"/>
                  <a:lumOff val="35000"/>
                </a:schemeClr>
              </a:solidFill>
              <a:latin typeface="微软雅黑" pitchFamily="34" charset="-122"/>
              <a:ea typeface="微软雅黑" pitchFamily="34" charset="-122"/>
              <a:cs typeface="+mn-cs"/>
            </a:rPr>
            <a:t>用户</a:t>
          </a:r>
          <a:endParaRPr lang="zh-CN" altLang="en-US" sz="1800" kern="1200" dirty="0">
            <a:solidFill>
              <a:schemeClr val="tx1">
                <a:lumMod val="65000"/>
                <a:lumOff val="35000"/>
              </a:schemeClr>
            </a:solidFill>
            <a:latin typeface="微软雅黑" pitchFamily="34" charset="-122"/>
            <a:ea typeface="微软雅黑" pitchFamily="34" charset="-122"/>
            <a:cs typeface="+mn-cs"/>
          </a:endParaRPr>
        </a:p>
        <a:p>
          <a:pPr marL="171450" lvl="1" indent="-171450" algn="l" defTabSz="800100" rtl="0" eaLnBrk="0" fontAlgn="base" hangingPunct="0">
            <a:lnSpc>
              <a:spcPct val="90000"/>
            </a:lnSpc>
            <a:spcBef>
              <a:spcPct val="0"/>
            </a:spcBef>
            <a:spcAft>
              <a:spcPct val="0"/>
            </a:spcAft>
            <a:buChar char="••"/>
            <a:defRPr/>
          </a:pPr>
          <a:r>
            <a:rPr lang="zh-CN" altLang="en-US" sz="1800" kern="1200" dirty="0" smtClean="0">
              <a:solidFill>
                <a:schemeClr val="tx1">
                  <a:lumMod val="65000"/>
                  <a:lumOff val="35000"/>
                </a:schemeClr>
              </a:solidFill>
              <a:latin typeface="微软雅黑" pitchFamily="34" charset="-122"/>
              <a:ea typeface="微软雅黑" pitchFamily="34" charset="-122"/>
              <a:cs typeface="+mn-cs"/>
            </a:rPr>
            <a:t>平均一周一次的迭代速度</a:t>
          </a:r>
          <a:endParaRPr lang="zh-CN" altLang="en-US" sz="1800" kern="1200" dirty="0">
            <a:solidFill>
              <a:schemeClr val="tx1">
                <a:lumMod val="65000"/>
                <a:lumOff val="35000"/>
              </a:schemeClr>
            </a:solidFill>
            <a:latin typeface="微软雅黑" pitchFamily="34" charset="-122"/>
            <a:ea typeface="微软雅黑" pitchFamily="34" charset="-122"/>
            <a:cs typeface="+mn-cs"/>
          </a:endParaRPr>
        </a:p>
        <a:p>
          <a:pPr marL="171450" lvl="1" indent="-171450" algn="l" defTabSz="800100" rtl="0" eaLnBrk="0" fontAlgn="base" hangingPunct="0">
            <a:lnSpc>
              <a:spcPct val="90000"/>
            </a:lnSpc>
            <a:spcBef>
              <a:spcPct val="0"/>
            </a:spcBef>
            <a:spcAft>
              <a:spcPct val="0"/>
            </a:spcAft>
            <a:buChar char="••"/>
            <a:defRPr/>
          </a:pPr>
          <a:r>
            <a:rPr lang="zh-CN" altLang="en-US" sz="1800" kern="1200" dirty="0" smtClean="0">
              <a:solidFill>
                <a:schemeClr val="tx1">
                  <a:lumMod val="65000"/>
                  <a:lumOff val="35000"/>
                </a:schemeClr>
              </a:solidFill>
              <a:latin typeface="微软雅黑" pitchFamily="34" charset="-122"/>
              <a:ea typeface="微软雅黑" pitchFamily="34" charset="-122"/>
              <a:cs typeface="+mn-cs"/>
            </a:rPr>
            <a:t>一月一次功能更新</a:t>
          </a:r>
          <a:endParaRPr lang="zh-CN" altLang="en-US" sz="1800" kern="1200" dirty="0">
            <a:solidFill>
              <a:schemeClr val="tx1">
                <a:lumMod val="65000"/>
                <a:lumOff val="35000"/>
              </a:schemeClr>
            </a:solidFill>
            <a:latin typeface="微软雅黑" pitchFamily="34" charset="-122"/>
            <a:ea typeface="微软雅黑" pitchFamily="34" charset="-122"/>
            <a:cs typeface="+mn-cs"/>
          </a:endParaRPr>
        </a:p>
      </dsp:txBody>
      <dsp:txXfrm>
        <a:off x="5719571" y="1916795"/>
        <a:ext cx="2507456" cy="16607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0BE9AE-C4DD-FB4F-848F-D1A36EFC24DF}">
      <dsp:nvSpPr>
        <dsp:cNvPr id="0" name=""/>
        <dsp:cNvSpPr/>
      </dsp:nvSpPr>
      <dsp:spPr>
        <a:xfrm>
          <a:off x="1222052" y="3321"/>
          <a:ext cx="1736129" cy="623354"/>
        </a:xfrm>
        <a:prstGeom prst="roundRect">
          <a:avLst>
            <a:gd name="adj" fmla="val 10000"/>
          </a:avLst>
        </a:prstGeom>
        <a:solidFill>
          <a:srgbClr val="7BC893"/>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微软雅黑"/>
              <a:ea typeface="微软雅黑"/>
              <a:cs typeface="微软雅黑"/>
            </a:rPr>
            <a:t>平台管理</a:t>
          </a:r>
          <a:endParaRPr lang="zh-CN" altLang="en-US" sz="2400" kern="1200" dirty="0">
            <a:latin typeface="微软雅黑"/>
            <a:ea typeface="微软雅黑"/>
            <a:cs typeface="微软雅黑"/>
          </a:endParaRPr>
        </a:p>
      </dsp:txBody>
      <dsp:txXfrm>
        <a:off x="1240309" y="21578"/>
        <a:ext cx="1699615" cy="586840"/>
      </dsp:txXfrm>
    </dsp:sp>
    <dsp:sp modelId="{F176927B-8A6C-7348-89EC-67FCABDA652C}">
      <dsp:nvSpPr>
        <dsp:cNvPr id="0" name=""/>
        <dsp:cNvSpPr/>
      </dsp:nvSpPr>
      <dsp:spPr>
        <a:xfrm>
          <a:off x="1395665" y="626675"/>
          <a:ext cx="173612" cy="467515"/>
        </a:xfrm>
        <a:custGeom>
          <a:avLst/>
          <a:gdLst/>
          <a:ahLst/>
          <a:cxnLst/>
          <a:rect l="0" t="0" r="0" b="0"/>
          <a:pathLst>
            <a:path>
              <a:moveTo>
                <a:pt x="0" y="0"/>
              </a:moveTo>
              <a:lnTo>
                <a:pt x="0" y="467515"/>
              </a:lnTo>
              <a:lnTo>
                <a:pt x="173612" y="467515"/>
              </a:lnTo>
            </a:path>
          </a:pathLst>
        </a:custGeom>
        <a:noFill/>
        <a:ln w="12700" cap="flat" cmpd="sng" algn="ctr">
          <a:solidFill>
            <a:srgbClr val="00BA84"/>
          </a:solidFill>
          <a:prstDash val="solid"/>
          <a:miter lim="800000"/>
        </a:ln>
        <a:effectLst/>
      </dsp:spPr>
      <dsp:style>
        <a:lnRef idx="2">
          <a:scrgbClr r="0" g="0" b="0"/>
        </a:lnRef>
        <a:fillRef idx="0">
          <a:scrgbClr r="0" g="0" b="0"/>
        </a:fillRef>
        <a:effectRef idx="0">
          <a:scrgbClr r="0" g="0" b="0"/>
        </a:effectRef>
        <a:fontRef idx="minor"/>
      </dsp:style>
    </dsp:sp>
    <dsp:sp modelId="{69C02612-4BA1-3D4C-877E-15BD8204E9DA}">
      <dsp:nvSpPr>
        <dsp:cNvPr id="0" name=""/>
        <dsp:cNvSpPr/>
      </dsp:nvSpPr>
      <dsp:spPr>
        <a:xfrm>
          <a:off x="1569278" y="782514"/>
          <a:ext cx="1666690" cy="623354"/>
        </a:xfrm>
        <a:prstGeom prst="roundRect">
          <a:avLst>
            <a:gd name="adj" fmla="val 10000"/>
          </a:avLst>
        </a:prstGeom>
        <a:solidFill>
          <a:schemeClr val="bg1">
            <a:lumMod val="95000"/>
            <a:alpha val="90000"/>
          </a:schemeClr>
        </a:solidFill>
        <a:ln w="12700" cap="flat" cmpd="sng" algn="ctr">
          <a:solidFill>
            <a:srgbClr val="00BA84"/>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CN" altLang="en-US" sz="1400" kern="1200" dirty="0" smtClean="0">
              <a:solidFill>
                <a:schemeClr val="tx1">
                  <a:lumMod val="65000"/>
                  <a:lumOff val="35000"/>
                </a:schemeClr>
              </a:solidFill>
              <a:latin typeface="微软雅黑"/>
              <a:ea typeface="微软雅黑"/>
              <a:cs typeface="微软雅黑"/>
            </a:rPr>
            <a:t>平台设置，在线升级</a:t>
          </a:r>
          <a:endParaRPr lang="zh-CN" altLang="en-US" sz="1400" kern="1200" dirty="0">
            <a:solidFill>
              <a:schemeClr val="tx1">
                <a:lumMod val="65000"/>
                <a:lumOff val="35000"/>
              </a:schemeClr>
            </a:solidFill>
            <a:latin typeface="微软雅黑"/>
            <a:ea typeface="微软雅黑"/>
            <a:cs typeface="微软雅黑"/>
          </a:endParaRPr>
        </a:p>
      </dsp:txBody>
      <dsp:txXfrm>
        <a:off x="1587535" y="800771"/>
        <a:ext cx="1630176" cy="586840"/>
      </dsp:txXfrm>
    </dsp:sp>
    <dsp:sp modelId="{6A031D0D-1809-1446-BAF5-F128012F840C}">
      <dsp:nvSpPr>
        <dsp:cNvPr id="0" name=""/>
        <dsp:cNvSpPr/>
      </dsp:nvSpPr>
      <dsp:spPr>
        <a:xfrm>
          <a:off x="1395665" y="626675"/>
          <a:ext cx="163469" cy="1243604"/>
        </a:xfrm>
        <a:custGeom>
          <a:avLst/>
          <a:gdLst/>
          <a:ahLst/>
          <a:cxnLst/>
          <a:rect l="0" t="0" r="0" b="0"/>
          <a:pathLst>
            <a:path>
              <a:moveTo>
                <a:pt x="0" y="0"/>
              </a:moveTo>
              <a:lnTo>
                <a:pt x="0" y="1243604"/>
              </a:lnTo>
              <a:lnTo>
                <a:pt x="163469" y="1243604"/>
              </a:lnTo>
            </a:path>
          </a:pathLst>
        </a:custGeom>
        <a:noFill/>
        <a:ln w="12700" cap="flat" cmpd="sng" algn="ctr">
          <a:solidFill>
            <a:srgbClr val="00BA84"/>
          </a:solidFill>
          <a:prstDash val="solid"/>
          <a:miter lim="800000"/>
        </a:ln>
        <a:effectLst/>
      </dsp:spPr>
      <dsp:style>
        <a:lnRef idx="2">
          <a:scrgbClr r="0" g="0" b="0"/>
        </a:lnRef>
        <a:fillRef idx="0">
          <a:scrgbClr r="0" g="0" b="0"/>
        </a:fillRef>
        <a:effectRef idx="0">
          <a:scrgbClr r="0" g="0" b="0"/>
        </a:effectRef>
        <a:fontRef idx="minor"/>
      </dsp:style>
    </dsp:sp>
    <dsp:sp modelId="{F6C112B4-751C-C64A-88F5-40FAE9CA8D1C}">
      <dsp:nvSpPr>
        <dsp:cNvPr id="0" name=""/>
        <dsp:cNvSpPr/>
      </dsp:nvSpPr>
      <dsp:spPr>
        <a:xfrm>
          <a:off x="1559135" y="1558603"/>
          <a:ext cx="1666690" cy="623354"/>
        </a:xfrm>
        <a:prstGeom prst="roundRect">
          <a:avLst>
            <a:gd name="adj" fmla="val 10000"/>
          </a:avLst>
        </a:prstGeom>
        <a:solidFill>
          <a:schemeClr val="bg1">
            <a:lumMod val="95000"/>
            <a:alpha val="90000"/>
          </a:schemeClr>
        </a:solidFill>
        <a:ln w="12700" cap="flat" cmpd="sng" algn="ctr">
          <a:solidFill>
            <a:srgbClr val="00BA84"/>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CN" altLang="en-US" sz="1400" kern="1200" dirty="0" smtClean="0">
              <a:solidFill>
                <a:schemeClr val="tx1">
                  <a:lumMod val="65000"/>
                  <a:lumOff val="35000"/>
                </a:schemeClr>
              </a:solidFill>
              <a:latin typeface="微软雅黑"/>
              <a:ea typeface="微软雅黑"/>
              <a:cs typeface="微软雅黑"/>
            </a:rPr>
            <a:t>课程管理</a:t>
          </a:r>
          <a:endParaRPr lang="zh-CN" altLang="en-US" sz="1400" kern="1200" dirty="0">
            <a:solidFill>
              <a:schemeClr val="tx1">
                <a:lumMod val="65000"/>
                <a:lumOff val="35000"/>
              </a:schemeClr>
            </a:solidFill>
            <a:latin typeface="微软雅黑"/>
            <a:ea typeface="微软雅黑"/>
            <a:cs typeface="微软雅黑"/>
          </a:endParaRPr>
        </a:p>
      </dsp:txBody>
      <dsp:txXfrm>
        <a:off x="1577392" y="1576860"/>
        <a:ext cx="1630176" cy="586840"/>
      </dsp:txXfrm>
    </dsp:sp>
    <dsp:sp modelId="{00F4DC61-097B-414F-9A41-8047E98D6255}">
      <dsp:nvSpPr>
        <dsp:cNvPr id="0" name=""/>
        <dsp:cNvSpPr/>
      </dsp:nvSpPr>
      <dsp:spPr>
        <a:xfrm>
          <a:off x="1395665" y="626675"/>
          <a:ext cx="173612" cy="2025902"/>
        </a:xfrm>
        <a:custGeom>
          <a:avLst/>
          <a:gdLst/>
          <a:ahLst/>
          <a:cxnLst/>
          <a:rect l="0" t="0" r="0" b="0"/>
          <a:pathLst>
            <a:path>
              <a:moveTo>
                <a:pt x="0" y="0"/>
              </a:moveTo>
              <a:lnTo>
                <a:pt x="0" y="2025902"/>
              </a:lnTo>
              <a:lnTo>
                <a:pt x="173612" y="2025902"/>
              </a:lnTo>
            </a:path>
          </a:pathLst>
        </a:custGeom>
        <a:noFill/>
        <a:ln w="12700" cap="flat" cmpd="sng" algn="ctr">
          <a:solidFill>
            <a:srgbClr val="00BA84"/>
          </a:solidFill>
          <a:prstDash val="solid"/>
          <a:miter lim="800000"/>
        </a:ln>
        <a:effectLst/>
      </dsp:spPr>
      <dsp:style>
        <a:lnRef idx="2">
          <a:scrgbClr r="0" g="0" b="0"/>
        </a:lnRef>
        <a:fillRef idx="0">
          <a:scrgbClr r="0" g="0" b="0"/>
        </a:fillRef>
        <a:effectRef idx="0">
          <a:scrgbClr r="0" g="0" b="0"/>
        </a:effectRef>
        <a:fontRef idx="minor"/>
      </dsp:style>
    </dsp:sp>
    <dsp:sp modelId="{4806490C-DD75-3D40-B033-0CDF45FD84DD}">
      <dsp:nvSpPr>
        <dsp:cNvPr id="0" name=""/>
        <dsp:cNvSpPr/>
      </dsp:nvSpPr>
      <dsp:spPr>
        <a:xfrm>
          <a:off x="1569278" y="2340900"/>
          <a:ext cx="1666690" cy="623354"/>
        </a:xfrm>
        <a:prstGeom prst="roundRect">
          <a:avLst>
            <a:gd name="adj" fmla="val 10000"/>
          </a:avLst>
        </a:prstGeom>
        <a:solidFill>
          <a:schemeClr val="bg1">
            <a:lumMod val="95000"/>
            <a:alpha val="90000"/>
          </a:schemeClr>
        </a:solidFill>
        <a:ln w="12700" cap="flat" cmpd="sng" algn="ctr">
          <a:solidFill>
            <a:srgbClr val="00BA84"/>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CN" altLang="en-US" sz="1400" kern="1200" dirty="0" smtClean="0">
              <a:solidFill>
                <a:schemeClr val="tx1">
                  <a:lumMod val="65000"/>
                  <a:lumOff val="35000"/>
                </a:schemeClr>
              </a:solidFill>
              <a:latin typeface="微软雅黑"/>
              <a:ea typeface="微软雅黑"/>
              <a:cs typeface="微软雅黑"/>
            </a:rPr>
            <a:t>学员管理</a:t>
          </a:r>
          <a:endParaRPr lang="zh-CN" altLang="en-US" sz="1400" kern="1200" dirty="0">
            <a:solidFill>
              <a:schemeClr val="tx1">
                <a:lumMod val="65000"/>
                <a:lumOff val="35000"/>
              </a:schemeClr>
            </a:solidFill>
            <a:latin typeface="微软雅黑"/>
            <a:ea typeface="微软雅黑"/>
            <a:cs typeface="微软雅黑"/>
          </a:endParaRPr>
        </a:p>
      </dsp:txBody>
      <dsp:txXfrm>
        <a:off x="1587535" y="2359157"/>
        <a:ext cx="1630176" cy="586840"/>
      </dsp:txXfrm>
    </dsp:sp>
    <dsp:sp modelId="{AE55E4D0-65AE-C743-B9E5-E4E441703608}">
      <dsp:nvSpPr>
        <dsp:cNvPr id="0" name=""/>
        <dsp:cNvSpPr/>
      </dsp:nvSpPr>
      <dsp:spPr>
        <a:xfrm>
          <a:off x="1395665" y="626675"/>
          <a:ext cx="173612" cy="2805095"/>
        </a:xfrm>
        <a:custGeom>
          <a:avLst/>
          <a:gdLst/>
          <a:ahLst/>
          <a:cxnLst/>
          <a:rect l="0" t="0" r="0" b="0"/>
          <a:pathLst>
            <a:path>
              <a:moveTo>
                <a:pt x="0" y="0"/>
              </a:moveTo>
              <a:lnTo>
                <a:pt x="0" y="2805095"/>
              </a:lnTo>
              <a:lnTo>
                <a:pt x="173612" y="2805095"/>
              </a:lnTo>
            </a:path>
          </a:pathLst>
        </a:custGeom>
        <a:noFill/>
        <a:ln w="12700" cap="flat" cmpd="sng" algn="ctr">
          <a:solidFill>
            <a:srgbClr val="00BA84"/>
          </a:solidFill>
          <a:prstDash val="solid"/>
          <a:miter lim="800000"/>
        </a:ln>
        <a:effectLst/>
      </dsp:spPr>
      <dsp:style>
        <a:lnRef idx="2">
          <a:scrgbClr r="0" g="0" b="0"/>
        </a:lnRef>
        <a:fillRef idx="0">
          <a:scrgbClr r="0" g="0" b="0"/>
        </a:fillRef>
        <a:effectRef idx="0">
          <a:scrgbClr r="0" g="0" b="0"/>
        </a:effectRef>
        <a:fontRef idx="minor"/>
      </dsp:style>
    </dsp:sp>
    <dsp:sp modelId="{BBC31333-B1D0-6B4C-B0F1-D623FBBF7568}">
      <dsp:nvSpPr>
        <dsp:cNvPr id="0" name=""/>
        <dsp:cNvSpPr/>
      </dsp:nvSpPr>
      <dsp:spPr>
        <a:xfrm>
          <a:off x="1569278" y="3120093"/>
          <a:ext cx="1666690" cy="623354"/>
        </a:xfrm>
        <a:prstGeom prst="roundRect">
          <a:avLst>
            <a:gd name="adj" fmla="val 10000"/>
          </a:avLst>
        </a:prstGeom>
        <a:solidFill>
          <a:schemeClr val="bg1">
            <a:lumMod val="95000"/>
            <a:alpha val="90000"/>
          </a:schemeClr>
        </a:solidFill>
        <a:ln w="12700" cap="flat" cmpd="sng" algn="ctr">
          <a:solidFill>
            <a:srgbClr val="00BA84"/>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CN" altLang="en-US" sz="1400" kern="1200" dirty="0" smtClean="0">
              <a:solidFill>
                <a:schemeClr val="tx1">
                  <a:lumMod val="65000"/>
                  <a:lumOff val="35000"/>
                </a:schemeClr>
              </a:solidFill>
              <a:latin typeface="微软雅黑"/>
              <a:ea typeface="微软雅黑"/>
              <a:cs typeface="微软雅黑"/>
            </a:rPr>
            <a:t>教学数据统计</a:t>
          </a:r>
          <a:endParaRPr lang="zh-CN" altLang="en-US" sz="1400" kern="1200" dirty="0">
            <a:solidFill>
              <a:schemeClr val="tx1">
                <a:lumMod val="65000"/>
                <a:lumOff val="35000"/>
              </a:schemeClr>
            </a:solidFill>
            <a:latin typeface="微软雅黑"/>
            <a:ea typeface="微软雅黑"/>
            <a:cs typeface="微软雅黑"/>
          </a:endParaRPr>
        </a:p>
      </dsp:txBody>
      <dsp:txXfrm>
        <a:off x="1587535" y="3138350"/>
        <a:ext cx="1630176" cy="586840"/>
      </dsp:txXfrm>
    </dsp:sp>
    <dsp:sp modelId="{A2E61ADB-C8DD-A241-8008-8CAC4F476ED4}">
      <dsp:nvSpPr>
        <dsp:cNvPr id="0" name=""/>
        <dsp:cNvSpPr/>
      </dsp:nvSpPr>
      <dsp:spPr>
        <a:xfrm>
          <a:off x="1395665" y="626675"/>
          <a:ext cx="173612" cy="3584288"/>
        </a:xfrm>
        <a:custGeom>
          <a:avLst/>
          <a:gdLst/>
          <a:ahLst/>
          <a:cxnLst/>
          <a:rect l="0" t="0" r="0" b="0"/>
          <a:pathLst>
            <a:path>
              <a:moveTo>
                <a:pt x="0" y="0"/>
              </a:moveTo>
              <a:lnTo>
                <a:pt x="0" y="3584288"/>
              </a:lnTo>
              <a:lnTo>
                <a:pt x="173612" y="3584288"/>
              </a:lnTo>
            </a:path>
          </a:pathLst>
        </a:custGeom>
        <a:noFill/>
        <a:ln w="12700" cap="flat" cmpd="sng" algn="ctr">
          <a:solidFill>
            <a:srgbClr val="00BA84"/>
          </a:solidFill>
          <a:prstDash val="solid"/>
          <a:miter lim="800000"/>
        </a:ln>
        <a:effectLst/>
      </dsp:spPr>
      <dsp:style>
        <a:lnRef idx="2">
          <a:scrgbClr r="0" g="0" b="0"/>
        </a:lnRef>
        <a:fillRef idx="0">
          <a:scrgbClr r="0" g="0" b="0"/>
        </a:fillRef>
        <a:effectRef idx="0">
          <a:scrgbClr r="0" g="0" b="0"/>
        </a:effectRef>
        <a:fontRef idx="minor"/>
      </dsp:style>
    </dsp:sp>
    <dsp:sp modelId="{8BE0E605-4CD7-2F44-A32C-9820015C4BB0}">
      <dsp:nvSpPr>
        <dsp:cNvPr id="0" name=""/>
        <dsp:cNvSpPr/>
      </dsp:nvSpPr>
      <dsp:spPr>
        <a:xfrm>
          <a:off x="1569278" y="3899287"/>
          <a:ext cx="1666690" cy="623354"/>
        </a:xfrm>
        <a:prstGeom prst="roundRect">
          <a:avLst>
            <a:gd name="adj" fmla="val 10000"/>
          </a:avLst>
        </a:prstGeom>
        <a:solidFill>
          <a:schemeClr val="bg1">
            <a:lumMod val="95000"/>
            <a:alpha val="90000"/>
          </a:schemeClr>
        </a:solidFill>
        <a:ln w="12700" cap="flat" cmpd="sng" algn="ctr">
          <a:solidFill>
            <a:srgbClr val="00BA84"/>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CN" altLang="en-US" sz="1400" kern="1200" dirty="0" smtClean="0">
              <a:solidFill>
                <a:schemeClr val="tx1">
                  <a:lumMod val="65000"/>
                  <a:lumOff val="35000"/>
                </a:schemeClr>
              </a:solidFill>
              <a:latin typeface="微软雅黑"/>
              <a:ea typeface="微软雅黑"/>
              <a:cs typeface="微软雅黑"/>
            </a:rPr>
            <a:t>应用管理</a:t>
          </a:r>
          <a:endParaRPr lang="zh-CN" altLang="en-US" sz="1400" kern="1200" dirty="0">
            <a:solidFill>
              <a:schemeClr val="tx1">
                <a:lumMod val="65000"/>
                <a:lumOff val="35000"/>
              </a:schemeClr>
            </a:solidFill>
            <a:latin typeface="微软雅黑"/>
            <a:ea typeface="微软雅黑"/>
            <a:cs typeface="微软雅黑"/>
          </a:endParaRPr>
        </a:p>
      </dsp:txBody>
      <dsp:txXfrm>
        <a:off x="1587535" y="3917544"/>
        <a:ext cx="1630176" cy="586840"/>
      </dsp:txXfrm>
    </dsp:sp>
    <dsp:sp modelId="{744FC9B1-2CCE-D74A-BD83-CDDBFE47E717}">
      <dsp:nvSpPr>
        <dsp:cNvPr id="0" name=""/>
        <dsp:cNvSpPr/>
      </dsp:nvSpPr>
      <dsp:spPr>
        <a:xfrm>
          <a:off x="3269859" y="3321"/>
          <a:ext cx="1736129" cy="623354"/>
        </a:xfrm>
        <a:prstGeom prst="roundRect">
          <a:avLst>
            <a:gd name="adj" fmla="val 10000"/>
          </a:avLst>
        </a:prstGeom>
        <a:solidFill>
          <a:srgbClr val="7BC893"/>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微软雅黑"/>
              <a:ea typeface="微软雅黑"/>
              <a:cs typeface="微软雅黑"/>
            </a:rPr>
            <a:t>教学管理</a:t>
          </a:r>
          <a:endParaRPr lang="zh-CN" altLang="en-US" sz="2400" kern="1200" dirty="0">
            <a:latin typeface="微软雅黑"/>
            <a:ea typeface="微软雅黑"/>
            <a:cs typeface="微软雅黑"/>
          </a:endParaRPr>
        </a:p>
      </dsp:txBody>
      <dsp:txXfrm>
        <a:off x="3288116" y="21578"/>
        <a:ext cx="1699615" cy="586840"/>
      </dsp:txXfrm>
    </dsp:sp>
    <dsp:sp modelId="{3FEEE995-61D4-43EB-B3EF-26AA7E64F1AC}">
      <dsp:nvSpPr>
        <dsp:cNvPr id="0" name=""/>
        <dsp:cNvSpPr/>
      </dsp:nvSpPr>
      <dsp:spPr>
        <a:xfrm>
          <a:off x="3443472" y="626675"/>
          <a:ext cx="173612" cy="467515"/>
        </a:xfrm>
        <a:custGeom>
          <a:avLst/>
          <a:gdLst/>
          <a:ahLst/>
          <a:cxnLst/>
          <a:rect l="0" t="0" r="0" b="0"/>
          <a:pathLst>
            <a:path>
              <a:moveTo>
                <a:pt x="0" y="0"/>
              </a:moveTo>
              <a:lnTo>
                <a:pt x="0" y="467515"/>
              </a:lnTo>
              <a:lnTo>
                <a:pt x="173612" y="4675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BF2CBBC-C372-4D5C-B980-AA839B138BC1}">
      <dsp:nvSpPr>
        <dsp:cNvPr id="0" name=""/>
        <dsp:cNvSpPr/>
      </dsp:nvSpPr>
      <dsp:spPr>
        <a:xfrm>
          <a:off x="3617085" y="782514"/>
          <a:ext cx="1623663" cy="623354"/>
        </a:xfrm>
        <a:prstGeom prst="roundRect">
          <a:avLst>
            <a:gd name="adj" fmla="val 10000"/>
          </a:avLst>
        </a:prstGeom>
        <a:solidFill>
          <a:schemeClr val="bg1">
            <a:lumMod val="95000"/>
            <a:alpha val="90000"/>
          </a:schemeClr>
        </a:solidFill>
        <a:ln w="12700" cap="flat" cmpd="sng" algn="ctr">
          <a:solidFill>
            <a:srgbClr val="00BA84"/>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CN" altLang="en-US" sz="1400" kern="1200" dirty="0" smtClean="0">
              <a:solidFill>
                <a:schemeClr val="tx1">
                  <a:lumMod val="65000"/>
                  <a:lumOff val="35000"/>
                </a:schemeClr>
              </a:solidFill>
              <a:latin typeface="微软雅黑"/>
              <a:ea typeface="微软雅黑"/>
              <a:cs typeface="微软雅黑"/>
            </a:rPr>
            <a:t>班级体系管理</a:t>
          </a:r>
          <a:endParaRPr lang="zh-CN" altLang="en-US" sz="1400" kern="1200" dirty="0">
            <a:solidFill>
              <a:schemeClr val="tx1">
                <a:lumMod val="65000"/>
                <a:lumOff val="35000"/>
              </a:schemeClr>
            </a:solidFill>
            <a:latin typeface="微软雅黑"/>
            <a:ea typeface="微软雅黑"/>
            <a:cs typeface="微软雅黑"/>
          </a:endParaRPr>
        </a:p>
      </dsp:txBody>
      <dsp:txXfrm>
        <a:off x="3635342" y="800771"/>
        <a:ext cx="1587149" cy="586840"/>
      </dsp:txXfrm>
    </dsp:sp>
    <dsp:sp modelId="{4884EC67-B4C9-8742-86B2-1C2C45FCE0B0}">
      <dsp:nvSpPr>
        <dsp:cNvPr id="0" name=""/>
        <dsp:cNvSpPr/>
      </dsp:nvSpPr>
      <dsp:spPr>
        <a:xfrm>
          <a:off x="3443472" y="626675"/>
          <a:ext cx="173612" cy="1246709"/>
        </a:xfrm>
        <a:custGeom>
          <a:avLst/>
          <a:gdLst/>
          <a:ahLst/>
          <a:cxnLst/>
          <a:rect l="0" t="0" r="0" b="0"/>
          <a:pathLst>
            <a:path>
              <a:moveTo>
                <a:pt x="0" y="0"/>
              </a:moveTo>
              <a:lnTo>
                <a:pt x="0" y="1246709"/>
              </a:lnTo>
              <a:lnTo>
                <a:pt x="173612" y="1246709"/>
              </a:lnTo>
            </a:path>
          </a:pathLst>
        </a:custGeom>
        <a:noFill/>
        <a:ln w="12700" cap="flat" cmpd="sng" algn="ctr">
          <a:solidFill>
            <a:srgbClr val="00BA84"/>
          </a:solidFill>
          <a:prstDash val="solid"/>
          <a:miter lim="800000"/>
        </a:ln>
        <a:effectLst/>
      </dsp:spPr>
      <dsp:style>
        <a:lnRef idx="2">
          <a:scrgbClr r="0" g="0" b="0"/>
        </a:lnRef>
        <a:fillRef idx="0">
          <a:scrgbClr r="0" g="0" b="0"/>
        </a:fillRef>
        <a:effectRef idx="0">
          <a:scrgbClr r="0" g="0" b="0"/>
        </a:effectRef>
        <a:fontRef idx="minor"/>
      </dsp:style>
    </dsp:sp>
    <dsp:sp modelId="{D3AD705D-48CD-B844-B5EB-4BB6A68BECD9}">
      <dsp:nvSpPr>
        <dsp:cNvPr id="0" name=""/>
        <dsp:cNvSpPr/>
      </dsp:nvSpPr>
      <dsp:spPr>
        <a:xfrm>
          <a:off x="3617085" y="1561707"/>
          <a:ext cx="1666690" cy="623354"/>
        </a:xfrm>
        <a:prstGeom prst="roundRect">
          <a:avLst>
            <a:gd name="adj" fmla="val 10000"/>
          </a:avLst>
        </a:prstGeom>
        <a:solidFill>
          <a:schemeClr val="bg1">
            <a:lumMod val="95000"/>
            <a:alpha val="90000"/>
          </a:schemeClr>
        </a:solidFill>
        <a:ln w="12700" cap="flat" cmpd="sng" algn="ctr">
          <a:solidFill>
            <a:srgbClr val="00BA84"/>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CN" altLang="en-US" sz="1400" kern="1200" dirty="0" smtClean="0">
              <a:solidFill>
                <a:srgbClr val="00AA77"/>
              </a:solidFill>
              <a:latin typeface="微软雅黑"/>
              <a:ea typeface="微软雅黑"/>
              <a:cs typeface="微软雅黑"/>
            </a:rPr>
            <a:t>课程管理</a:t>
          </a:r>
          <a:endParaRPr lang="zh-CN" altLang="en-US" sz="1400" kern="1200" dirty="0">
            <a:solidFill>
              <a:schemeClr val="tx1">
                <a:lumMod val="65000"/>
                <a:lumOff val="35000"/>
              </a:schemeClr>
            </a:solidFill>
            <a:latin typeface="微软雅黑"/>
            <a:ea typeface="微软雅黑"/>
            <a:cs typeface="微软雅黑"/>
          </a:endParaRPr>
        </a:p>
      </dsp:txBody>
      <dsp:txXfrm>
        <a:off x="3635342" y="1579964"/>
        <a:ext cx="1630176" cy="586840"/>
      </dsp:txXfrm>
    </dsp:sp>
    <dsp:sp modelId="{DB8D05D2-CD4E-F549-9A75-309054FBFE18}">
      <dsp:nvSpPr>
        <dsp:cNvPr id="0" name=""/>
        <dsp:cNvSpPr/>
      </dsp:nvSpPr>
      <dsp:spPr>
        <a:xfrm>
          <a:off x="3443472" y="626675"/>
          <a:ext cx="173612" cy="2025902"/>
        </a:xfrm>
        <a:custGeom>
          <a:avLst/>
          <a:gdLst/>
          <a:ahLst/>
          <a:cxnLst/>
          <a:rect l="0" t="0" r="0" b="0"/>
          <a:pathLst>
            <a:path>
              <a:moveTo>
                <a:pt x="0" y="0"/>
              </a:moveTo>
              <a:lnTo>
                <a:pt x="0" y="2025902"/>
              </a:lnTo>
              <a:lnTo>
                <a:pt x="173612" y="2025902"/>
              </a:lnTo>
            </a:path>
          </a:pathLst>
        </a:custGeom>
        <a:noFill/>
        <a:ln w="12700" cap="flat" cmpd="sng" algn="ctr">
          <a:solidFill>
            <a:srgbClr val="00BA84"/>
          </a:solidFill>
          <a:prstDash val="solid"/>
          <a:miter lim="800000"/>
        </a:ln>
        <a:effectLst/>
      </dsp:spPr>
      <dsp:style>
        <a:lnRef idx="2">
          <a:scrgbClr r="0" g="0" b="0"/>
        </a:lnRef>
        <a:fillRef idx="0">
          <a:scrgbClr r="0" g="0" b="0"/>
        </a:fillRef>
        <a:effectRef idx="0">
          <a:scrgbClr r="0" g="0" b="0"/>
        </a:effectRef>
        <a:fontRef idx="minor"/>
      </dsp:style>
    </dsp:sp>
    <dsp:sp modelId="{D9A3DFC2-0E3E-2640-A256-8F4DDDA71D11}">
      <dsp:nvSpPr>
        <dsp:cNvPr id="0" name=""/>
        <dsp:cNvSpPr/>
      </dsp:nvSpPr>
      <dsp:spPr>
        <a:xfrm>
          <a:off x="3617085" y="2340900"/>
          <a:ext cx="1666690" cy="623354"/>
        </a:xfrm>
        <a:prstGeom prst="roundRect">
          <a:avLst>
            <a:gd name="adj" fmla="val 10000"/>
          </a:avLst>
        </a:prstGeom>
        <a:solidFill>
          <a:schemeClr val="bg1">
            <a:lumMod val="95000"/>
            <a:alpha val="90000"/>
          </a:schemeClr>
        </a:solidFill>
        <a:ln w="12700" cap="flat" cmpd="sng" algn="ctr">
          <a:solidFill>
            <a:srgbClr val="00BA84"/>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CN" altLang="en-US" sz="1400" kern="1200" dirty="0" smtClean="0">
              <a:solidFill>
                <a:srgbClr val="00AA77"/>
              </a:solidFill>
              <a:latin typeface="微软雅黑"/>
              <a:ea typeface="微软雅黑"/>
              <a:cs typeface="微软雅黑"/>
            </a:rPr>
            <a:t>作业与测验</a:t>
          </a:r>
          <a:endParaRPr lang="zh-CN" altLang="en-US" sz="1400" kern="1200" dirty="0">
            <a:solidFill>
              <a:srgbClr val="00AA77"/>
            </a:solidFill>
            <a:latin typeface="微软雅黑"/>
            <a:ea typeface="微软雅黑"/>
            <a:cs typeface="微软雅黑"/>
          </a:endParaRPr>
        </a:p>
      </dsp:txBody>
      <dsp:txXfrm>
        <a:off x="3635342" y="2359157"/>
        <a:ext cx="1630176" cy="586840"/>
      </dsp:txXfrm>
    </dsp:sp>
    <dsp:sp modelId="{6D5572A8-B4A1-C642-B216-629573F02358}">
      <dsp:nvSpPr>
        <dsp:cNvPr id="0" name=""/>
        <dsp:cNvSpPr/>
      </dsp:nvSpPr>
      <dsp:spPr>
        <a:xfrm>
          <a:off x="3443472" y="626675"/>
          <a:ext cx="173612" cy="2805095"/>
        </a:xfrm>
        <a:custGeom>
          <a:avLst/>
          <a:gdLst/>
          <a:ahLst/>
          <a:cxnLst/>
          <a:rect l="0" t="0" r="0" b="0"/>
          <a:pathLst>
            <a:path>
              <a:moveTo>
                <a:pt x="0" y="0"/>
              </a:moveTo>
              <a:lnTo>
                <a:pt x="0" y="2805095"/>
              </a:lnTo>
              <a:lnTo>
                <a:pt x="173612" y="2805095"/>
              </a:lnTo>
            </a:path>
          </a:pathLst>
        </a:custGeom>
        <a:noFill/>
        <a:ln w="12700" cap="flat" cmpd="sng" algn="ctr">
          <a:solidFill>
            <a:srgbClr val="00BA84"/>
          </a:solidFill>
          <a:prstDash val="solid"/>
          <a:miter lim="800000"/>
        </a:ln>
        <a:effectLst/>
      </dsp:spPr>
      <dsp:style>
        <a:lnRef idx="2">
          <a:scrgbClr r="0" g="0" b="0"/>
        </a:lnRef>
        <a:fillRef idx="0">
          <a:scrgbClr r="0" g="0" b="0"/>
        </a:fillRef>
        <a:effectRef idx="0">
          <a:scrgbClr r="0" g="0" b="0"/>
        </a:effectRef>
        <a:fontRef idx="minor"/>
      </dsp:style>
    </dsp:sp>
    <dsp:sp modelId="{C500742D-41AB-1940-B347-641A1218C52B}">
      <dsp:nvSpPr>
        <dsp:cNvPr id="0" name=""/>
        <dsp:cNvSpPr/>
      </dsp:nvSpPr>
      <dsp:spPr>
        <a:xfrm>
          <a:off x="3617085" y="3120093"/>
          <a:ext cx="1666690" cy="623354"/>
        </a:xfrm>
        <a:prstGeom prst="roundRect">
          <a:avLst>
            <a:gd name="adj" fmla="val 10000"/>
          </a:avLst>
        </a:prstGeom>
        <a:solidFill>
          <a:schemeClr val="bg1">
            <a:lumMod val="95000"/>
            <a:alpha val="90000"/>
          </a:schemeClr>
        </a:solidFill>
        <a:ln w="12700" cap="flat" cmpd="sng" algn="ctr">
          <a:solidFill>
            <a:srgbClr val="00BA84"/>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CN" altLang="en-US" sz="1400" kern="1200" dirty="0" smtClean="0">
              <a:solidFill>
                <a:schemeClr val="tx1">
                  <a:lumMod val="65000"/>
                  <a:lumOff val="35000"/>
                </a:schemeClr>
              </a:solidFill>
              <a:latin typeface="微软雅黑"/>
              <a:ea typeface="微软雅黑"/>
              <a:cs typeface="微软雅黑"/>
            </a:rPr>
            <a:t>公告、问答、讨论</a:t>
          </a:r>
          <a:endParaRPr lang="zh-CN" altLang="en-US" sz="1400" kern="1200" dirty="0">
            <a:solidFill>
              <a:schemeClr val="tx1">
                <a:lumMod val="65000"/>
                <a:lumOff val="35000"/>
              </a:schemeClr>
            </a:solidFill>
            <a:latin typeface="微软雅黑"/>
            <a:ea typeface="微软雅黑"/>
            <a:cs typeface="微软雅黑"/>
          </a:endParaRPr>
        </a:p>
      </dsp:txBody>
      <dsp:txXfrm>
        <a:off x="3635342" y="3138350"/>
        <a:ext cx="1630176" cy="586840"/>
      </dsp:txXfrm>
    </dsp:sp>
    <dsp:sp modelId="{751E01C2-AD90-4B45-BD96-A8940B0FE704}">
      <dsp:nvSpPr>
        <dsp:cNvPr id="0" name=""/>
        <dsp:cNvSpPr/>
      </dsp:nvSpPr>
      <dsp:spPr>
        <a:xfrm>
          <a:off x="3443472" y="626675"/>
          <a:ext cx="173612" cy="3584288"/>
        </a:xfrm>
        <a:custGeom>
          <a:avLst/>
          <a:gdLst/>
          <a:ahLst/>
          <a:cxnLst/>
          <a:rect l="0" t="0" r="0" b="0"/>
          <a:pathLst>
            <a:path>
              <a:moveTo>
                <a:pt x="0" y="0"/>
              </a:moveTo>
              <a:lnTo>
                <a:pt x="0" y="3584288"/>
              </a:lnTo>
              <a:lnTo>
                <a:pt x="173612" y="358428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FBACC1-A331-4D46-B107-3352BD26A955}">
      <dsp:nvSpPr>
        <dsp:cNvPr id="0" name=""/>
        <dsp:cNvSpPr/>
      </dsp:nvSpPr>
      <dsp:spPr>
        <a:xfrm>
          <a:off x="3617085" y="3899287"/>
          <a:ext cx="1674030" cy="623354"/>
        </a:xfrm>
        <a:prstGeom prst="roundRect">
          <a:avLst>
            <a:gd name="adj" fmla="val 10000"/>
          </a:avLst>
        </a:prstGeom>
        <a:solidFill>
          <a:schemeClr val="bg1">
            <a:lumMod val="95000"/>
            <a:alpha val="90000"/>
          </a:schemeClr>
        </a:solidFill>
        <a:ln w="12700" cap="flat" cmpd="sng" algn="ctr">
          <a:solidFill>
            <a:srgbClr val="00BA84"/>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CN" altLang="en-US" sz="1400" kern="1200" dirty="0" smtClean="0">
              <a:solidFill>
                <a:schemeClr val="tx1">
                  <a:lumMod val="65000"/>
                  <a:lumOff val="35000"/>
                </a:schemeClr>
              </a:solidFill>
              <a:latin typeface="微软雅黑"/>
              <a:ea typeface="微软雅黑"/>
              <a:cs typeface="微软雅黑"/>
            </a:rPr>
            <a:t>新闻动态</a:t>
          </a:r>
          <a:endParaRPr lang="zh-CN" altLang="en-US" sz="1400" kern="1200" dirty="0">
            <a:solidFill>
              <a:schemeClr val="tx1">
                <a:lumMod val="65000"/>
                <a:lumOff val="35000"/>
              </a:schemeClr>
            </a:solidFill>
            <a:latin typeface="微软雅黑"/>
            <a:ea typeface="微软雅黑"/>
            <a:cs typeface="微软雅黑"/>
          </a:endParaRPr>
        </a:p>
      </dsp:txBody>
      <dsp:txXfrm>
        <a:off x="3635342" y="3917544"/>
        <a:ext cx="1637516" cy="586840"/>
      </dsp:txXfrm>
    </dsp:sp>
    <dsp:sp modelId="{EB3A32E0-F5D0-644A-9582-C1EEF08877A8}">
      <dsp:nvSpPr>
        <dsp:cNvPr id="0" name=""/>
        <dsp:cNvSpPr/>
      </dsp:nvSpPr>
      <dsp:spPr>
        <a:xfrm>
          <a:off x="5317666" y="3321"/>
          <a:ext cx="1736129" cy="623354"/>
        </a:xfrm>
        <a:prstGeom prst="roundRect">
          <a:avLst>
            <a:gd name="adj" fmla="val 10000"/>
          </a:avLst>
        </a:prstGeom>
        <a:solidFill>
          <a:srgbClr val="7BC893"/>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微软雅黑"/>
              <a:ea typeface="微软雅黑"/>
              <a:cs typeface="微软雅黑"/>
            </a:rPr>
            <a:t>学习管理</a:t>
          </a:r>
          <a:endParaRPr lang="zh-CN" altLang="en-US" sz="2400" kern="1200" dirty="0">
            <a:latin typeface="微软雅黑"/>
            <a:ea typeface="微软雅黑"/>
            <a:cs typeface="微软雅黑"/>
          </a:endParaRPr>
        </a:p>
      </dsp:txBody>
      <dsp:txXfrm>
        <a:off x="5335923" y="21578"/>
        <a:ext cx="1699615" cy="586840"/>
      </dsp:txXfrm>
    </dsp:sp>
    <dsp:sp modelId="{72D3BF27-3014-0F47-AE9D-B2765391AFBA}">
      <dsp:nvSpPr>
        <dsp:cNvPr id="0" name=""/>
        <dsp:cNvSpPr/>
      </dsp:nvSpPr>
      <dsp:spPr>
        <a:xfrm>
          <a:off x="5491279" y="626675"/>
          <a:ext cx="173612" cy="467515"/>
        </a:xfrm>
        <a:custGeom>
          <a:avLst/>
          <a:gdLst/>
          <a:ahLst/>
          <a:cxnLst/>
          <a:rect l="0" t="0" r="0" b="0"/>
          <a:pathLst>
            <a:path>
              <a:moveTo>
                <a:pt x="0" y="0"/>
              </a:moveTo>
              <a:lnTo>
                <a:pt x="0" y="467515"/>
              </a:lnTo>
              <a:lnTo>
                <a:pt x="173612" y="467515"/>
              </a:lnTo>
            </a:path>
          </a:pathLst>
        </a:custGeom>
        <a:noFill/>
        <a:ln w="12700" cap="flat" cmpd="sng" algn="ctr">
          <a:solidFill>
            <a:srgbClr val="00BA84"/>
          </a:solidFill>
          <a:prstDash val="solid"/>
          <a:miter lim="800000"/>
        </a:ln>
        <a:effectLst/>
      </dsp:spPr>
      <dsp:style>
        <a:lnRef idx="2">
          <a:scrgbClr r="0" g="0" b="0"/>
        </a:lnRef>
        <a:fillRef idx="0">
          <a:scrgbClr r="0" g="0" b="0"/>
        </a:fillRef>
        <a:effectRef idx="0">
          <a:scrgbClr r="0" g="0" b="0"/>
        </a:effectRef>
        <a:fontRef idx="minor"/>
      </dsp:style>
    </dsp:sp>
    <dsp:sp modelId="{F20E7B50-38F4-1846-BE75-59E89F1AA160}">
      <dsp:nvSpPr>
        <dsp:cNvPr id="0" name=""/>
        <dsp:cNvSpPr/>
      </dsp:nvSpPr>
      <dsp:spPr>
        <a:xfrm>
          <a:off x="5664892" y="782514"/>
          <a:ext cx="1666690" cy="623354"/>
        </a:xfrm>
        <a:prstGeom prst="roundRect">
          <a:avLst>
            <a:gd name="adj" fmla="val 10000"/>
          </a:avLst>
        </a:prstGeom>
        <a:solidFill>
          <a:schemeClr val="bg1">
            <a:lumMod val="95000"/>
            <a:alpha val="90000"/>
          </a:schemeClr>
        </a:solidFill>
        <a:ln w="12700" cap="flat" cmpd="sng" algn="ctr">
          <a:solidFill>
            <a:srgbClr val="00BA84"/>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CN" altLang="en-US" sz="1400" kern="1200" dirty="0" smtClean="0">
              <a:solidFill>
                <a:schemeClr val="tx1">
                  <a:lumMod val="65000"/>
                  <a:lumOff val="35000"/>
                </a:schemeClr>
              </a:solidFill>
              <a:latin typeface="微软雅黑"/>
              <a:ea typeface="微软雅黑"/>
              <a:cs typeface="微软雅黑"/>
            </a:rPr>
            <a:t>在线学习</a:t>
          </a:r>
          <a:endParaRPr lang="zh-CN" altLang="en-US" sz="1400" kern="1200" dirty="0">
            <a:solidFill>
              <a:schemeClr val="tx1">
                <a:lumMod val="65000"/>
                <a:lumOff val="35000"/>
              </a:schemeClr>
            </a:solidFill>
            <a:latin typeface="微软雅黑"/>
            <a:ea typeface="微软雅黑"/>
            <a:cs typeface="微软雅黑"/>
          </a:endParaRPr>
        </a:p>
      </dsp:txBody>
      <dsp:txXfrm>
        <a:off x="5683149" y="800771"/>
        <a:ext cx="1630176" cy="586840"/>
      </dsp:txXfrm>
    </dsp:sp>
    <dsp:sp modelId="{B0036D43-8BE1-5B40-99D9-A439C8770C22}">
      <dsp:nvSpPr>
        <dsp:cNvPr id="0" name=""/>
        <dsp:cNvSpPr/>
      </dsp:nvSpPr>
      <dsp:spPr>
        <a:xfrm>
          <a:off x="5491279" y="626675"/>
          <a:ext cx="173612" cy="1246709"/>
        </a:xfrm>
        <a:custGeom>
          <a:avLst/>
          <a:gdLst/>
          <a:ahLst/>
          <a:cxnLst/>
          <a:rect l="0" t="0" r="0" b="0"/>
          <a:pathLst>
            <a:path>
              <a:moveTo>
                <a:pt x="0" y="0"/>
              </a:moveTo>
              <a:lnTo>
                <a:pt x="0" y="1246709"/>
              </a:lnTo>
              <a:lnTo>
                <a:pt x="173612" y="1246709"/>
              </a:lnTo>
            </a:path>
          </a:pathLst>
        </a:custGeom>
        <a:noFill/>
        <a:ln w="12700" cap="flat" cmpd="sng" algn="ctr">
          <a:solidFill>
            <a:srgbClr val="00BA84"/>
          </a:solidFill>
          <a:prstDash val="solid"/>
          <a:miter lim="800000"/>
        </a:ln>
        <a:effectLst/>
      </dsp:spPr>
      <dsp:style>
        <a:lnRef idx="2">
          <a:scrgbClr r="0" g="0" b="0"/>
        </a:lnRef>
        <a:fillRef idx="0">
          <a:scrgbClr r="0" g="0" b="0"/>
        </a:fillRef>
        <a:effectRef idx="0">
          <a:scrgbClr r="0" g="0" b="0"/>
        </a:effectRef>
        <a:fontRef idx="minor"/>
      </dsp:style>
    </dsp:sp>
    <dsp:sp modelId="{ADF941B7-2563-734E-894B-CD2EE96E4EE0}">
      <dsp:nvSpPr>
        <dsp:cNvPr id="0" name=""/>
        <dsp:cNvSpPr/>
      </dsp:nvSpPr>
      <dsp:spPr>
        <a:xfrm>
          <a:off x="5664892" y="1561707"/>
          <a:ext cx="1666690" cy="623354"/>
        </a:xfrm>
        <a:prstGeom prst="roundRect">
          <a:avLst>
            <a:gd name="adj" fmla="val 10000"/>
          </a:avLst>
        </a:prstGeom>
        <a:solidFill>
          <a:schemeClr val="bg1">
            <a:lumMod val="95000"/>
            <a:alpha val="90000"/>
          </a:schemeClr>
        </a:solidFill>
        <a:ln w="12700" cap="flat" cmpd="sng" algn="ctr">
          <a:solidFill>
            <a:srgbClr val="00BA84"/>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CN" altLang="en-US" sz="1400" kern="1200" dirty="0" smtClean="0">
              <a:solidFill>
                <a:schemeClr val="tx1">
                  <a:lumMod val="65000"/>
                  <a:lumOff val="35000"/>
                </a:schemeClr>
              </a:solidFill>
              <a:latin typeface="微软雅黑"/>
              <a:ea typeface="微软雅黑"/>
              <a:cs typeface="微软雅黑"/>
            </a:rPr>
            <a:t>课程笔记</a:t>
          </a:r>
          <a:endParaRPr lang="zh-CN" altLang="en-US" sz="1400" kern="1200" dirty="0">
            <a:solidFill>
              <a:schemeClr val="tx1">
                <a:lumMod val="65000"/>
                <a:lumOff val="35000"/>
              </a:schemeClr>
            </a:solidFill>
            <a:latin typeface="微软雅黑"/>
            <a:ea typeface="微软雅黑"/>
            <a:cs typeface="微软雅黑"/>
          </a:endParaRPr>
        </a:p>
      </dsp:txBody>
      <dsp:txXfrm>
        <a:off x="5683149" y="1579964"/>
        <a:ext cx="1630176" cy="586840"/>
      </dsp:txXfrm>
    </dsp:sp>
    <dsp:sp modelId="{15552DDC-33E5-A842-A203-B02244A8464F}">
      <dsp:nvSpPr>
        <dsp:cNvPr id="0" name=""/>
        <dsp:cNvSpPr/>
      </dsp:nvSpPr>
      <dsp:spPr>
        <a:xfrm>
          <a:off x="5491279" y="626675"/>
          <a:ext cx="173612" cy="2025902"/>
        </a:xfrm>
        <a:custGeom>
          <a:avLst/>
          <a:gdLst/>
          <a:ahLst/>
          <a:cxnLst/>
          <a:rect l="0" t="0" r="0" b="0"/>
          <a:pathLst>
            <a:path>
              <a:moveTo>
                <a:pt x="0" y="0"/>
              </a:moveTo>
              <a:lnTo>
                <a:pt x="0" y="2025902"/>
              </a:lnTo>
              <a:lnTo>
                <a:pt x="173612" y="2025902"/>
              </a:lnTo>
            </a:path>
          </a:pathLst>
        </a:custGeom>
        <a:noFill/>
        <a:ln w="12700" cap="flat" cmpd="sng" algn="ctr">
          <a:solidFill>
            <a:srgbClr val="00BA84"/>
          </a:solidFill>
          <a:prstDash val="solid"/>
          <a:miter lim="800000"/>
        </a:ln>
        <a:effectLst/>
      </dsp:spPr>
      <dsp:style>
        <a:lnRef idx="2">
          <a:scrgbClr r="0" g="0" b="0"/>
        </a:lnRef>
        <a:fillRef idx="0">
          <a:scrgbClr r="0" g="0" b="0"/>
        </a:fillRef>
        <a:effectRef idx="0">
          <a:scrgbClr r="0" g="0" b="0"/>
        </a:effectRef>
        <a:fontRef idx="minor"/>
      </dsp:style>
    </dsp:sp>
    <dsp:sp modelId="{0145878A-9049-B745-B30F-8717A7AAFA54}">
      <dsp:nvSpPr>
        <dsp:cNvPr id="0" name=""/>
        <dsp:cNvSpPr/>
      </dsp:nvSpPr>
      <dsp:spPr>
        <a:xfrm>
          <a:off x="5664892" y="2340900"/>
          <a:ext cx="1666690" cy="623354"/>
        </a:xfrm>
        <a:prstGeom prst="roundRect">
          <a:avLst>
            <a:gd name="adj" fmla="val 10000"/>
          </a:avLst>
        </a:prstGeom>
        <a:solidFill>
          <a:schemeClr val="bg1">
            <a:lumMod val="95000"/>
            <a:alpha val="90000"/>
          </a:schemeClr>
        </a:solidFill>
        <a:ln w="12700" cap="flat" cmpd="sng" algn="ctr">
          <a:solidFill>
            <a:srgbClr val="00BA84"/>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CN" altLang="en-US" sz="1400" kern="1200" dirty="0" smtClean="0">
              <a:solidFill>
                <a:schemeClr val="tx1">
                  <a:lumMod val="65000"/>
                  <a:lumOff val="35000"/>
                </a:schemeClr>
              </a:solidFill>
              <a:latin typeface="微软雅黑"/>
              <a:ea typeface="微软雅黑"/>
              <a:cs typeface="微软雅黑"/>
            </a:rPr>
            <a:t>问答</a:t>
          </a:r>
          <a:endParaRPr lang="zh-CN" altLang="en-US" sz="1400" kern="1200" dirty="0">
            <a:solidFill>
              <a:schemeClr val="tx1">
                <a:lumMod val="65000"/>
                <a:lumOff val="35000"/>
              </a:schemeClr>
            </a:solidFill>
            <a:latin typeface="微软雅黑"/>
            <a:ea typeface="微软雅黑"/>
            <a:cs typeface="微软雅黑"/>
          </a:endParaRPr>
        </a:p>
      </dsp:txBody>
      <dsp:txXfrm>
        <a:off x="5683149" y="2359157"/>
        <a:ext cx="1630176" cy="586840"/>
      </dsp:txXfrm>
    </dsp:sp>
    <dsp:sp modelId="{09B20806-ECD6-EB41-BD86-BD6F9F3C50DF}">
      <dsp:nvSpPr>
        <dsp:cNvPr id="0" name=""/>
        <dsp:cNvSpPr/>
      </dsp:nvSpPr>
      <dsp:spPr>
        <a:xfrm>
          <a:off x="5491279" y="626675"/>
          <a:ext cx="173612" cy="2805095"/>
        </a:xfrm>
        <a:custGeom>
          <a:avLst/>
          <a:gdLst/>
          <a:ahLst/>
          <a:cxnLst/>
          <a:rect l="0" t="0" r="0" b="0"/>
          <a:pathLst>
            <a:path>
              <a:moveTo>
                <a:pt x="0" y="0"/>
              </a:moveTo>
              <a:lnTo>
                <a:pt x="0" y="2805095"/>
              </a:lnTo>
              <a:lnTo>
                <a:pt x="173612" y="2805095"/>
              </a:lnTo>
            </a:path>
          </a:pathLst>
        </a:custGeom>
        <a:noFill/>
        <a:ln w="12700" cap="flat" cmpd="sng" algn="ctr">
          <a:solidFill>
            <a:srgbClr val="00BA84"/>
          </a:solidFill>
          <a:prstDash val="solid"/>
          <a:miter lim="800000"/>
        </a:ln>
        <a:effectLst/>
      </dsp:spPr>
      <dsp:style>
        <a:lnRef idx="2">
          <a:scrgbClr r="0" g="0" b="0"/>
        </a:lnRef>
        <a:fillRef idx="0">
          <a:scrgbClr r="0" g="0" b="0"/>
        </a:fillRef>
        <a:effectRef idx="0">
          <a:scrgbClr r="0" g="0" b="0"/>
        </a:effectRef>
        <a:fontRef idx="minor"/>
      </dsp:style>
    </dsp:sp>
    <dsp:sp modelId="{A9AE06C2-6371-1C45-A232-8D7213BCCA0A}">
      <dsp:nvSpPr>
        <dsp:cNvPr id="0" name=""/>
        <dsp:cNvSpPr/>
      </dsp:nvSpPr>
      <dsp:spPr>
        <a:xfrm>
          <a:off x="5664892" y="3120093"/>
          <a:ext cx="1666690" cy="623354"/>
        </a:xfrm>
        <a:prstGeom prst="roundRect">
          <a:avLst>
            <a:gd name="adj" fmla="val 10000"/>
          </a:avLst>
        </a:prstGeom>
        <a:solidFill>
          <a:schemeClr val="bg1">
            <a:lumMod val="95000"/>
            <a:alpha val="90000"/>
          </a:schemeClr>
        </a:solidFill>
        <a:ln w="12700" cap="flat" cmpd="sng" algn="ctr">
          <a:solidFill>
            <a:srgbClr val="00BA84"/>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CN" altLang="en-US" sz="1400" kern="1200" dirty="0" smtClean="0">
              <a:solidFill>
                <a:srgbClr val="00AA77"/>
              </a:solidFill>
              <a:latin typeface="微软雅黑"/>
              <a:ea typeface="微软雅黑"/>
              <a:cs typeface="微软雅黑"/>
            </a:rPr>
            <a:t>讨论组</a:t>
          </a:r>
          <a:endParaRPr lang="zh-CN" altLang="en-US" sz="1400" kern="1200" dirty="0">
            <a:solidFill>
              <a:srgbClr val="00AA77"/>
            </a:solidFill>
            <a:latin typeface="微软雅黑"/>
            <a:ea typeface="微软雅黑"/>
            <a:cs typeface="微软雅黑"/>
          </a:endParaRPr>
        </a:p>
      </dsp:txBody>
      <dsp:txXfrm>
        <a:off x="5683149" y="3138350"/>
        <a:ext cx="1630176" cy="58684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ea typeface="宋体" pitchFamily="2" charset="-122"/>
              </a:defRPr>
            </a:lvl1pPr>
          </a:lstStyle>
          <a:p>
            <a:pPr>
              <a:defRPr/>
            </a:pPr>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atin typeface="Arial" panose="020B0604020202020204" pitchFamily="34" charset="0"/>
                <a:ea typeface="宋体" pitchFamily="2" charset="-122"/>
              </a:defRPr>
            </a:lvl1pPr>
          </a:lstStyle>
          <a:p>
            <a:pPr>
              <a:defRPr/>
            </a:pPr>
            <a:fld id="{26E1DFFE-B627-4FCA-80D3-8E3A4D8FFE8C}" type="datetimeFigureOut">
              <a:rPr lang="zh-CN" altLang="en-US"/>
              <a:pPr>
                <a:defRPr/>
              </a:pPr>
              <a:t>2015/5/20</a:t>
            </a:fld>
            <a:endParaRPr lang="en-US"/>
          </a:p>
        </p:txBody>
      </p:sp>
      <p:sp>
        <p:nvSpPr>
          <p:cNvPr id="33796"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ea typeface="宋体" pitchFamily="2" charset="-122"/>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buFont typeface="Arial" charset="0"/>
              <a:buNone/>
              <a:defRPr sz="1200">
                <a:latin typeface="Arial" charset="0"/>
                <a:ea typeface="宋体" pitchFamily="2" charset="-122"/>
              </a:defRPr>
            </a:lvl1pPr>
          </a:lstStyle>
          <a:p>
            <a:pPr>
              <a:defRPr/>
            </a:pPr>
            <a:fld id="{B231B79A-EEA8-47D5-84D2-31F694DC54DA}" type="slidenum">
              <a:rPr lang="zh-CN" altLang="en-US"/>
              <a:pPr>
                <a:defRPr/>
              </a:pPr>
              <a:t>‹#›</a:t>
            </a:fld>
            <a:endParaRPr lang="en-US" altLang="zh-CN"/>
          </a:p>
        </p:txBody>
      </p:sp>
    </p:spTree>
    <p:extLst>
      <p:ext uri="{BB962C8B-B14F-4D97-AF65-F5344CB8AC3E}">
        <p14:creationId xmlns:p14="http://schemas.microsoft.com/office/powerpoint/2010/main" val="40470785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B231B79A-EEA8-47D5-84D2-31F694DC54DA}" type="slidenum">
              <a:rPr lang="zh-CN" altLang="en-US" smtClean="0"/>
              <a:pPr>
                <a:defRPr/>
              </a:pPr>
              <a:t>2</a:t>
            </a:fld>
            <a:endParaRPr lang="en-US" altLang="zh-CN"/>
          </a:p>
        </p:txBody>
      </p:sp>
    </p:spTree>
    <p:extLst>
      <p:ext uri="{BB962C8B-B14F-4D97-AF65-F5344CB8AC3E}">
        <p14:creationId xmlns:p14="http://schemas.microsoft.com/office/powerpoint/2010/main" val="2903416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fld id="{D2858309-C2AB-344D-887A-894946F86268}" type="slidenum">
              <a:rPr kumimoji="0" lang="en-US" altLang="zh-CN" sz="1200">
                <a:latin typeface="Calibri" charset="0"/>
              </a:rPr>
              <a:pPr/>
              <a:t>20</a:t>
            </a:fld>
            <a:endParaRPr kumimoji="0" lang="en-US" altLang="zh-CN" sz="1200">
              <a:latin typeface="Calibri" charset="0"/>
            </a:endParaRPr>
          </a:p>
        </p:txBody>
      </p:sp>
      <p:sp>
        <p:nvSpPr>
          <p:cNvPr id="4198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198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zh-CN" altLang="en-US" sz="1200" dirty="0" smtClean="0">
                <a:solidFill>
                  <a:srgbClr val="FFFFFF"/>
                </a:solidFill>
                <a:latin typeface="微软雅黑" charset="0"/>
                <a:ea typeface="微软雅黑" charset="0"/>
                <a:cs typeface="微软雅黑" charset="0"/>
              </a:rPr>
              <a:t>多方面压缩网校开支成本</a:t>
            </a:r>
            <a:endParaRPr lang="en-US" altLang="zh-CN" sz="1200" dirty="0" smtClean="0">
              <a:solidFill>
                <a:srgbClr val="FFFFFF"/>
              </a:solidFill>
              <a:latin typeface="微软雅黑" charset="0"/>
              <a:ea typeface="微软雅黑" charset="0"/>
              <a:cs typeface="微软雅黑" charset="0"/>
            </a:endParaRPr>
          </a:p>
          <a:p>
            <a:pPr eaLnBrk="1" hangingPunct="1">
              <a:spcBef>
                <a:spcPct val="0"/>
              </a:spcBef>
            </a:pPr>
            <a:endParaRPr kumimoji="0" lang="zh-CN" altLang="en-US" dirty="0">
              <a:latin typeface="Calibri" charset="0"/>
              <a:ea typeface="宋体" charset="0"/>
            </a:endParaRPr>
          </a:p>
        </p:txBody>
      </p:sp>
    </p:spTree>
    <p:extLst>
      <p:ext uri="{BB962C8B-B14F-4D97-AF65-F5344CB8AC3E}">
        <p14:creationId xmlns:p14="http://schemas.microsoft.com/office/powerpoint/2010/main" val="25350364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ctrTitle"/>
          </p:nvPr>
        </p:nvSpPr>
        <p:spPr>
          <a:xfrm>
            <a:off x="558800" y="3521075"/>
            <a:ext cx="7986713" cy="1004888"/>
          </a:xfrm>
          <a:extLst/>
        </p:spPr>
        <p:txBody>
          <a:bodyPr/>
          <a:lstStyle>
            <a:lvl1pPr algn="ctr">
              <a:buFont typeface="Arial" panose="020B0604020202020204" pitchFamily="34" charset="0"/>
              <a:buNone/>
              <a:defRPr sz="4800">
                <a:solidFill>
                  <a:schemeClr val="bg1"/>
                </a:solidFill>
              </a:defRPr>
            </a:lvl1pPr>
          </a:lstStyle>
          <a:p>
            <a:pPr lvl="0"/>
            <a:r>
              <a:rPr lang="zh-CN" noProof="0" smtClean="0">
                <a:sym typeface="Arial" panose="020B0604020202020204" pitchFamily="34" charset="0"/>
              </a:rPr>
              <a:t>单击此处编辑母版标题样式</a:t>
            </a:r>
          </a:p>
        </p:txBody>
      </p:sp>
      <p:sp>
        <p:nvSpPr>
          <p:cNvPr id="2054" name="Rectangle 6"/>
          <p:cNvSpPr>
            <a:spLocks noGrp="1" noChangeArrowheads="1"/>
          </p:cNvSpPr>
          <p:nvPr>
            <p:ph type="subTitle" idx="1"/>
          </p:nvPr>
        </p:nvSpPr>
        <p:spPr>
          <a:xfrm>
            <a:off x="549275" y="4525963"/>
            <a:ext cx="8007350" cy="1090612"/>
          </a:xfrm>
          <a:extLst/>
        </p:spPr>
        <p:txBody>
          <a:bodyPr/>
          <a:lstStyle>
            <a:lvl1pPr marL="0" indent="0" algn="ctr">
              <a:buFont typeface="Arial" panose="020B0604020202020204" pitchFamily="34" charset="0"/>
              <a:buNone/>
              <a:defRPr sz="2800">
                <a:solidFill>
                  <a:schemeClr val="bg1"/>
                </a:solidFill>
                <a:sym typeface="Arial" panose="020B0604020202020204" pitchFamily="34" charset="0"/>
              </a:defRPr>
            </a:lvl1pPr>
          </a:lstStyle>
          <a:p>
            <a:pPr lvl="0"/>
            <a:r>
              <a:rPr lang="zh-CN" noProof="0" smtClean="0">
                <a:sym typeface="Arial" panose="020B0604020202020204" pitchFamily="34" charset="0"/>
              </a:rPr>
              <a:t>单击此处编辑母版副标题样式</a:t>
            </a:r>
          </a:p>
        </p:txBody>
      </p:sp>
      <p:sp>
        <p:nvSpPr>
          <p:cNvPr id="4" name="Rectangle 2"/>
          <p:cNvSpPr>
            <a:spLocks noGrp="1" noChangeArrowheads="1"/>
          </p:cNvSpPr>
          <p:nvPr>
            <p:ph type="dt" sz="half" idx="10"/>
          </p:nvPr>
        </p:nvSpPr>
        <p:spPr/>
        <p:txBody>
          <a:bodyPr/>
          <a:lstStyle>
            <a:lvl1pPr>
              <a:defRPr>
                <a:solidFill>
                  <a:schemeClr val="tx1"/>
                </a:solidFill>
              </a:defRPr>
            </a:lvl1pPr>
          </a:lstStyle>
          <a:p>
            <a:pPr>
              <a:defRPr/>
            </a:pPr>
            <a:fld id="{BEEFBD03-0475-4038-B22D-45BC16495A17}" type="datetime1">
              <a:rPr lang="zh-CN" altLang="en-US"/>
              <a:pPr>
                <a:defRPr/>
              </a:pPr>
              <a:t>2015/5/20</a:t>
            </a:fld>
            <a:endParaRPr lang="zh-CN" altLang="en-US"/>
          </a:p>
        </p:txBody>
      </p:sp>
      <p:sp>
        <p:nvSpPr>
          <p:cNvPr id="5" name="Rectangle 3"/>
          <p:cNvSpPr>
            <a:spLocks noGrp="1" noChangeArrowheads="1"/>
          </p:cNvSpPr>
          <p:nvPr>
            <p:ph type="ftr" sz="quarter" idx="11"/>
          </p:nvPr>
        </p:nvSpPr>
        <p:spPr/>
        <p:txBody>
          <a:bodyPr/>
          <a:lstStyle>
            <a:lvl1pPr>
              <a:defRPr>
                <a:solidFill>
                  <a:schemeClr val="tx1"/>
                </a:solidFill>
              </a:defRPr>
            </a:lvl1pPr>
          </a:lstStyle>
          <a:p>
            <a:pPr>
              <a:defRPr/>
            </a:pPr>
            <a:endParaRPr lang="zh-CN" altLang="en-US"/>
          </a:p>
        </p:txBody>
      </p:sp>
      <p:sp>
        <p:nvSpPr>
          <p:cNvPr id="6" name="Rectangle 4"/>
          <p:cNvSpPr>
            <a:spLocks noGrp="1" noChangeArrowheads="1"/>
          </p:cNvSpPr>
          <p:nvPr>
            <p:ph type="sldNum" sz="quarter" idx="12"/>
          </p:nvPr>
        </p:nvSpPr>
        <p:spPr/>
        <p:txBody>
          <a:bodyPr/>
          <a:lstStyle>
            <a:lvl1pPr>
              <a:defRPr>
                <a:solidFill>
                  <a:schemeClr val="tx1"/>
                </a:solidFill>
              </a:defRPr>
            </a:lvl1pPr>
          </a:lstStyle>
          <a:p>
            <a:pPr>
              <a:defRPr/>
            </a:pPr>
            <a:fld id="{6C854040-1EAF-412F-8178-DAD10D71FE4B}" type="slidenum">
              <a:rPr lang="zh-CN" altLang="zh-CN"/>
              <a:pPr>
                <a:defRPr/>
              </a:pPr>
              <a:t>‹#›</a:t>
            </a:fld>
            <a:endParaRPr lang="zh-CN"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604D05D7-493F-414B-963C-E793839725FA}" type="datetime1">
              <a:rPr lang="zh-CN" altLang="en-US"/>
              <a:pPr>
                <a:defRPr/>
              </a:pPr>
              <a:t>2015/5/20</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0D778F35-AC3E-421F-9C44-D7A7C75509CB}"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92125"/>
            <a:ext cx="2057400" cy="56340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92125"/>
            <a:ext cx="6019800" cy="56340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0CEBCA80-D878-4F64-8CDB-D0309B294116}" type="datetime1">
              <a:rPr lang="zh-CN" altLang="en-US"/>
              <a:pPr>
                <a:defRPr/>
              </a:pPr>
              <a:t>2015/5/20</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2410FBAA-79F9-4381-8FA1-63A2CEC6EB80}"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492125"/>
            <a:ext cx="8229600" cy="517525"/>
          </a:xfrm>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E0F74C00-8F6F-43BC-936F-2DA0BC64E54F}" type="datetime1">
              <a:rPr lang="zh-CN" altLang="en-US"/>
              <a:pPr>
                <a:defRPr/>
              </a:pPr>
              <a:t>2015/5/20</a:t>
            </a:fld>
            <a:endParaRPr lang="zh-CN"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2"/>
          </p:nvPr>
        </p:nvSpPr>
        <p:spPr>
          <a:ln/>
        </p:spPr>
        <p:txBody>
          <a:bodyPr/>
          <a:lstStyle>
            <a:lvl1pPr>
              <a:defRPr/>
            </a:lvl1pPr>
          </a:lstStyle>
          <a:p>
            <a:pPr>
              <a:defRPr/>
            </a:pPr>
            <a:fld id="{5D5D76DA-6AC7-420E-AFE1-654AA64F3CC2}"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26940F2D-6E8D-4FA8-9C6E-E4E3A81BA388}" type="datetime1">
              <a:rPr lang="zh-CN" altLang="en-US"/>
              <a:pPr>
                <a:defRPr/>
              </a:pPr>
              <a:t>2015/5/20</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B3360C76-87DA-4318-9402-17B1401C483C}"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51AE6A35-1C91-45A6-B784-605B359641EE}" type="datetime1">
              <a:rPr lang="zh-CN" altLang="en-US"/>
              <a:pPr>
                <a:defRPr/>
              </a:pPr>
              <a:t>2015/5/20</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EC5C23EC-0873-4B2C-BFCA-4EAD73A23227}"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08F3F122-D0FB-4A23-BD3D-133BB200A878}" type="datetime1">
              <a:rPr lang="zh-CN" altLang="en-US"/>
              <a:pPr>
                <a:defRPr/>
              </a:pPr>
              <a:t>2015/5/20</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B158CD17-507D-4066-BEE0-B9897D56306E}"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4FA9BF4C-EBA6-4B87-9434-3B9EB4D25CA2}" type="datetime1">
              <a:rPr lang="zh-CN" altLang="en-US"/>
              <a:pPr>
                <a:defRPr/>
              </a:pPr>
              <a:t>2015/5/20</a:t>
            </a:fld>
            <a:endParaRPr lang="zh-CN"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6"/>
          <p:cNvSpPr>
            <a:spLocks noGrp="1" noChangeArrowheads="1"/>
          </p:cNvSpPr>
          <p:nvPr>
            <p:ph type="sldNum" sz="quarter" idx="12"/>
          </p:nvPr>
        </p:nvSpPr>
        <p:spPr>
          <a:ln/>
        </p:spPr>
        <p:txBody>
          <a:bodyPr/>
          <a:lstStyle>
            <a:lvl1pPr>
              <a:defRPr/>
            </a:lvl1pPr>
          </a:lstStyle>
          <a:p>
            <a:pPr>
              <a:defRPr/>
            </a:pPr>
            <a:fld id="{6942ABE4-F69C-4C28-9805-2441FC407185}"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0D7D9288-E84D-4F0C-BA73-4BC3E2968A59}" type="datetime1">
              <a:rPr lang="zh-CN" altLang="en-US"/>
              <a:pPr>
                <a:defRPr/>
              </a:pPr>
              <a:t>2015/5/20</a:t>
            </a:fld>
            <a:endParaRPr lang="zh-CN"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2"/>
          </p:nvPr>
        </p:nvSpPr>
        <p:spPr>
          <a:ln/>
        </p:spPr>
        <p:txBody>
          <a:bodyPr/>
          <a:lstStyle>
            <a:lvl1pPr>
              <a:defRPr/>
            </a:lvl1pPr>
          </a:lstStyle>
          <a:p>
            <a:pPr>
              <a:defRPr/>
            </a:pPr>
            <a:fld id="{D492EA5E-B945-43F5-B77B-8A4FC1081986}"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5842DD40-014B-425E-8051-39547C295994}" type="datetime1">
              <a:rPr lang="zh-CN" altLang="en-US"/>
              <a:pPr>
                <a:defRPr/>
              </a:pPr>
              <a:t>2015/5/20</a:t>
            </a:fld>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ln/>
        </p:spPr>
        <p:txBody>
          <a:bodyPr/>
          <a:lstStyle>
            <a:lvl1pPr>
              <a:defRPr/>
            </a:lvl1pPr>
          </a:lstStyle>
          <a:p>
            <a:pPr>
              <a:defRPr/>
            </a:pPr>
            <a:fld id="{2B14C0E6-A80B-4A01-8561-ED7D5AA57A09}"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6BE122A9-488D-4DD0-8321-3AF6009B9D60}" type="datetime1">
              <a:rPr lang="zh-CN" altLang="en-US"/>
              <a:pPr>
                <a:defRPr/>
              </a:pPr>
              <a:t>2015/5/20</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3A7ED116-CAA6-4024-8367-CE1B996C2F3F}"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9EC068D1-2383-4A1F-80C0-E757D7DFEB29}" type="datetime1">
              <a:rPr lang="zh-CN" altLang="en-US"/>
              <a:pPr>
                <a:defRPr/>
              </a:pPr>
              <a:t>2015/5/20</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BE24F6A2-53CA-4255-A19B-4BEBC465BD60}"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92125"/>
            <a:ext cx="8229600" cy="5175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zh-CN" smtClean="0">
                <a:sym typeface="Arial" pitchFamily="34" charset="0"/>
              </a:rPr>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400">
                <a:solidFill>
                  <a:srgbClr val="89D2D9"/>
                </a:solidFill>
                <a:latin typeface="Arial" panose="020B0604020202020204" pitchFamily="34" charset="0"/>
                <a:ea typeface="+mn-ea"/>
              </a:defRPr>
            </a:lvl1pPr>
          </a:lstStyle>
          <a:p>
            <a:pPr>
              <a:defRPr/>
            </a:pPr>
            <a:fld id="{4A68DBD5-3927-44B6-BBE7-65910F4877A6}" type="datetime1">
              <a:rPr lang="zh-CN" altLang="en-US"/>
              <a:pPr>
                <a:defRPr/>
              </a:pPr>
              <a:t>2015/5/20</a:t>
            </a:fld>
            <a:endParaRPr lang="zh-CN"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solidFill>
                  <a:srgbClr val="89D2D9"/>
                </a:solidFill>
                <a:latin typeface="Arial" panose="020B0604020202020204" pitchFamily="34" charset="0"/>
                <a:ea typeface="+mn-ea"/>
              </a:defRPr>
            </a:lvl1pPr>
          </a:lstStyle>
          <a:p>
            <a:pPr>
              <a:defRPr/>
            </a:pPr>
            <a:endParaRPr lang="zh-CN"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xtLst/>
        </p:spPr>
        <p:txBody>
          <a:bodyPr vert="horz" wrap="square" lIns="91440" tIns="45720" rIns="91440" bIns="45720" numCol="1" anchor="t" anchorCtr="0" compatLnSpc="1">
            <a:prstTxWarp prst="textNoShape">
              <a:avLst/>
            </a:prstTxWarp>
          </a:bodyPr>
          <a:lstStyle>
            <a:lvl1pPr algn="r" eaLnBrk="1" hangingPunct="1">
              <a:buFont typeface="Arial" charset="0"/>
              <a:buNone/>
              <a:defRPr sz="1400">
                <a:solidFill>
                  <a:srgbClr val="89D2D9"/>
                </a:solidFill>
                <a:latin typeface="Arial" charset="0"/>
                <a:ea typeface="黑体" pitchFamily="49" charset="-122"/>
              </a:defRPr>
            </a:lvl1pPr>
          </a:lstStyle>
          <a:p>
            <a:pPr>
              <a:defRPr/>
            </a:pPr>
            <a:fld id="{BFBB38C2-9ED8-4415-B7DA-7F2E47EBD926}" type="slidenum">
              <a:rPr lang="zh-CN" altLang="en-US"/>
              <a:pPr>
                <a:defRPr/>
              </a:pPr>
              <a:t>‹#›</a:t>
            </a:fld>
            <a:endParaRPr lang="zh-CN" altLang="en-US"/>
          </a:p>
        </p:txBody>
      </p:sp>
      <p:sp>
        <p:nvSpPr>
          <p:cNvPr id="1031" name="Rectangle 7"/>
          <p:cNvSpPr>
            <a:spLocks noChangeArrowheads="1"/>
          </p:cNvSpPr>
          <p:nvPr userDrawn="1"/>
        </p:nvSpPr>
        <p:spPr bwMode="auto">
          <a:xfrm>
            <a:off x="0" y="6786563"/>
            <a:ext cx="2590800" cy="76200"/>
          </a:xfrm>
          <a:prstGeom prst="rect">
            <a:avLst/>
          </a:prstGeom>
          <a:solidFill>
            <a:srgbClr val="F7B76F"/>
          </a:solidFill>
          <a:ln>
            <a:noFill/>
          </a:ln>
          <a:effectLst/>
          <a:extLst/>
        </p:spPr>
        <p:txBody>
          <a:bodyPr anchor="ctr"/>
          <a:lstStyle>
            <a:lvl1pPr>
              <a:buFont typeface="Arial" charset="0"/>
              <a:defRPr>
                <a:solidFill>
                  <a:schemeClr val="tx1"/>
                </a:solidFill>
                <a:latin typeface="Arial" charset="0"/>
                <a:ea typeface="宋体" pitchFamily="2" charset="-122"/>
              </a:defRPr>
            </a:lvl1pPr>
            <a:lvl2pPr marL="742950" indent="-285750">
              <a:buFont typeface="Arial" charset="0"/>
              <a:defRPr>
                <a:solidFill>
                  <a:schemeClr val="tx1"/>
                </a:solidFill>
                <a:latin typeface="Arial" charset="0"/>
                <a:ea typeface="宋体" pitchFamily="2" charset="-122"/>
              </a:defRPr>
            </a:lvl2pPr>
            <a:lvl3pPr marL="1143000" indent="-228600">
              <a:buFont typeface="Arial" charset="0"/>
              <a:defRPr>
                <a:solidFill>
                  <a:schemeClr val="tx1"/>
                </a:solidFill>
                <a:latin typeface="Arial" charset="0"/>
                <a:ea typeface="宋体" pitchFamily="2" charset="-122"/>
              </a:defRPr>
            </a:lvl3pPr>
            <a:lvl4pPr marL="1600200" indent="-228600">
              <a:buFont typeface="Arial" charset="0"/>
              <a:defRPr>
                <a:solidFill>
                  <a:schemeClr val="tx1"/>
                </a:solidFill>
                <a:latin typeface="Arial" charset="0"/>
                <a:ea typeface="宋体" pitchFamily="2" charset="-122"/>
              </a:defRPr>
            </a:lvl4pPr>
            <a:lvl5pPr marL="2057400" indent="-228600">
              <a:buFont typeface="Arial" charse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defRPr/>
            </a:pPr>
            <a:endParaRPr lang="zh-CN" altLang="en-US" smtClean="0"/>
          </a:p>
        </p:txBody>
      </p:sp>
      <p:sp>
        <p:nvSpPr>
          <p:cNvPr id="1032" name="Rectangle 8"/>
          <p:cNvSpPr>
            <a:spLocks noChangeArrowheads="1"/>
          </p:cNvSpPr>
          <p:nvPr userDrawn="1"/>
        </p:nvSpPr>
        <p:spPr bwMode="auto">
          <a:xfrm>
            <a:off x="2511425" y="6786563"/>
            <a:ext cx="2044700" cy="76200"/>
          </a:xfrm>
          <a:prstGeom prst="rect">
            <a:avLst/>
          </a:prstGeom>
          <a:solidFill>
            <a:srgbClr val="7BC893"/>
          </a:solidFill>
          <a:ln>
            <a:noFill/>
          </a:ln>
          <a:effectLst/>
          <a:extLst/>
        </p:spPr>
        <p:txBody>
          <a:bodyPr anchor="ctr"/>
          <a:lstStyle>
            <a:lvl1pPr>
              <a:buFont typeface="Arial" charset="0"/>
              <a:defRPr>
                <a:solidFill>
                  <a:schemeClr val="tx1"/>
                </a:solidFill>
                <a:latin typeface="Arial" charset="0"/>
                <a:ea typeface="宋体" pitchFamily="2" charset="-122"/>
              </a:defRPr>
            </a:lvl1pPr>
            <a:lvl2pPr marL="742950" indent="-285750">
              <a:buFont typeface="Arial" charset="0"/>
              <a:defRPr>
                <a:solidFill>
                  <a:schemeClr val="tx1"/>
                </a:solidFill>
                <a:latin typeface="Arial" charset="0"/>
                <a:ea typeface="宋体" pitchFamily="2" charset="-122"/>
              </a:defRPr>
            </a:lvl2pPr>
            <a:lvl3pPr marL="1143000" indent="-228600">
              <a:buFont typeface="Arial" charset="0"/>
              <a:defRPr>
                <a:solidFill>
                  <a:schemeClr val="tx1"/>
                </a:solidFill>
                <a:latin typeface="Arial" charset="0"/>
                <a:ea typeface="宋体" pitchFamily="2" charset="-122"/>
              </a:defRPr>
            </a:lvl3pPr>
            <a:lvl4pPr marL="1600200" indent="-228600">
              <a:buFont typeface="Arial" charset="0"/>
              <a:defRPr>
                <a:solidFill>
                  <a:schemeClr val="tx1"/>
                </a:solidFill>
                <a:latin typeface="Arial" charset="0"/>
                <a:ea typeface="宋体" pitchFamily="2" charset="-122"/>
              </a:defRPr>
            </a:lvl4pPr>
            <a:lvl5pPr marL="2057400" indent="-228600">
              <a:buFont typeface="Arial" charse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defRPr/>
            </a:pPr>
            <a:endParaRPr lang="zh-CN" altLang="en-US" smtClean="0"/>
          </a:p>
        </p:txBody>
      </p:sp>
      <p:sp>
        <p:nvSpPr>
          <p:cNvPr id="1033" name="Rectangle 9"/>
          <p:cNvSpPr>
            <a:spLocks noChangeArrowheads="1"/>
          </p:cNvSpPr>
          <p:nvPr userDrawn="1"/>
        </p:nvSpPr>
        <p:spPr bwMode="auto">
          <a:xfrm>
            <a:off x="4494213" y="6786563"/>
            <a:ext cx="2592387" cy="76200"/>
          </a:xfrm>
          <a:prstGeom prst="rect">
            <a:avLst/>
          </a:prstGeom>
          <a:solidFill>
            <a:srgbClr val="EB3025"/>
          </a:solidFill>
          <a:ln>
            <a:noFill/>
          </a:ln>
          <a:effectLst/>
          <a:extLst/>
        </p:spPr>
        <p:txBody>
          <a:bodyPr anchor="ctr"/>
          <a:lstStyle>
            <a:lvl1pPr>
              <a:buFont typeface="Arial" charset="0"/>
              <a:defRPr>
                <a:solidFill>
                  <a:schemeClr val="tx1"/>
                </a:solidFill>
                <a:latin typeface="Arial" charset="0"/>
                <a:ea typeface="宋体" pitchFamily="2" charset="-122"/>
              </a:defRPr>
            </a:lvl1pPr>
            <a:lvl2pPr marL="742950" indent="-285750">
              <a:buFont typeface="Arial" charset="0"/>
              <a:defRPr>
                <a:solidFill>
                  <a:schemeClr val="tx1"/>
                </a:solidFill>
                <a:latin typeface="Arial" charset="0"/>
                <a:ea typeface="宋体" pitchFamily="2" charset="-122"/>
              </a:defRPr>
            </a:lvl2pPr>
            <a:lvl3pPr marL="1143000" indent="-228600">
              <a:buFont typeface="Arial" charset="0"/>
              <a:defRPr>
                <a:solidFill>
                  <a:schemeClr val="tx1"/>
                </a:solidFill>
                <a:latin typeface="Arial" charset="0"/>
                <a:ea typeface="宋体" pitchFamily="2" charset="-122"/>
              </a:defRPr>
            </a:lvl3pPr>
            <a:lvl4pPr marL="1600200" indent="-228600">
              <a:buFont typeface="Arial" charset="0"/>
              <a:defRPr>
                <a:solidFill>
                  <a:schemeClr val="tx1"/>
                </a:solidFill>
                <a:latin typeface="Arial" charset="0"/>
                <a:ea typeface="宋体" pitchFamily="2" charset="-122"/>
              </a:defRPr>
            </a:lvl4pPr>
            <a:lvl5pPr marL="2057400" indent="-228600">
              <a:buFont typeface="Arial" charse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defRPr/>
            </a:pPr>
            <a:endParaRPr lang="zh-CN" altLang="en-US" smtClean="0"/>
          </a:p>
        </p:txBody>
      </p:sp>
      <p:sp>
        <p:nvSpPr>
          <p:cNvPr id="1034" name="Rectangle 10"/>
          <p:cNvSpPr>
            <a:spLocks noChangeArrowheads="1"/>
          </p:cNvSpPr>
          <p:nvPr userDrawn="1"/>
        </p:nvSpPr>
        <p:spPr bwMode="auto">
          <a:xfrm>
            <a:off x="7007225" y="6786563"/>
            <a:ext cx="2146300" cy="76200"/>
          </a:xfrm>
          <a:prstGeom prst="rect">
            <a:avLst/>
          </a:prstGeom>
          <a:solidFill>
            <a:srgbClr val="73C6E9"/>
          </a:solidFill>
          <a:ln>
            <a:noFill/>
          </a:ln>
          <a:effectLst/>
          <a:extLst/>
        </p:spPr>
        <p:txBody>
          <a:bodyPr anchor="ctr"/>
          <a:lstStyle>
            <a:lvl1pPr>
              <a:buFont typeface="Arial" charset="0"/>
              <a:defRPr>
                <a:solidFill>
                  <a:schemeClr val="tx1"/>
                </a:solidFill>
                <a:latin typeface="Arial" charset="0"/>
                <a:ea typeface="宋体" pitchFamily="2" charset="-122"/>
              </a:defRPr>
            </a:lvl1pPr>
            <a:lvl2pPr marL="742950" indent="-285750">
              <a:buFont typeface="Arial" charset="0"/>
              <a:defRPr>
                <a:solidFill>
                  <a:schemeClr val="tx1"/>
                </a:solidFill>
                <a:latin typeface="Arial" charset="0"/>
                <a:ea typeface="宋体" pitchFamily="2" charset="-122"/>
              </a:defRPr>
            </a:lvl2pPr>
            <a:lvl3pPr marL="1143000" indent="-228600">
              <a:buFont typeface="Arial" charset="0"/>
              <a:defRPr>
                <a:solidFill>
                  <a:schemeClr val="tx1"/>
                </a:solidFill>
                <a:latin typeface="Arial" charset="0"/>
                <a:ea typeface="宋体" pitchFamily="2" charset="-122"/>
              </a:defRPr>
            </a:lvl3pPr>
            <a:lvl4pPr marL="1600200" indent="-228600">
              <a:buFont typeface="Arial" charset="0"/>
              <a:defRPr>
                <a:solidFill>
                  <a:schemeClr val="tx1"/>
                </a:solidFill>
                <a:latin typeface="Arial" charset="0"/>
                <a:ea typeface="宋体" pitchFamily="2" charset="-122"/>
              </a:defRPr>
            </a:lvl4pPr>
            <a:lvl5pPr marL="2057400" indent="-228600">
              <a:buFont typeface="Arial" charse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defRPr/>
            </a:pPr>
            <a:endParaRPr lang="zh-CN" altLang="en-US" smtClean="0"/>
          </a:p>
        </p:txBody>
      </p:sp>
    </p:spTree>
  </p:cSld>
  <p:clrMap bg1="lt1" tx1="dk1" bg2="lt2" tx2="dk2" accent1="accent1" accent2="accent2" accent3="accent3" accent4="accent4" accent5="accent5" accent6="accent6" hlink="hlink" folHlink="folHlink"/>
  <p:sldLayoutIdLst>
    <p:sldLayoutId id="2147483826"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Lst>
  <p:txStyles>
    <p:titleStyle>
      <a:lvl1pPr algn="l" rtl="0" eaLnBrk="0" fontAlgn="base" hangingPunct="0">
        <a:spcBef>
          <a:spcPct val="0"/>
        </a:spcBef>
        <a:spcAft>
          <a:spcPct val="0"/>
        </a:spcAft>
        <a:defRPr sz="2800" kern="1200">
          <a:solidFill>
            <a:srgbClr val="89D2D9"/>
          </a:solidFill>
          <a:latin typeface="+mj-lt"/>
          <a:ea typeface="+mj-ea"/>
          <a:cs typeface="+mj-cs"/>
          <a:sym typeface="Arial" pitchFamily="34" charset="0"/>
        </a:defRPr>
      </a:lvl1pPr>
      <a:lvl2pPr algn="l" rtl="0" eaLnBrk="0" fontAlgn="base" hangingPunct="0">
        <a:spcBef>
          <a:spcPct val="0"/>
        </a:spcBef>
        <a:spcAft>
          <a:spcPct val="0"/>
        </a:spcAft>
        <a:defRPr sz="2800">
          <a:solidFill>
            <a:srgbClr val="89D2D9"/>
          </a:solidFill>
          <a:latin typeface="Arial" panose="020B0604020202020204" pitchFamily="34" charset="0"/>
          <a:ea typeface="黑体" panose="02010609060101010101" pitchFamily="49" charset="-122"/>
          <a:sym typeface="Arial" pitchFamily="34" charset="0"/>
        </a:defRPr>
      </a:lvl2pPr>
      <a:lvl3pPr algn="l" rtl="0" eaLnBrk="0" fontAlgn="base" hangingPunct="0">
        <a:spcBef>
          <a:spcPct val="0"/>
        </a:spcBef>
        <a:spcAft>
          <a:spcPct val="0"/>
        </a:spcAft>
        <a:defRPr sz="2800">
          <a:solidFill>
            <a:srgbClr val="89D2D9"/>
          </a:solidFill>
          <a:latin typeface="Arial" panose="020B0604020202020204" pitchFamily="34" charset="0"/>
          <a:ea typeface="黑体" panose="02010609060101010101" pitchFamily="49" charset="-122"/>
          <a:sym typeface="Arial" pitchFamily="34" charset="0"/>
        </a:defRPr>
      </a:lvl3pPr>
      <a:lvl4pPr algn="l" rtl="0" eaLnBrk="0" fontAlgn="base" hangingPunct="0">
        <a:spcBef>
          <a:spcPct val="0"/>
        </a:spcBef>
        <a:spcAft>
          <a:spcPct val="0"/>
        </a:spcAft>
        <a:defRPr sz="2800">
          <a:solidFill>
            <a:srgbClr val="89D2D9"/>
          </a:solidFill>
          <a:latin typeface="Arial" panose="020B0604020202020204" pitchFamily="34" charset="0"/>
          <a:ea typeface="黑体" panose="02010609060101010101" pitchFamily="49" charset="-122"/>
          <a:sym typeface="Arial" pitchFamily="34" charset="0"/>
        </a:defRPr>
      </a:lvl4pPr>
      <a:lvl5pPr algn="l" rtl="0" eaLnBrk="0" fontAlgn="base" hangingPunct="0">
        <a:spcBef>
          <a:spcPct val="0"/>
        </a:spcBef>
        <a:spcAft>
          <a:spcPct val="0"/>
        </a:spcAft>
        <a:defRPr sz="2800">
          <a:solidFill>
            <a:srgbClr val="89D2D9"/>
          </a:solidFill>
          <a:latin typeface="Arial" panose="020B0604020202020204" pitchFamily="34" charset="0"/>
          <a:ea typeface="黑体" panose="02010609060101010101" pitchFamily="49" charset="-122"/>
          <a:sym typeface="Arial" pitchFamily="34" charset="0"/>
        </a:defRPr>
      </a:lvl5pPr>
      <a:lvl6pPr marL="457200" algn="l" rtl="0" fontAlgn="base">
        <a:spcBef>
          <a:spcPct val="0"/>
        </a:spcBef>
        <a:spcAft>
          <a:spcPct val="0"/>
        </a:spcAft>
        <a:defRPr sz="2800">
          <a:solidFill>
            <a:srgbClr val="89D2D9"/>
          </a:solidFill>
          <a:latin typeface="Arial" panose="020B0604020202020204" pitchFamily="34" charset="0"/>
          <a:ea typeface="黑体" panose="02010609060101010101" pitchFamily="49" charset="-122"/>
          <a:sym typeface="Arial" panose="020B0604020202020204" pitchFamily="34" charset="0"/>
        </a:defRPr>
      </a:lvl6pPr>
      <a:lvl7pPr marL="914400" algn="l" rtl="0" fontAlgn="base">
        <a:spcBef>
          <a:spcPct val="0"/>
        </a:spcBef>
        <a:spcAft>
          <a:spcPct val="0"/>
        </a:spcAft>
        <a:defRPr sz="2800">
          <a:solidFill>
            <a:srgbClr val="89D2D9"/>
          </a:solidFill>
          <a:latin typeface="Arial" panose="020B0604020202020204" pitchFamily="34" charset="0"/>
          <a:ea typeface="黑体" panose="02010609060101010101" pitchFamily="49" charset="-122"/>
          <a:sym typeface="Arial" panose="020B0604020202020204" pitchFamily="34" charset="0"/>
        </a:defRPr>
      </a:lvl7pPr>
      <a:lvl8pPr marL="1371600" algn="l" rtl="0" fontAlgn="base">
        <a:spcBef>
          <a:spcPct val="0"/>
        </a:spcBef>
        <a:spcAft>
          <a:spcPct val="0"/>
        </a:spcAft>
        <a:defRPr sz="2800">
          <a:solidFill>
            <a:srgbClr val="89D2D9"/>
          </a:solidFill>
          <a:latin typeface="Arial" panose="020B0604020202020204" pitchFamily="34" charset="0"/>
          <a:ea typeface="黑体" panose="02010609060101010101" pitchFamily="49" charset="-122"/>
          <a:sym typeface="Arial" panose="020B0604020202020204" pitchFamily="34" charset="0"/>
        </a:defRPr>
      </a:lvl8pPr>
      <a:lvl9pPr marL="1828800" algn="l" rtl="0" fontAlgn="base">
        <a:spcBef>
          <a:spcPct val="0"/>
        </a:spcBef>
        <a:spcAft>
          <a:spcPct val="0"/>
        </a:spcAft>
        <a:defRPr sz="2800">
          <a:solidFill>
            <a:srgbClr val="89D2D9"/>
          </a:solidFill>
          <a:latin typeface="Arial" panose="020B0604020202020204" pitchFamily="34" charset="0"/>
          <a:ea typeface="黑体" panose="02010609060101010101" pitchFamily="49" charset="-122"/>
          <a:sym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rgbClr val="89D2D9"/>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89D2D9"/>
          </a:solidFill>
          <a:latin typeface="+mn-lt"/>
          <a:ea typeface="+mn-ea"/>
          <a:cs typeface="+mn-cs"/>
        </a:defRPr>
      </a:lvl2pPr>
      <a:lvl3pPr marL="1143000" indent="-228600" algn="l" rtl="0" eaLnBrk="0" fontAlgn="base" hangingPunct="0">
        <a:spcBef>
          <a:spcPct val="20000"/>
        </a:spcBef>
        <a:spcAft>
          <a:spcPct val="0"/>
        </a:spcAft>
        <a:buChar char="•"/>
        <a:defRPr sz="2400" kern="1200">
          <a:solidFill>
            <a:srgbClr val="89D2D9"/>
          </a:solidFill>
          <a:latin typeface="+mn-lt"/>
          <a:ea typeface="+mn-ea"/>
          <a:cs typeface="+mn-cs"/>
        </a:defRPr>
      </a:lvl3pPr>
      <a:lvl4pPr marL="1600200" indent="-228600" algn="l" rtl="0" eaLnBrk="0" fontAlgn="base" hangingPunct="0">
        <a:spcBef>
          <a:spcPct val="20000"/>
        </a:spcBef>
        <a:spcAft>
          <a:spcPct val="0"/>
        </a:spcAft>
        <a:buChar char="–"/>
        <a:defRPr sz="2000" kern="1200">
          <a:solidFill>
            <a:srgbClr val="89D2D9"/>
          </a:solidFill>
          <a:latin typeface="+mn-lt"/>
          <a:ea typeface="+mn-ea"/>
          <a:cs typeface="+mn-cs"/>
        </a:defRPr>
      </a:lvl4pPr>
      <a:lvl5pPr marL="2057400" indent="-228600" algn="l" rtl="0" eaLnBrk="0" fontAlgn="base" hangingPunct="0">
        <a:spcBef>
          <a:spcPct val="20000"/>
        </a:spcBef>
        <a:spcAft>
          <a:spcPct val="0"/>
        </a:spcAft>
        <a:buChar char="»"/>
        <a:defRPr sz="2000" kern="1200">
          <a:solidFill>
            <a:srgbClr val="89D2D9"/>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jpeg"/><Relationship Id="rId7" Type="http://schemas.openxmlformats.org/officeDocument/2006/relationships/image" Target="../media/image25.jpeg"/><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jpeg"/><Relationship Id="rId4" Type="http://schemas.openxmlformats.org/officeDocument/2006/relationships/image" Target="../media/image22.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lum/>
          </a:blip>
          <a:srcRect/>
          <a:stretch>
            <a:fillRect l="-25000" r="-25000"/>
          </a:stretch>
        </a:blipFill>
        <a:effectLst/>
      </p:bgPr>
    </p:bg>
    <p:spTree>
      <p:nvGrpSpPr>
        <p:cNvPr id="1" name=""/>
        <p:cNvGrpSpPr/>
        <p:nvPr/>
      </p:nvGrpSpPr>
      <p:grpSpPr>
        <a:xfrm>
          <a:off x="0" y="0"/>
          <a:ext cx="0" cy="0"/>
          <a:chOff x="0" y="0"/>
          <a:chExt cx="0" cy="0"/>
        </a:xfrm>
      </p:grpSpPr>
      <p:pic>
        <p:nvPicPr>
          <p:cNvPr id="4" name="图片 3" descr="LOGO.png"/>
          <p:cNvPicPr>
            <a:picLocks noChangeAspect="1"/>
          </p:cNvPicPr>
          <p:nvPr/>
        </p:nvPicPr>
        <p:blipFill>
          <a:blip r:embed="rId3" cstate="print"/>
          <a:stretch>
            <a:fillRect/>
          </a:stretch>
        </p:blipFill>
        <p:spPr>
          <a:xfrm>
            <a:off x="3175552" y="621001"/>
            <a:ext cx="2645981" cy="2645981"/>
          </a:xfrm>
          <a:prstGeom prst="rect">
            <a:avLst/>
          </a:prstGeom>
          <a:solidFill>
            <a:schemeClr val="bg1"/>
          </a:solidFill>
          <a:effectLst>
            <a:reflection blurRad="6350" stA="50000" endA="300" endPos="55500" dist="50800" dir="5400000" sy="-100000" algn="bl" rotWithShape="0"/>
          </a:effectLst>
        </p:spPr>
      </p:pic>
      <p:sp>
        <p:nvSpPr>
          <p:cNvPr id="3075" name="Rectangle 2"/>
          <p:cNvSpPr>
            <a:spLocks noGrp="1" noChangeArrowheads="1"/>
          </p:cNvSpPr>
          <p:nvPr>
            <p:ph type="ctrTitle"/>
          </p:nvPr>
        </p:nvSpPr>
        <p:spPr>
          <a:xfrm>
            <a:off x="568325" y="4065588"/>
            <a:ext cx="7988300" cy="1006475"/>
          </a:xfrm>
        </p:spPr>
        <p:txBody>
          <a:bodyPr/>
          <a:lstStyle/>
          <a:p>
            <a:pPr eaLnBrk="1" hangingPunct="1">
              <a:buFontTx/>
              <a:buNone/>
            </a:pPr>
            <a:r>
              <a:rPr lang="zh-CN" altLang="en-US" smtClean="0"/>
              <a:t>国内首个慕课系统</a:t>
            </a:r>
          </a:p>
        </p:txBody>
      </p:sp>
      <p:sp>
        <p:nvSpPr>
          <p:cNvPr id="3076" name="Rectangle 3"/>
          <p:cNvSpPr>
            <a:spLocks noGrp="1" noChangeArrowheads="1"/>
          </p:cNvSpPr>
          <p:nvPr>
            <p:ph type="subTitle" idx="1"/>
          </p:nvPr>
        </p:nvSpPr>
        <p:spPr>
          <a:xfrm>
            <a:off x="568325" y="5072063"/>
            <a:ext cx="7988300" cy="1089025"/>
          </a:xfrm>
        </p:spPr>
        <p:txBody>
          <a:bodyPr/>
          <a:lstStyle/>
          <a:p>
            <a:pPr eaLnBrk="1" hangingPunct="1">
              <a:buFontTx/>
              <a:buNone/>
            </a:pPr>
            <a:r>
              <a:rPr lang="zh-CN" altLang="en-US" smtClean="0"/>
              <a:t>点亮万盏灯，照亮求知路</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内容占位符 3" descr="5b45357e-38bf-44ae-85f2-9b2403136339.png"/>
          <p:cNvPicPr>
            <a:picLocks noGrp="1" noChangeAspect="1"/>
          </p:cNvPicPr>
          <p:nvPr>
            <p:ph idx="1"/>
          </p:nvPr>
        </p:nvPicPr>
        <p:blipFill>
          <a:blip r:embed="rId2" cstate="print"/>
          <a:srcRect/>
          <a:stretch>
            <a:fillRect/>
          </a:stretch>
        </p:blipFill>
        <p:spPr>
          <a:xfrm>
            <a:off x="0" y="0"/>
            <a:ext cx="3756025" cy="6731000"/>
          </a:xfrm>
        </p:spPr>
      </p:pic>
      <p:sp>
        <p:nvSpPr>
          <p:cNvPr id="3" name="TextBox 2"/>
          <p:cNvSpPr txBox="1"/>
          <p:nvPr/>
        </p:nvSpPr>
        <p:spPr>
          <a:xfrm>
            <a:off x="4749800" y="1571625"/>
            <a:ext cx="4065588" cy="4586288"/>
          </a:xfrm>
          <a:prstGeom prst="rect">
            <a:avLst/>
          </a:prstGeom>
          <a:noFill/>
        </p:spPr>
        <p:txBody>
          <a:bodyPr>
            <a:spAutoFit/>
          </a:bodyPr>
          <a:lstStyle/>
          <a:p>
            <a:pPr>
              <a:defRPr/>
            </a:pPr>
            <a:r>
              <a:rPr lang="zh-CN" altLang="en-US" sz="1600" dirty="0">
                <a:solidFill>
                  <a:schemeClr val="tx1">
                    <a:lumMod val="65000"/>
                    <a:lumOff val="35000"/>
                  </a:schemeClr>
                </a:solidFill>
                <a:latin typeface="微软雅黑" pitchFamily="34" charset="-122"/>
                <a:ea typeface="微软雅黑" pitchFamily="34" charset="-122"/>
              </a:rPr>
              <a:t>专业大规模教学部署</a:t>
            </a:r>
            <a:endParaRPr lang="en-US" altLang="zh-CN" sz="1600" dirty="0">
              <a:solidFill>
                <a:schemeClr val="tx1">
                  <a:lumMod val="65000"/>
                  <a:lumOff val="35000"/>
                </a:schemeClr>
              </a:solidFill>
              <a:latin typeface="微软雅黑" pitchFamily="34" charset="-122"/>
              <a:ea typeface="微软雅黑" pitchFamily="34" charset="-122"/>
            </a:endParaRPr>
          </a:p>
          <a:p>
            <a:pPr>
              <a:defRPr/>
            </a:pPr>
            <a:r>
              <a:rPr lang="zh-CN" altLang="en-US" sz="1200" dirty="0">
                <a:solidFill>
                  <a:schemeClr val="tx1">
                    <a:lumMod val="65000"/>
                    <a:lumOff val="35000"/>
                  </a:schemeClr>
                </a:solidFill>
                <a:latin typeface="微软雅黑" pitchFamily="34" charset="-122"/>
                <a:ea typeface="微软雅黑" pitchFamily="34" charset="-122"/>
              </a:rPr>
              <a:t>分布式云计算架构，轻松应对百万学员</a:t>
            </a:r>
            <a:endParaRPr lang="en-US" altLang="zh-CN" sz="1200" dirty="0">
              <a:solidFill>
                <a:schemeClr val="tx1">
                  <a:lumMod val="65000"/>
                  <a:lumOff val="35000"/>
                </a:schemeClr>
              </a:solidFill>
              <a:latin typeface="微软雅黑" pitchFamily="34" charset="-122"/>
              <a:ea typeface="微软雅黑" pitchFamily="34" charset="-122"/>
            </a:endParaRPr>
          </a:p>
          <a:p>
            <a:pPr>
              <a:defRPr/>
            </a:pPr>
            <a:r>
              <a:rPr lang="zh-CN" altLang="en-US" sz="1200" dirty="0">
                <a:solidFill>
                  <a:schemeClr val="tx1">
                    <a:lumMod val="65000"/>
                    <a:lumOff val="35000"/>
                  </a:schemeClr>
                </a:solidFill>
                <a:latin typeface="微软雅黑" pitchFamily="34" charset="-122"/>
                <a:ea typeface="微软雅黑" pitchFamily="34" charset="-122"/>
              </a:rPr>
              <a:t>高性价比，专业又省心</a:t>
            </a:r>
            <a:endParaRPr lang="en-US" altLang="zh-CN" sz="1200" dirty="0">
              <a:solidFill>
                <a:schemeClr val="tx1">
                  <a:lumMod val="65000"/>
                  <a:lumOff val="35000"/>
                </a:schemeClr>
              </a:solidFill>
              <a:latin typeface="微软雅黑" pitchFamily="34" charset="-122"/>
              <a:ea typeface="微软雅黑" pitchFamily="34" charset="-122"/>
            </a:endParaRPr>
          </a:p>
          <a:p>
            <a:pPr>
              <a:defRPr/>
            </a:pPr>
            <a:endParaRPr lang="en-US" altLang="zh-CN" dirty="0">
              <a:solidFill>
                <a:schemeClr val="tx1">
                  <a:lumMod val="65000"/>
                  <a:lumOff val="35000"/>
                </a:schemeClr>
              </a:solidFill>
              <a:latin typeface="微软雅黑" pitchFamily="34" charset="-122"/>
              <a:ea typeface="微软雅黑" pitchFamily="34" charset="-122"/>
            </a:endParaRPr>
          </a:p>
          <a:p>
            <a:pPr>
              <a:defRPr/>
            </a:pPr>
            <a:r>
              <a:rPr lang="zh-CN" altLang="en-US" sz="1600" dirty="0">
                <a:solidFill>
                  <a:schemeClr val="tx1">
                    <a:lumMod val="65000"/>
                    <a:lumOff val="35000"/>
                  </a:schemeClr>
                </a:solidFill>
                <a:latin typeface="微软雅黑" pitchFamily="34" charset="-122"/>
                <a:ea typeface="微软雅黑" pitchFamily="34" charset="-122"/>
              </a:rPr>
              <a:t>多种教学互动形式</a:t>
            </a:r>
            <a:endParaRPr lang="en-US" altLang="zh-CN" sz="1600" dirty="0">
              <a:solidFill>
                <a:schemeClr val="tx1">
                  <a:lumMod val="65000"/>
                  <a:lumOff val="35000"/>
                </a:schemeClr>
              </a:solidFill>
              <a:latin typeface="微软雅黑" pitchFamily="34" charset="-122"/>
              <a:ea typeface="微软雅黑" pitchFamily="34" charset="-122"/>
            </a:endParaRPr>
          </a:p>
          <a:p>
            <a:pPr>
              <a:defRPr/>
            </a:pPr>
            <a:r>
              <a:rPr lang="zh-CN" altLang="en-US" sz="1200" dirty="0">
                <a:solidFill>
                  <a:schemeClr val="tx1">
                    <a:lumMod val="65000"/>
                    <a:lumOff val="35000"/>
                  </a:schemeClr>
                </a:solidFill>
                <a:latin typeface="微软雅黑" pitchFamily="34" charset="-122"/>
                <a:ea typeface="微软雅黑" pitchFamily="34" charset="-122"/>
              </a:rPr>
              <a:t>点播、直播、</a:t>
            </a:r>
            <a:r>
              <a:rPr lang="en-US" altLang="zh-CN" sz="1200" dirty="0">
                <a:solidFill>
                  <a:schemeClr val="tx1">
                    <a:lumMod val="65000"/>
                    <a:lumOff val="35000"/>
                  </a:schemeClr>
                </a:solidFill>
                <a:latin typeface="微软雅黑" pitchFamily="34" charset="-122"/>
                <a:ea typeface="微软雅黑" pitchFamily="34" charset="-122"/>
              </a:rPr>
              <a:t>PPT</a:t>
            </a:r>
            <a:r>
              <a:rPr lang="zh-CN" altLang="en-US" sz="1200" dirty="0">
                <a:solidFill>
                  <a:schemeClr val="tx1">
                    <a:lumMod val="65000"/>
                    <a:lumOff val="35000"/>
                  </a:schemeClr>
                </a:solidFill>
                <a:latin typeface="微软雅黑" pitchFamily="34" charset="-122"/>
                <a:ea typeface="微软雅黑" pitchFamily="34" charset="-122"/>
              </a:rPr>
              <a:t>、</a:t>
            </a:r>
            <a:r>
              <a:rPr lang="en-US" altLang="zh-CN" sz="1200" dirty="0">
                <a:solidFill>
                  <a:schemeClr val="tx1">
                    <a:lumMod val="65000"/>
                    <a:lumOff val="35000"/>
                  </a:schemeClr>
                </a:solidFill>
                <a:latin typeface="微软雅黑" pitchFamily="34" charset="-122"/>
                <a:ea typeface="微软雅黑" pitchFamily="34" charset="-122"/>
              </a:rPr>
              <a:t>Flash</a:t>
            </a:r>
            <a:r>
              <a:rPr lang="zh-CN" altLang="en-US" sz="1200" dirty="0">
                <a:solidFill>
                  <a:schemeClr val="tx1">
                    <a:lumMod val="65000"/>
                    <a:lumOff val="35000"/>
                  </a:schemeClr>
                </a:solidFill>
                <a:latin typeface="微软雅黑" pitchFamily="34" charset="-122"/>
                <a:ea typeface="微软雅黑" pitchFamily="34" charset="-122"/>
              </a:rPr>
              <a:t>，多种类型课程支持</a:t>
            </a:r>
            <a:endParaRPr lang="en-US" altLang="zh-CN" sz="1200" dirty="0">
              <a:solidFill>
                <a:schemeClr val="tx1">
                  <a:lumMod val="65000"/>
                  <a:lumOff val="35000"/>
                </a:schemeClr>
              </a:solidFill>
              <a:latin typeface="微软雅黑" pitchFamily="34" charset="-122"/>
              <a:ea typeface="微软雅黑" pitchFamily="34" charset="-122"/>
            </a:endParaRPr>
          </a:p>
          <a:p>
            <a:pPr>
              <a:defRPr/>
            </a:pPr>
            <a:r>
              <a:rPr lang="zh-CN" altLang="en-US" sz="1200" dirty="0">
                <a:solidFill>
                  <a:schemeClr val="tx1">
                    <a:lumMod val="65000"/>
                    <a:lumOff val="35000"/>
                  </a:schemeClr>
                </a:solidFill>
                <a:latin typeface="微软雅黑" pitchFamily="34" charset="-122"/>
                <a:ea typeface="微软雅黑" pitchFamily="34" charset="-122"/>
              </a:rPr>
              <a:t>私信、问答、讨论区，互动更加多样化</a:t>
            </a:r>
            <a:endParaRPr lang="en-US" altLang="zh-CN" sz="1200" dirty="0">
              <a:solidFill>
                <a:schemeClr val="tx1">
                  <a:lumMod val="65000"/>
                  <a:lumOff val="35000"/>
                </a:schemeClr>
              </a:solidFill>
              <a:latin typeface="微软雅黑" pitchFamily="34" charset="-122"/>
              <a:ea typeface="微软雅黑" pitchFamily="34" charset="-122"/>
            </a:endParaRPr>
          </a:p>
          <a:p>
            <a:pPr>
              <a:defRPr/>
            </a:pPr>
            <a:endParaRPr lang="en-US" altLang="zh-CN" dirty="0">
              <a:solidFill>
                <a:schemeClr val="tx1">
                  <a:lumMod val="65000"/>
                  <a:lumOff val="35000"/>
                </a:schemeClr>
              </a:solidFill>
              <a:latin typeface="微软雅黑" pitchFamily="34" charset="-122"/>
              <a:ea typeface="微软雅黑" pitchFamily="34" charset="-122"/>
            </a:endParaRPr>
          </a:p>
          <a:p>
            <a:pPr>
              <a:defRPr/>
            </a:pPr>
            <a:r>
              <a:rPr lang="zh-CN" altLang="en-US" sz="1600" dirty="0">
                <a:solidFill>
                  <a:schemeClr val="tx1">
                    <a:lumMod val="65000"/>
                    <a:lumOff val="35000"/>
                  </a:schemeClr>
                </a:solidFill>
                <a:latin typeface="微软雅黑" pitchFamily="34" charset="-122"/>
                <a:ea typeface="微软雅黑" pitchFamily="34" charset="-122"/>
              </a:rPr>
              <a:t>学习工具促进个人学习</a:t>
            </a:r>
            <a:endParaRPr lang="en-US" altLang="zh-CN" sz="1600" dirty="0">
              <a:solidFill>
                <a:schemeClr val="tx1">
                  <a:lumMod val="65000"/>
                  <a:lumOff val="35000"/>
                </a:schemeClr>
              </a:solidFill>
              <a:latin typeface="微软雅黑" pitchFamily="34" charset="-122"/>
              <a:ea typeface="微软雅黑" pitchFamily="34" charset="-122"/>
            </a:endParaRPr>
          </a:p>
          <a:p>
            <a:pPr>
              <a:defRPr/>
            </a:pPr>
            <a:r>
              <a:rPr lang="zh-CN" altLang="en-US" sz="1200" dirty="0">
                <a:solidFill>
                  <a:schemeClr val="tx1">
                    <a:lumMod val="65000"/>
                    <a:lumOff val="35000"/>
                  </a:schemeClr>
                </a:solidFill>
                <a:latin typeface="微软雅黑" pitchFamily="34" charset="-122"/>
                <a:ea typeface="微软雅黑" pitchFamily="34" charset="-122"/>
              </a:rPr>
              <a:t>进度管理、随堂笔记、课后作业、资料下载，多种工具促进个人学习</a:t>
            </a:r>
            <a:endParaRPr lang="en-US" altLang="zh-CN" sz="1200" dirty="0">
              <a:solidFill>
                <a:schemeClr val="tx1">
                  <a:lumMod val="65000"/>
                  <a:lumOff val="35000"/>
                </a:schemeClr>
              </a:solidFill>
              <a:latin typeface="微软雅黑" pitchFamily="34" charset="-122"/>
              <a:ea typeface="微软雅黑" pitchFamily="34" charset="-122"/>
            </a:endParaRPr>
          </a:p>
          <a:p>
            <a:pPr>
              <a:defRPr/>
            </a:pPr>
            <a:endParaRPr lang="en-US" altLang="zh-CN" sz="1400" dirty="0">
              <a:solidFill>
                <a:schemeClr val="tx1">
                  <a:lumMod val="65000"/>
                  <a:lumOff val="35000"/>
                </a:schemeClr>
              </a:solidFill>
              <a:latin typeface="微软雅黑" pitchFamily="34" charset="-122"/>
              <a:ea typeface="微软雅黑" pitchFamily="34" charset="-122"/>
            </a:endParaRPr>
          </a:p>
          <a:p>
            <a:pPr>
              <a:defRPr/>
            </a:pPr>
            <a:r>
              <a:rPr lang="zh-CN" altLang="en-US" sz="1600" dirty="0">
                <a:solidFill>
                  <a:schemeClr val="tx1">
                    <a:lumMod val="65000"/>
                    <a:lumOff val="35000"/>
                  </a:schemeClr>
                </a:solidFill>
                <a:latin typeface="微软雅黑" pitchFamily="34" charset="-122"/>
                <a:ea typeface="微软雅黑" pitchFamily="34" charset="-122"/>
              </a:rPr>
              <a:t>互助式学习社区</a:t>
            </a:r>
            <a:endParaRPr lang="en-US" altLang="zh-CN" sz="1600" dirty="0">
              <a:solidFill>
                <a:schemeClr val="tx1">
                  <a:lumMod val="65000"/>
                  <a:lumOff val="35000"/>
                </a:schemeClr>
              </a:solidFill>
              <a:latin typeface="微软雅黑" pitchFamily="34" charset="-122"/>
              <a:ea typeface="微软雅黑" pitchFamily="34" charset="-122"/>
            </a:endParaRPr>
          </a:p>
          <a:p>
            <a:pPr>
              <a:defRPr/>
            </a:pPr>
            <a:r>
              <a:rPr lang="zh-CN" altLang="en-US" sz="1200" dirty="0">
                <a:solidFill>
                  <a:schemeClr val="tx1">
                    <a:lumMod val="65000"/>
                    <a:lumOff val="35000"/>
                  </a:schemeClr>
                </a:solidFill>
                <a:latin typeface="微软雅黑" pitchFamily="34" charset="-122"/>
                <a:ea typeface="微软雅黑" pitchFamily="34" charset="-122"/>
              </a:rPr>
              <a:t>课程讨论区、学科讨论组，方便学员互助学习</a:t>
            </a:r>
            <a:endParaRPr lang="en-US" altLang="zh-CN" sz="1200" dirty="0">
              <a:solidFill>
                <a:schemeClr val="tx1">
                  <a:lumMod val="65000"/>
                  <a:lumOff val="35000"/>
                </a:schemeClr>
              </a:solidFill>
              <a:latin typeface="微软雅黑" pitchFamily="34" charset="-122"/>
              <a:ea typeface="微软雅黑" pitchFamily="34" charset="-122"/>
            </a:endParaRPr>
          </a:p>
          <a:p>
            <a:pPr>
              <a:defRPr/>
            </a:pPr>
            <a:endParaRPr lang="en-US" altLang="zh-CN" sz="1200" dirty="0">
              <a:solidFill>
                <a:schemeClr val="tx1">
                  <a:lumMod val="65000"/>
                  <a:lumOff val="35000"/>
                </a:schemeClr>
              </a:solidFill>
              <a:latin typeface="微软雅黑" pitchFamily="34" charset="-122"/>
              <a:ea typeface="微软雅黑" pitchFamily="34" charset="-122"/>
            </a:endParaRPr>
          </a:p>
          <a:p>
            <a:pPr>
              <a:defRPr/>
            </a:pPr>
            <a:endParaRPr lang="en-US" altLang="zh-CN" sz="1400" dirty="0">
              <a:solidFill>
                <a:schemeClr val="tx1">
                  <a:lumMod val="65000"/>
                  <a:lumOff val="35000"/>
                </a:schemeClr>
              </a:solidFill>
              <a:latin typeface="微软雅黑" pitchFamily="34" charset="-122"/>
              <a:ea typeface="微软雅黑" pitchFamily="34" charset="-122"/>
            </a:endParaRPr>
          </a:p>
          <a:p>
            <a:pPr>
              <a:defRPr/>
            </a:pPr>
            <a:r>
              <a:rPr lang="zh-CN" altLang="en-US" sz="1600" dirty="0">
                <a:solidFill>
                  <a:schemeClr val="tx1">
                    <a:lumMod val="65000"/>
                    <a:lumOff val="35000"/>
                  </a:schemeClr>
                </a:solidFill>
                <a:latin typeface="微软雅黑" pitchFamily="34" charset="-122"/>
                <a:ea typeface="微软雅黑" pitchFamily="34" charset="-122"/>
              </a:rPr>
              <a:t>享受无忧运营</a:t>
            </a:r>
            <a:endParaRPr lang="en-US" altLang="zh-CN" sz="1600" dirty="0">
              <a:solidFill>
                <a:schemeClr val="tx1">
                  <a:lumMod val="65000"/>
                  <a:lumOff val="35000"/>
                </a:schemeClr>
              </a:solidFill>
              <a:latin typeface="微软雅黑" pitchFamily="34" charset="-122"/>
              <a:ea typeface="微软雅黑" pitchFamily="34" charset="-122"/>
            </a:endParaRPr>
          </a:p>
          <a:p>
            <a:pPr>
              <a:defRPr/>
            </a:pPr>
            <a:r>
              <a:rPr lang="zh-CN" altLang="en-US" sz="1200" dirty="0">
                <a:solidFill>
                  <a:schemeClr val="tx1">
                    <a:lumMod val="65000"/>
                    <a:lumOff val="35000"/>
                  </a:schemeClr>
                </a:solidFill>
                <a:latin typeface="微软雅黑" pitchFamily="34" charset="-122"/>
                <a:ea typeface="微软雅黑" pitchFamily="34" charset="-122"/>
              </a:rPr>
              <a:t>一站式解决方案，轻松搭建慕课平台</a:t>
            </a:r>
            <a:endParaRPr lang="en-US" altLang="zh-CN" sz="1200" dirty="0">
              <a:solidFill>
                <a:schemeClr val="tx1">
                  <a:lumMod val="65000"/>
                  <a:lumOff val="35000"/>
                </a:schemeClr>
              </a:solidFill>
              <a:latin typeface="微软雅黑" pitchFamily="34" charset="-122"/>
              <a:ea typeface="微软雅黑" pitchFamily="34" charset="-122"/>
            </a:endParaRPr>
          </a:p>
          <a:p>
            <a:pPr>
              <a:defRPr/>
            </a:pPr>
            <a:r>
              <a:rPr lang="en-US" altLang="zh-CN" sz="1200" dirty="0">
                <a:solidFill>
                  <a:schemeClr val="tx1">
                    <a:lumMod val="65000"/>
                    <a:lumOff val="35000"/>
                  </a:schemeClr>
                </a:solidFill>
                <a:latin typeface="微软雅黑" pitchFamily="34" charset="-122"/>
                <a:ea typeface="微软雅黑" pitchFamily="34" charset="-122"/>
              </a:rPr>
              <a:t>7*24</a:t>
            </a:r>
            <a:r>
              <a:rPr lang="zh-CN" altLang="en-US" sz="1200" dirty="0">
                <a:solidFill>
                  <a:schemeClr val="tx1">
                    <a:lumMod val="65000"/>
                    <a:lumOff val="35000"/>
                  </a:schemeClr>
                </a:solidFill>
                <a:latin typeface="微软雅黑" pitchFamily="34" charset="-122"/>
                <a:ea typeface="微软雅黑" pitchFamily="34" charset="-122"/>
              </a:rPr>
              <a:t>小时专业技术服务支持，日常运营无困扰</a:t>
            </a:r>
            <a:endParaRPr lang="en-US" altLang="zh-CN" sz="1200" dirty="0">
              <a:solidFill>
                <a:schemeClr val="tx1">
                  <a:lumMod val="65000"/>
                  <a:lumOff val="35000"/>
                </a:schemeClr>
              </a:solidFill>
              <a:latin typeface="微软雅黑" pitchFamily="34" charset="-122"/>
              <a:ea typeface="微软雅黑" pitchFamily="34" charset="-122"/>
            </a:endParaRPr>
          </a:p>
          <a:p>
            <a:pPr>
              <a:defRPr/>
            </a:pPr>
            <a:endParaRPr lang="en-US" altLang="zh-CN" sz="1400" dirty="0">
              <a:solidFill>
                <a:schemeClr val="tx1">
                  <a:lumMod val="65000"/>
                  <a:lumOff val="35000"/>
                </a:schemeClr>
              </a:solidFill>
              <a:latin typeface="微软雅黑" pitchFamily="34" charset="-122"/>
              <a:ea typeface="微软雅黑" pitchFamily="34" charset="-122"/>
            </a:endParaRPr>
          </a:p>
          <a:p>
            <a:pPr>
              <a:defRPr/>
            </a:pPr>
            <a:endParaRPr lang="en-US" altLang="zh-CN" sz="1400" dirty="0">
              <a:solidFill>
                <a:schemeClr val="tx1">
                  <a:lumMod val="65000"/>
                  <a:lumOff val="35000"/>
                </a:schemeClr>
              </a:solidFill>
              <a:latin typeface="微软雅黑" pitchFamily="34" charset="-122"/>
              <a:ea typeface="微软雅黑" pitchFamily="34" charset="-122"/>
            </a:endParaRPr>
          </a:p>
        </p:txBody>
      </p:sp>
      <p:sp>
        <p:nvSpPr>
          <p:cNvPr id="11268" name="标题 26"/>
          <p:cNvSpPr>
            <a:spLocks noGrp="1"/>
          </p:cNvSpPr>
          <p:nvPr>
            <p:ph type="title"/>
          </p:nvPr>
        </p:nvSpPr>
        <p:spPr>
          <a:xfrm>
            <a:off x="4216400" y="369888"/>
            <a:ext cx="4151313" cy="517525"/>
          </a:xfrm>
        </p:spPr>
        <p:txBody>
          <a:bodyPr/>
          <a:lstStyle/>
          <a:p>
            <a:r>
              <a:rPr lang="en-US" altLang="zh-CN" dirty="0" err="1" smtClean="0">
                <a:solidFill>
                  <a:srgbClr val="F7B76F"/>
                </a:solidFill>
              </a:rPr>
              <a:t>EduSoho</a:t>
            </a:r>
            <a:r>
              <a:rPr lang="zh-CN" altLang="en-US" dirty="0" smtClean="0">
                <a:solidFill>
                  <a:srgbClr val="F7B76F"/>
                </a:solidFill>
              </a:rPr>
              <a:t>慕课特性</a:t>
            </a:r>
          </a:p>
        </p:txBody>
      </p:sp>
      <p:sp>
        <p:nvSpPr>
          <p:cNvPr id="11269" name="Text Box 16"/>
          <p:cNvSpPr txBox="1">
            <a:spLocks noChangeArrowheads="1"/>
          </p:cNvSpPr>
          <p:nvPr/>
        </p:nvSpPr>
        <p:spPr bwMode="auto">
          <a:xfrm>
            <a:off x="4021138" y="1482725"/>
            <a:ext cx="838200" cy="708025"/>
          </a:xfrm>
          <a:prstGeom prst="rect">
            <a:avLst/>
          </a:prstGeom>
          <a:noFill/>
          <a:ln w="9525">
            <a:noFill/>
            <a:miter lim="800000"/>
            <a:headEnd/>
            <a:tailEnd/>
          </a:ln>
        </p:spPr>
        <p:txBody>
          <a:bodyPr>
            <a:spAutoFit/>
          </a:bodyPr>
          <a:lstStyle/>
          <a:p>
            <a:pPr algn="ctr" eaLnBrk="1" hangingPunct="1"/>
            <a:r>
              <a:rPr lang="zh-CN" altLang="en-US" sz="4000">
                <a:solidFill>
                  <a:srgbClr val="7BC893"/>
                </a:solidFill>
              </a:rPr>
              <a:t>1</a:t>
            </a:r>
          </a:p>
        </p:txBody>
      </p:sp>
      <p:sp>
        <p:nvSpPr>
          <p:cNvPr id="11270" name="Text Box 16"/>
          <p:cNvSpPr txBox="1">
            <a:spLocks noChangeArrowheads="1"/>
          </p:cNvSpPr>
          <p:nvPr/>
        </p:nvSpPr>
        <p:spPr bwMode="auto">
          <a:xfrm>
            <a:off x="4021138" y="2378075"/>
            <a:ext cx="838200" cy="708025"/>
          </a:xfrm>
          <a:prstGeom prst="rect">
            <a:avLst/>
          </a:prstGeom>
          <a:noFill/>
          <a:ln w="9525">
            <a:noFill/>
            <a:miter lim="800000"/>
            <a:headEnd/>
            <a:tailEnd/>
          </a:ln>
        </p:spPr>
        <p:txBody>
          <a:bodyPr>
            <a:spAutoFit/>
          </a:bodyPr>
          <a:lstStyle/>
          <a:p>
            <a:pPr algn="ctr" eaLnBrk="1" hangingPunct="1"/>
            <a:r>
              <a:rPr lang="en-US" altLang="zh-CN" sz="4000">
                <a:solidFill>
                  <a:srgbClr val="73C6E9"/>
                </a:solidFill>
              </a:rPr>
              <a:t>2</a:t>
            </a:r>
            <a:endParaRPr lang="zh-CN" altLang="en-US" sz="4000">
              <a:solidFill>
                <a:srgbClr val="73C6E9"/>
              </a:solidFill>
            </a:endParaRPr>
          </a:p>
        </p:txBody>
      </p:sp>
      <p:sp>
        <p:nvSpPr>
          <p:cNvPr id="11271" name="Text Box 16"/>
          <p:cNvSpPr txBox="1">
            <a:spLocks noChangeArrowheads="1"/>
          </p:cNvSpPr>
          <p:nvPr/>
        </p:nvSpPr>
        <p:spPr bwMode="auto">
          <a:xfrm>
            <a:off x="4021138" y="3268663"/>
            <a:ext cx="838200" cy="708025"/>
          </a:xfrm>
          <a:prstGeom prst="rect">
            <a:avLst/>
          </a:prstGeom>
          <a:noFill/>
          <a:ln w="9525">
            <a:noFill/>
            <a:miter lim="800000"/>
            <a:headEnd/>
            <a:tailEnd/>
          </a:ln>
        </p:spPr>
        <p:txBody>
          <a:bodyPr>
            <a:spAutoFit/>
          </a:bodyPr>
          <a:lstStyle/>
          <a:p>
            <a:pPr algn="ctr" eaLnBrk="1" hangingPunct="1"/>
            <a:r>
              <a:rPr lang="en-US" altLang="zh-CN" sz="4000">
                <a:solidFill>
                  <a:srgbClr val="F7B76F"/>
                </a:solidFill>
              </a:rPr>
              <a:t>3</a:t>
            </a:r>
            <a:endParaRPr lang="zh-CN" altLang="en-US" sz="4000">
              <a:solidFill>
                <a:srgbClr val="F7B76F"/>
              </a:solidFill>
            </a:endParaRPr>
          </a:p>
        </p:txBody>
      </p:sp>
      <p:sp>
        <p:nvSpPr>
          <p:cNvPr id="11272" name="Text Box 16"/>
          <p:cNvSpPr txBox="1">
            <a:spLocks noChangeArrowheads="1"/>
          </p:cNvSpPr>
          <p:nvPr/>
        </p:nvSpPr>
        <p:spPr bwMode="auto">
          <a:xfrm>
            <a:off x="4021138" y="4129088"/>
            <a:ext cx="838200" cy="706437"/>
          </a:xfrm>
          <a:prstGeom prst="rect">
            <a:avLst/>
          </a:prstGeom>
          <a:noFill/>
          <a:ln w="9525">
            <a:noFill/>
            <a:miter lim="800000"/>
            <a:headEnd/>
            <a:tailEnd/>
          </a:ln>
        </p:spPr>
        <p:txBody>
          <a:bodyPr>
            <a:spAutoFit/>
          </a:bodyPr>
          <a:lstStyle/>
          <a:p>
            <a:pPr algn="ctr" eaLnBrk="1" hangingPunct="1"/>
            <a:r>
              <a:rPr lang="en-US" altLang="zh-CN" sz="4000">
                <a:solidFill>
                  <a:srgbClr val="EB3025"/>
                </a:solidFill>
              </a:rPr>
              <a:t>4</a:t>
            </a:r>
            <a:endParaRPr lang="zh-CN" altLang="en-US" sz="4000">
              <a:solidFill>
                <a:srgbClr val="EB3025"/>
              </a:solidFill>
            </a:endParaRPr>
          </a:p>
        </p:txBody>
      </p:sp>
      <p:sp>
        <p:nvSpPr>
          <p:cNvPr id="11273" name="Text Box 16"/>
          <p:cNvSpPr txBox="1">
            <a:spLocks noChangeArrowheads="1"/>
          </p:cNvSpPr>
          <p:nvPr/>
        </p:nvSpPr>
        <p:spPr bwMode="auto">
          <a:xfrm>
            <a:off x="4021138" y="4997450"/>
            <a:ext cx="838200" cy="708025"/>
          </a:xfrm>
          <a:prstGeom prst="rect">
            <a:avLst/>
          </a:prstGeom>
          <a:noFill/>
          <a:ln w="9525">
            <a:noFill/>
            <a:miter lim="800000"/>
            <a:headEnd/>
            <a:tailEnd/>
          </a:ln>
        </p:spPr>
        <p:txBody>
          <a:bodyPr>
            <a:spAutoFit/>
          </a:bodyPr>
          <a:lstStyle/>
          <a:p>
            <a:pPr algn="ctr" eaLnBrk="1" hangingPunct="1"/>
            <a:r>
              <a:rPr lang="en-US" altLang="zh-CN" sz="4000">
                <a:solidFill>
                  <a:srgbClr val="99FFCC"/>
                </a:solidFill>
              </a:rPr>
              <a:t>5</a:t>
            </a:r>
            <a:endParaRPr lang="zh-CN" altLang="en-US" sz="4000">
              <a:solidFill>
                <a:srgbClr val="99FFCC"/>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7B76F"/>
                </a:solidFill>
              </a:rPr>
              <a:t>ES</a:t>
            </a:r>
            <a:r>
              <a:rPr lang="zh-CN" altLang="en-US" dirty="0">
                <a:solidFill>
                  <a:srgbClr val="F7B76F"/>
                </a:solidFill>
              </a:rPr>
              <a:t>优势</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471462488"/>
              </p:ext>
            </p:extLst>
          </p:nvPr>
        </p:nvGraphicFramePr>
        <p:xfrm>
          <a:off x="457200" y="100965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071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6"/>
          <p:cNvSpPr txBox="1">
            <a:spLocks noChangeArrowheads="1"/>
          </p:cNvSpPr>
          <p:nvPr/>
        </p:nvSpPr>
        <p:spPr bwMode="auto">
          <a:xfrm>
            <a:off x="2630488" y="2554288"/>
            <a:ext cx="1085850" cy="1016000"/>
          </a:xfrm>
          <a:prstGeom prst="rect">
            <a:avLst/>
          </a:prstGeom>
          <a:noFill/>
          <a:ln w="38100">
            <a:solidFill>
              <a:srgbClr val="EB3025"/>
            </a:solidFill>
            <a:miter lim="800000"/>
            <a:headEnd/>
            <a:tailEnd/>
          </a:ln>
        </p:spPr>
        <p:txBody>
          <a:bodyPr>
            <a:spAutoFit/>
          </a:bodyPr>
          <a:lstStyle/>
          <a:p>
            <a:pPr algn="ctr" eaLnBrk="1" hangingPunct="1"/>
            <a:r>
              <a:rPr lang="zh-CN" altLang="en-US" sz="6000">
                <a:solidFill>
                  <a:srgbClr val="EB3025"/>
                </a:solidFill>
              </a:rPr>
              <a:t>0</a:t>
            </a:r>
            <a:r>
              <a:rPr lang="en-US" altLang="zh-CN" sz="6000">
                <a:solidFill>
                  <a:srgbClr val="EB3025"/>
                </a:solidFill>
              </a:rPr>
              <a:t>3</a:t>
            </a:r>
            <a:endParaRPr lang="zh-CN" altLang="en-US" sz="6000">
              <a:solidFill>
                <a:srgbClr val="EB3025"/>
              </a:solidFill>
            </a:endParaRPr>
          </a:p>
        </p:txBody>
      </p:sp>
      <p:sp>
        <p:nvSpPr>
          <p:cNvPr id="14339" name="TextBox 4"/>
          <p:cNvSpPr txBox="1">
            <a:spLocks noChangeArrowheads="1"/>
          </p:cNvSpPr>
          <p:nvPr/>
        </p:nvSpPr>
        <p:spPr bwMode="auto">
          <a:xfrm>
            <a:off x="4049713" y="2674938"/>
            <a:ext cx="3078162" cy="769937"/>
          </a:xfrm>
          <a:prstGeom prst="rect">
            <a:avLst/>
          </a:prstGeom>
          <a:noFill/>
          <a:ln w="9525">
            <a:noFill/>
            <a:miter lim="800000"/>
            <a:headEnd/>
            <a:tailEnd/>
          </a:ln>
        </p:spPr>
        <p:txBody>
          <a:bodyPr wrap="none">
            <a:spAutoFit/>
          </a:bodyPr>
          <a:lstStyle/>
          <a:p>
            <a:pPr algn="ctr"/>
            <a:r>
              <a:rPr lang="en-US" altLang="zh-CN" sz="4400">
                <a:solidFill>
                  <a:srgbClr val="EB3025"/>
                </a:solidFill>
                <a:latin typeface="微软雅黑" pitchFamily="34" charset="-122"/>
                <a:ea typeface="微软雅黑" pitchFamily="34" charset="-122"/>
              </a:rPr>
              <a:t>ES</a:t>
            </a:r>
            <a:r>
              <a:rPr lang="zh-CN" altLang="en-US" sz="4400">
                <a:solidFill>
                  <a:srgbClr val="EB3025"/>
                </a:solidFill>
                <a:latin typeface="微软雅黑" pitchFamily="34" charset="-122"/>
                <a:ea typeface="微软雅黑" pitchFamily="34" charset="-122"/>
              </a:rPr>
              <a:t>功能详解</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en-US" altLang="zh-CN" b="1" dirty="0" err="1" smtClean="0"/>
              <a:t>EduSoho</a:t>
            </a:r>
            <a:r>
              <a:rPr lang="zh-CN" altLang="en-US" b="1" dirty="0" smtClean="0"/>
              <a:t>功能</a:t>
            </a:r>
          </a:p>
        </p:txBody>
      </p:sp>
      <p:graphicFrame>
        <p:nvGraphicFramePr>
          <p:cNvPr id="4" name="内容占位符 7"/>
          <p:cNvGraphicFramePr>
            <a:graphicFrameLocks noGrp="1"/>
          </p:cNvGraphicFramePr>
          <p:nvPr>
            <p:ph idx="1"/>
            <p:extLst>
              <p:ext uri="{D42A27DB-BD31-4B8C-83A1-F6EECF244321}">
                <p14:modId xmlns:p14="http://schemas.microsoft.com/office/powerpoint/2010/main" val="1681560982"/>
              </p:ext>
            </p:extLst>
          </p:nvPr>
        </p:nvGraphicFramePr>
        <p:xfrm>
          <a:off x="241299" y="1384300"/>
          <a:ext cx="8553635"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3"/>
          <p:cNvPicPr>
            <a:picLocks noChangeAspect="1" noChangeArrowheads="1"/>
          </p:cNvPicPr>
          <p:nvPr/>
        </p:nvPicPr>
        <p:blipFill>
          <a:blip r:embed="rId2" cstate="print"/>
          <a:srcRect/>
          <a:stretch>
            <a:fillRect/>
          </a:stretch>
        </p:blipFill>
        <p:spPr bwMode="auto">
          <a:xfrm>
            <a:off x="692459" y="1107950"/>
            <a:ext cx="7604865" cy="5550301"/>
          </a:xfrm>
          <a:prstGeom prst="rect">
            <a:avLst/>
          </a:prstGeom>
          <a:noFill/>
          <a:ln w="9525" cmpd="sng">
            <a:noFill/>
            <a:miter lim="800000"/>
            <a:headEnd/>
            <a:tailEnd/>
          </a:ln>
          <a:effectLst/>
        </p:spPr>
      </p:pic>
      <p:sp>
        <p:nvSpPr>
          <p:cNvPr id="4" name="标题 1"/>
          <p:cNvSpPr>
            <a:spLocks noGrp="1"/>
          </p:cNvSpPr>
          <p:nvPr>
            <p:ph type="title"/>
          </p:nvPr>
        </p:nvSpPr>
        <p:spPr>
          <a:xfrm>
            <a:off x="457200" y="492125"/>
            <a:ext cx="8229600" cy="517525"/>
          </a:xfrm>
        </p:spPr>
        <p:txBody>
          <a:bodyPr/>
          <a:lstStyle/>
          <a:p>
            <a:r>
              <a:rPr lang="zh-CN" altLang="en-US" b="1" dirty="0" smtClean="0"/>
              <a:t>个人学习界面</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57200" y="492125"/>
            <a:ext cx="8229600" cy="517525"/>
          </a:xfrm>
        </p:spPr>
        <p:txBody>
          <a:bodyPr/>
          <a:lstStyle/>
          <a:p>
            <a:r>
              <a:rPr lang="zh-CN" altLang="en-US" b="1" dirty="0" smtClean="0"/>
              <a:t>个人学习界面</a:t>
            </a:r>
          </a:p>
        </p:txBody>
      </p:sp>
      <p:pic>
        <p:nvPicPr>
          <p:cNvPr id="47107" name="Picture 3"/>
          <p:cNvPicPr>
            <a:picLocks noChangeAspect="1" noChangeArrowheads="1"/>
          </p:cNvPicPr>
          <p:nvPr/>
        </p:nvPicPr>
        <p:blipFill>
          <a:blip r:embed="rId2" cstate="print"/>
          <a:srcRect/>
          <a:stretch>
            <a:fillRect/>
          </a:stretch>
        </p:blipFill>
        <p:spPr bwMode="auto">
          <a:xfrm>
            <a:off x="852256" y="1213836"/>
            <a:ext cx="7546493" cy="5336490"/>
          </a:xfrm>
          <a:prstGeom prst="rect">
            <a:avLst/>
          </a:prstGeom>
          <a:noFill/>
          <a:ln w="9525" cmpd="sng">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cstate="print"/>
          <a:srcRect/>
          <a:stretch>
            <a:fillRect/>
          </a:stretch>
        </p:blipFill>
        <p:spPr bwMode="auto">
          <a:xfrm>
            <a:off x="268288" y="1681163"/>
            <a:ext cx="8655050" cy="4240212"/>
          </a:xfrm>
          <a:prstGeom prst="rect">
            <a:avLst/>
          </a:prstGeom>
          <a:noFill/>
          <a:ln w="9525">
            <a:noFill/>
            <a:miter lim="800000"/>
            <a:headEnd/>
            <a:tailEnd/>
          </a:ln>
        </p:spPr>
      </p:pic>
      <p:sp>
        <p:nvSpPr>
          <p:cNvPr id="18435" name="标题 1"/>
          <p:cNvSpPr>
            <a:spLocks noGrp="1"/>
          </p:cNvSpPr>
          <p:nvPr>
            <p:ph type="title"/>
          </p:nvPr>
        </p:nvSpPr>
        <p:spPr/>
        <p:txBody>
          <a:bodyPr/>
          <a:lstStyle/>
          <a:p>
            <a:r>
              <a:rPr lang="zh-CN" altLang="en-US" b="1" dirty="0" smtClean="0"/>
              <a:t>个人学习界面</a:t>
            </a:r>
          </a:p>
        </p:txBody>
      </p:sp>
      <p:sp>
        <p:nvSpPr>
          <p:cNvPr id="5" name="矩形 4"/>
          <p:cNvSpPr/>
          <p:nvPr/>
        </p:nvSpPr>
        <p:spPr>
          <a:xfrm>
            <a:off x="6396038" y="4592638"/>
            <a:ext cx="1365250" cy="500062"/>
          </a:xfrm>
          <a:prstGeom prst="rect">
            <a:avLst/>
          </a:prstGeom>
          <a:solidFill>
            <a:srgbClr val="7BC893"/>
          </a:solidFill>
          <a:ln>
            <a:solidFill>
              <a:srgbClr val="00BA8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400" b="1" dirty="0">
                <a:solidFill>
                  <a:srgbClr val="FFFFFF"/>
                </a:solidFill>
                <a:latin typeface="微软雅黑" charset="0"/>
                <a:ea typeface="微软雅黑" charset="0"/>
                <a:cs typeface="微软雅黑" charset="0"/>
              </a:rPr>
              <a:t>课程内容</a:t>
            </a:r>
          </a:p>
        </p:txBody>
      </p:sp>
      <p:cxnSp>
        <p:nvCxnSpPr>
          <p:cNvPr id="6" name="直线箭头连接符 7"/>
          <p:cNvCxnSpPr>
            <a:stCxn id="5" idx="1"/>
          </p:cNvCxnSpPr>
          <p:nvPr/>
        </p:nvCxnSpPr>
        <p:spPr>
          <a:xfrm flipH="1" flipV="1">
            <a:off x="4595813" y="4810125"/>
            <a:ext cx="1800225" cy="33338"/>
          </a:xfrm>
          <a:prstGeom prst="straightConnector1">
            <a:avLst/>
          </a:prstGeom>
          <a:ln w="76200" cmpd="sng">
            <a:solidFill>
              <a:srgbClr val="7BC893"/>
            </a:solidFill>
            <a:tailEnd type="arrow"/>
          </a:ln>
        </p:spPr>
        <p:style>
          <a:lnRef idx="2">
            <a:schemeClr val="accent1"/>
          </a:lnRef>
          <a:fillRef idx="0">
            <a:schemeClr val="accent1"/>
          </a:fillRef>
          <a:effectRef idx="1">
            <a:schemeClr val="accent1"/>
          </a:effectRef>
          <a:fontRef idx="minor">
            <a:schemeClr val="tx1"/>
          </a:fontRef>
        </p:style>
      </p:cxnSp>
      <p:sp>
        <p:nvSpPr>
          <p:cNvPr id="7" name="矩形 6"/>
          <p:cNvSpPr/>
          <p:nvPr/>
        </p:nvSpPr>
        <p:spPr>
          <a:xfrm>
            <a:off x="6396038" y="3802063"/>
            <a:ext cx="1365250" cy="498475"/>
          </a:xfrm>
          <a:prstGeom prst="rect">
            <a:avLst/>
          </a:prstGeom>
          <a:solidFill>
            <a:srgbClr val="7BC893"/>
          </a:solidFill>
          <a:ln>
            <a:solidFill>
              <a:srgbClr val="00BA8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400" b="1" dirty="0">
                <a:solidFill>
                  <a:srgbClr val="FFFFFF"/>
                </a:solidFill>
                <a:latin typeface="微软雅黑" charset="0"/>
                <a:ea typeface="微软雅黑" charset="0"/>
                <a:cs typeface="微软雅黑" charset="0"/>
              </a:rPr>
              <a:t>问答、笔记、资料、作业</a:t>
            </a:r>
          </a:p>
        </p:txBody>
      </p:sp>
      <p:sp>
        <p:nvSpPr>
          <p:cNvPr id="8" name="矩形 7"/>
          <p:cNvSpPr/>
          <p:nvPr/>
        </p:nvSpPr>
        <p:spPr>
          <a:xfrm>
            <a:off x="8686800" y="1892300"/>
            <a:ext cx="236538" cy="1295400"/>
          </a:xfrm>
          <a:prstGeom prst="rect">
            <a:avLst/>
          </a:prstGeom>
          <a:noFill/>
          <a:ln w="57150" cmpd="sng">
            <a:solidFill>
              <a:srgbClr val="7BC893"/>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cxnSp>
        <p:nvCxnSpPr>
          <p:cNvPr id="9" name="肘形连接符 10"/>
          <p:cNvCxnSpPr>
            <a:stCxn id="7" idx="0"/>
          </p:cNvCxnSpPr>
          <p:nvPr/>
        </p:nvCxnSpPr>
        <p:spPr>
          <a:xfrm rot="5400000" flipH="1" flipV="1">
            <a:off x="7096919" y="2342357"/>
            <a:ext cx="1441450" cy="1477962"/>
          </a:xfrm>
          <a:prstGeom prst="bentConnector2">
            <a:avLst/>
          </a:prstGeom>
          <a:ln w="76200" cmpd="sng">
            <a:solidFill>
              <a:srgbClr val="7BC893"/>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个人学习中心</a:t>
            </a:r>
            <a:endParaRPr lang="zh-CN" altLang="en-US" b="1" dirty="0"/>
          </a:p>
        </p:txBody>
      </p:sp>
      <p:pic>
        <p:nvPicPr>
          <p:cNvPr id="48130" name="Picture 2"/>
          <p:cNvPicPr>
            <a:picLocks noChangeAspect="1" noChangeArrowheads="1"/>
          </p:cNvPicPr>
          <p:nvPr/>
        </p:nvPicPr>
        <p:blipFill>
          <a:blip r:embed="rId2" cstate="print"/>
          <a:srcRect/>
          <a:stretch>
            <a:fillRect/>
          </a:stretch>
        </p:blipFill>
        <p:spPr bwMode="auto">
          <a:xfrm>
            <a:off x="319596" y="1491627"/>
            <a:ext cx="8531441" cy="4910745"/>
          </a:xfrm>
          <a:prstGeom prst="rect">
            <a:avLst/>
          </a:prstGeom>
          <a:noFill/>
          <a:ln w="9525" cmpd="sng">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创建课程界面</a:t>
            </a:r>
            <a:endParaRPr lang="zh-CN" altLang="en-US" b="1" dirty="0"/>
          </a:p>
        </p:txBody>
      </p:sp>
      <p:pic>
        <p:nvPicPr>
          <p:cNvPr id="49154" name="Picture 2"/>
          <p:cNvPicPr>
            <a:picLocks noChangeAspect="1" noChangeArrowheads="1"/>
          </p:cNvPicPr>
          <p:nvPr/>
        </p:nvPicPr>
        <p:blipFill>
          <a:blip r:embed="rId2" cstate="print"/>
          <a:srcRect/>
          <a:stretch>
            <a:fillRect/>
          </a:stretch>
        </p:blipFill>
        <p:spPr bwMode="auto">
          <a:xfrm>
            <a:off x="998738" y="1227465"/>
            <a:ext cx="6920144" cy="5301264"/>
          </a:xfrm>
          <a:prstGeom prst="rect">
            <a:avLst/>
          </a:prstGeom>
          <a:noFill/>
          <a:ln w="9525" cmpd="sng">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b="1" dirty="0" smtClean="0"/>
              <a:t>创建课程界面</a:t>
            </a:r>
          </a:p>
        </p:txBody>
      </p:sp>
      <p:pic>
        <p:nvPicPr>
          <p:cNvPr id="17411" name="Picture 2"/>
          <p:cNvPicPr>
            <a:picLocks noGrp="1" noChangeAspect="1" noChangeArrowheads="1"/>
          </p:cNvPicPr>
          <p:nvPr>
            <p:ph idx="1"/>
          </p:nvPr>
        </p:nvPicPr>
        <p:blipFill>
          <a:blip r:embed="rId2" cstate="print"/>
          <a:srcRect/>
          <a:stretch>
            <a:fillRect/>
          </a:stretch>
        </p:blipFill>
        <p:spPr>
          <a:xfrm>
            <a:off x="881063" y="1614488"/>
            <a:ext cx="7381875" cy="4497387"/>
          </a:xfrm>
          <a:noFill/>
        </p:spPr>
      </p:pic>
      <p:sp>
        <p:nvSpPr>
          <p:cNvPr id="5" name="矩形 4"/>
          <p:cNvSpPr/>
          <p:nvPr/>
        </p:nvSpPr>
        <p:spPr>
          <a:xfrm rot="16200000">
            <a:off x="3343275" y="-47624"/>
            <a:ext cx="236537" cy="3783012"/>
          </a:xfrm>
          <a:prstGeom prst="rect">
            <a:avLst/>
          </a:prstGeom>
          <a:noFill/>
          <a:ln w="57150" cmpd="sng">
            <a:solidFill>
              <a:srgbClr val="00BA84"/>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cxnSp>
        <p:nvCxnSpPr>
          <p:cNvPr id="6" name="直线箭头连接符 7"/>
          <p:cNvCxnSpPr/>
          <p:nvPr/>
        </p:nvCxnSpPr>
        <p:spPr>
          <a:xfrm>
            <a:off x="5353050" y="1857375"/>
            <a:ext cx="781050" cy="0"/>
          </a:xfrm>
          <a:prstGeom prst="straightConnector1">
            <a:avLst/>
          </a:prstGeom>
          <a:ln w="76200" cmpd="sng">
            <a:solidFill>
              <a:srgbClr val="00BA84"/>
            </a:solidFill>
            <a:tailEnd type="arrow"/>
          </a:ln>
        </p:spPr>
        <p:style>
          <a:lnRef idx="2">
            <a:schemeClr val="accent1"/>
          </a:lnRef>
          <a:fillRef idx="0">
            <a:schemeClr val="accent1"/>
          </a:fillRef>
          <a:effectRef idx="1">
            <a:schemeClr val="accent1"/>
          </a:effectRef>
          <a:fontRef idx="minor">
            <a:schemeClr val="tx1"/>
          </a:fontRef>
        </p:style>
      </p:cxnSp>
      <p:sp>
        <p:nvSpPr>
          <p:cNvPr id="8" name="矩形 7"/>
          <p:cNvSpPr/>
          <p:nvPr/>
        </p:nvSpPr>
        <p:spPr>
          <a:xfrm>
            <a:off x="6134100" y="1608138"/>
            <a:ext cx="1366838" cy="498475"/>
          </a:xfrm>
          <a:prstGeom prst="rect">
            <a:avLst/>
          </a:prstGeom>
          <a:solidFill>
            <a:srgbClr val="00BA84"/>
          </a:solidFill>
          <a:ln>
            <a:solidFill>
              <a:srgbClr val="00BA8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400" b="1" dirty="0">
                <a:solidFill>
                  <a:srgbClr val="FFFFFF"/>
                </a:solidFill>
                <a:latin typeface="微软雅黑" charset="0"/>
                <a:ea typeface="微软雅黑" charset="0"/>
                <a:cs typeface="微软雅黑" charset="0"/>
              </a:rPr>
              <a:t>多种课程形式</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Oval 2"/>
          <p:cNvSpPr>
            <a:spLocks noChangeArrowheads="1"/>
          </p:cNvSpPr>
          <p:nvPr/>
        </p:nvSpPr>
        <p:spPr bwMode="auto">
          <a:xfrm flipV="1">
            <a:off x="904875" y="5491163"/>
            <a:ext cx="2613025" cy="173037"/>
          </a:xfrm>
          <a:prstGeom prst="ellipse">
            <a:avLst/>
          </a:prstGeom>
          <a:solidFill>
            <a:srgbClr val="DDDDDD"/>
          </a:solidFill>
          <a:ln w="9525">
            <a:noFill/>
            <a:round/>
            <a:headEnd/>
            <a:tailEnd/>
          </a:ln>
        </p:spPr>
        <p:txBody>
          <a:bodyPr anchor="ctr"/>
          <a:lstStyle/>
          <a:p>
            <a:pPr eaLnBrk="1" hangingPunct="1"/>
            <a:endParaRPr lang="zh-CN" altLang="en-US"/>
          </a:p>
        </p:txBody>
      </p:sp>
      <p:grpSp>
        <p:nvGrpSpPr>
          <p:cNvPr id="4099" name="Group 3"/>
          <p:cNvGrpSpPr>
            <a:grpSpLocks/>
          </p:cNvGrpSpPr>
          <p:nvPr/>
        </p:nvGrpSpPr>
        <p:grpSpPr bwMode="auto">
          <a:xfrm rot="-1140000">
            <a:off x="1479550" y="1230313"/>
            <a:ext cx="2613025" cy="4038600"/>
            <a:chOff x="0" y="0"/>
            <a:chExt cx="3748" cy="5795"/>
          </a:xfrm>
        </p:grpSpPr>
        <p:sp>
          <p:nvSpPr>
            <p:cNvPr id="4114" name="AutoShape 4"/>
            <p:cNvSpPr>
              <a:spLocks noChangeArrowheads="1"/>
            </p:cNvSpPr>
            <p:nvPr/>
          </p:nvSpPr>
          <p:spPr bwMode="auto">
            <a:xfrm rot="10800000" flipH="1">
              <a:off x="0" y="273"/>
              <a:ext cx="3748" cy="5522"/>
            </a:xfrm>
            <a:prstGeom prst="rtTriangle">
              <a:avLst/>
            </a:prstGeom>
            <a:solidFill>
              <a:srgbClr val="A70F0F"/>
            </a:solidFill>
            <a:ln w="9525">
              <a:noFill/>
              <a:miter lim="800000"/>
              <a:headEnd/>
              <a:tailEnd/>
            </a:ln>
          </p:spPr>
          <p:txBody>
            <a:bodyPr anchor="ctr"/>
            <a:lstStyle/>
            <a:p>
              <a:pPr eaLnBrk="1" hangingPunct="1"/>
              <a:endParaRPr lang="zh-CN" altLang="en-US"/>
            </a:p>
          </p:txBody>
        </p:sp>
        <p:sp>
          <p:nvSpPr>
            <p:cNvPr id="4115" name="AutoShape 5"/>
            <p:cNvSpPr>
              <a:spLocks noChangeArrowheads="1"/>
            </p:cNvSpPr>
            <p:nvPr/>
          </p:nvSpPr>
          <p:spPr bwMode="auto">
            <a:xfrm rot="10800000" flipH="1">
              <a:off x="0" y="0"/>
              <a:ext cx="3227" cy="5795"/>
            </a:xfrm>
            <a:prstGeom prst="rtTriangle">
              <a:avLst/>
            </a:prstGeom>
            <a:solidFill>
              <a:srgbClr val="EB3025"/>
            </a:solidFill>
            <a:ln w="9525">
              <a:noFill/>
              <a:miter lim="800000"/>
              <a:headEnd/>
              <a:tailEnd/>
            </a:ln>
          </p:spPr>
          <p:txBody>
            <a:bodyPr anchor="ctr"/>
            <a:lstStyle/>
            <a:p>
              <a:pPr eaLnBrk="1" hangingPunct="1"/>
              <a:endParaRPr lang="zh-CN" altLang="en-US"/>
            </a:p>
          </p:txBody>
        </p:sp>
      </p:grpSp>
      <p:sp>
        <p:nvSpPr>
          <p:cNvPr id="4100" name="Text Box 6"/>
          <p:cNvSpPr txBox="1">
            <a:spLocks noChangeArrowheads="1"/>
          </p:cNvSpPr>
          <p:nvPr/>
        </p:nvSpPr>
        <p:spPr bwMode="auto">
          <a:xfrm>
            <a:off x="1479550" y="2322513"/>
            <a:ext cx="1055688" cy="579437"/>
          </a:xfrm>
          <a:prstGeom prst="rect">
            <a:avLst/>
          </a:prstGeom>
          <a:noFill/>
          <a:ln w="9525">
            <a:noFill/>
            <a:miter lim="800000"/>
            <a:headEnd/>
            <a:tailEnd/>
          </a:ln>
        </p:spPr>
        <p:txBody>
          <a:bodyPr>
            <a:spAutoFit/>
          </a:bodyPr>
          <a:lstStyle/>
          <a:p>
            <a:pPr eaLnBrk="1" hangingPunct="1"/>
            <a:r>
              <a:rPr lang="zh-CN" altLang="en-US" sz="3200">
                <a:solidFill>
                  <a:schemeClr val="bg1"/>
                </a:solidFill>
                <a:ea typeface="黑体" pitchFamily="49" charset="-122"/>
              </a:rPr>
              <a:t>目录</a:t>
            </a:r>
          </a:p>
        </p:txBody>
      </p:sp>
      <p:sp>
        <p:nvSpPr>
          <p:cNvPr id="4101" name="Text Box 7"/>
          <p:cNvSpPr txBox="1">
            <a:spLocks noChangeArrowheads="1"/>
          </p:cNvSpPr>
          <p:nvPr/>
        </p:nvSpPr>
        <p:spPr bwMode="auto">
          <a:xfrm>
            <a:off x="1481138" y="2901950"/>
            <a:ext cx="1054100" cy="396875"/>
          </a:xfrm>
          <a:prstGeom prst="rect">
            <a:avLst/>
          </a:prstGeom>
          <a:noFill/>
          <a:ln w="9525">
            <a:noFill/>
            <a:miter lim="800000"/>
            <a:headEnd/>
            <a:tailEnd/>
          </a:ln>
        </p:spPr>
        <p:txBody>
          <a:bodyPr>
            <a:spAutoFit/>
          </a:bodyPr>
          <a:lstStyle/>
          <a:p>
            <a:pPr eaLnBrk="1" hangingPunct="1"/>
            <a:r>
              <a:rPr lang="zh-CN" altLang="en-US" sz="2000" dirty="0">
                <a:solidFill>
                  <a:schemeClr val="bg1"/>
                </a:solidFill>
                <a:ea typeface="黑体" pitchFamily="49" charset="-122"/>
              </a:rPr>
              <a:t>content</a:t>
            </a:r>
          </a:p>
        </p:txBody>
      </p:sp>
      <p:sp>
        <p:nvSpPr>
          <p:cNvPr id="4102" name="Text Box 8"/>
          <p:cNvSpPr txBox="1">
            <a:spLocks noChangeArrowheads="1"/>
          </p:cNvSpPr>
          <p:nvPr/>
        </p:nvSpPr>
        <p:spPr bwMode="auto">
          <a:xfrm>
            <a:off x="4941092" y="1030049"/>
            <a:ext cx="4059238" cy="914400"/>
          </a:xfrm>
          <a:prstGeom prst="rect">
            <a:avLst/>
          </a:prstGeom>
          <a:noFill/>
          <a:ln w="9525">
            <a:noFill/>
            <a:miter lim="800000"/>
            <a:headEnd/>
            <a:tailEnd/>
          </a:ln>
        </p:spPr>
        <p:txBody>
          <a:bodyPr lIns="90170" tIns="46990" rIns="90170" bIns="46990"/>
          <a:lstStyle/>
          <a:p>
            <a:pPr eaLnBrk="1" hangingPunct="1"/>
            <a:r>
              <a:rPr lang="zh-CN" altLang="en-US" sz="1600" dirty="0">
                <a:solidFill>
                  <a:schemeClr val="bg2"/>
                </a:solidFill>
                <a:latin typeface="微软雅黑" pitchFamily="34" charset="-122"/>
                <a:ea typeface="微软雅黑" pitchFamily="34" charset="-122"/>
              </a:rPr>
              <a:t>慕课概念及发展简介</a:t>
            </a:r>
          </a:p>
        </p:txBody>
      </p:sp>
      <p:sp>
        <p:nvSpPr>
          <p:cNvPr id="4103" name="Text Box 9"/>
          <p:cNvSpPr txBox="1">
            <a:spLocks noChangeArrowheads="1"/>
          </p:cNvSpPr>
          <p:nvPr/>
        </p:nvSpPr>
        <p:spPr bwMode="auto">
          <a:xfrm>
            <a:off x="4937917" y="664924"/>
            <a:ext cx="2330450" cy="368300"/>
          </a:xfrm>
          <a:prstGeom prst="rect">
            <a:avLst/>
          </a:prstGeom>
          <a:noFill/>
          <a:ln w="9525">
            <a:noFill/>
            <a:miter lim="800000"/>
            <a:headEnd/>
            <a:tailEnd/>
          </a:ln>
        </p:spPr>
        <p:txBody>
          <a:bodyPr lIns="90170" tIns="46990" rIns="90170" bIns="46990"/>
          <a:lstStyle/>
          <a:p>
            <a:pPr eaLnBrk="1" hangingPunct="1"/>
            <a:r>
              <a:rPr lang="zh-CN" altLang="en-US" sz="1600" dirty="0">
                <a:solidFill>
                  <a:srgbClr val="7BC893"/>
                </a:solidFill>
                <a:latin typeface="微软雅黑" pitchFamily="34" charset="-122"/>
                <a:ea typeface="微软雅黑" pitchFamily="34" charset="-122"/>
              </a:rPr>
              <a:t>慕课简介</a:t>
            </a:r>
          </a:p>
        </p:txBody>
      </p:sp>
      <p:sp>
        <p:nvSpPr>
          <p:cNvPr id="4104" name="Text Box 10"/>
          <p:cNvSpPr txBox="1">
            <a:spLocks noChangeArrowheads="1"/>
          </p:cNvSpPr>
          <p:nvPr/>
        </p:nvSpPr>
        <p:spPr bwMode="auto">
          <a:xfrm>
            <a:off x="4939505" y="2203038"/>
            <a:ext cx="4059237" cy="915987"/>
          </a:xfrm>
          <a:prstGeom prst="rect">
            <a:avLst/>
          </a:prstGeom>
          <a:noFill/>
          <a:ln w="9525">
            <a:noFill/>
            <a:miter lim="800000"/>
            <a:headEnd/>
            <a:tailEnd/>
          </a:ln>
        </p:spPr>
        <p:txBody>
          <a:bodyPr lIns="90170" tIns="46990" rIns="90170" bIns="46990"/>
          <a:lstStyle/>
          <a:p>
            <a:pPr eaLnBrk="1" hangingPunct="1"/>
            <a:r>
              <a:rPr lang="en-US" altLang="zh-CN" sz="1600" dirty="0" smtClean="0">
                <a:solidFill>
                  <a:schemeClr val="bg2"/>
                </a:solidFill>
                <a:latin typeface="微软雅黑" pitchFamily="34" charset="-122"/>
                <a:ea typeface="微软雅黑" pitchFamily="34" charset="-122"/>
              </a:rPr>
              <a:t>ES</a:t>
            </a:r>
            <a:r>
              <a:rPr lang="zh-CN" altLang="en-US" sz="1600" dirty="0" smtClean="0">
                <a:solidFill>
                  <a:schemeClr val="bg2"/>
                </a:solidFill>
                <a:latin typeface="微软雅黑" pitchFamily="34" charset="-122"/>
                <a:ea typeface="微软雅黑" pitchFamily="34" charset="-122"/>
              </a:rPr>
              <a:t>特性和慕课流程</a:t>
            </a:r>
            <a:endParaRPr lang="zh-CN" altLang="en-US" sz="1600" dirty="0">
              <a:solidFill>
                <a:schemeClr val="bg2"/>
              </a:solidFill>
              <a:latin typeface="微软雅黑" pitchFamily="34" charset="-122"/>
              <a:ea typeface="微软雅黑" pitchFamily="34" charset="-122"/>
            </a:endParaRPr>
          </a:p>
        </p:txBody>
      </p:sp>
      <p:sp>
        <p:nvSpPr>
          <p:cNvPr id="4105" name="Text Box 11"/>
          <p:cNvSpPr txBox="1">
            <a:spLocks noChangeArrowheads="1"/>
          </p:cNvSpPr>
          <p:nvPr/>
        </p:nvSpPr>
        <p:spPr bwMode="auto">
          <a:xfrm>
            <a:off x="4937917" y="1820157"/>
            <a:ext cx="2330450" cy="368300"/>
          </a:xfrm>
          <a:prstGeom prst="rect">
            <a:avLst/>
          </a:prstGeom>
          <a:noFill/>
          <a:ln w="9525">
            <a:noFill/>
            <a:miter lim="800000"/>
            <a:headEnd/>
            <a:tailEnd/>
          </a:ln>
        </p:spPr>
        <p:txBody>
          <a:bodyPr lIns="90170" tIns="46990" rIns="90170" bIns="46990"/>
          <a:lstStyle/>
          <a:p>
            <a:pPr eaLnBrk="1" hangingPunct="1"/>
            <a:r>
              <a:rPr lang="en-US" altLang="zh-CN" sz="1600" dirty="0" smtClean="0">
                <a:solidFill>
                  <a:srgbClr val="F7B76F"/>
                </a:solidFill>
                <a:latin typeface="微软雅黑" pitchFamily="34" charset="-122"/>
                <a:ea typeface="微软雅黑" pitchFamily="34" charset="-122"/>
              </a:rPr>
              <a:t>ES</a:t>
            </a:r>
            <a:r>
              <a:rPr lang="zh-CN" altLang="en-US" sz="1600" dirty="0" smtClean="0">
                <a:solidFill>
                  <a:srgbClr val="F7B76F"/>
                </a:solidFill>
                <a:latin typeface="微软雅黑" pitchFamily="34" charset="-122"/>
                <a:ea typeface="微软雅黑" pitchFamily="34" charset="-122"/>
              </a:rPr>
              <a:t>简介</a:t>
            </a:r>
            <a:endParaRPr lang="zh-CN" altLang="en-US" sz="1600" dirty="0">
              <a:solidFill>
                <a:srgbClr val="F7B76F"/>
              </a:solidFill>
              <a:latin typeface="微软雅黑" pitchFamily="34" charset="-122"/>
              <a:ea typeface="微软雅黑" pitchFamily="34" charset="-122"/>
            </a:endParaRPr>
          </a:p>
        </p:txBody>
      </p:sp>
      <p:sp>
        <p:nvSpPr>
          <p:cNvPr id="4106" name="Text Box 12"/>
          <p:cNvSpPr txBox="1">
            <a:spLocks noChangeArrowheads="1"/>
          </p:cNvSpPr>
          <p:nvPr/>
        </p:nvSpPr>
        <p:spPr bwMode="auto">
          <a:xfrm>
            <a:off x="4941092" y="3432470"/>
            <a:ext cx="4059238" cy="911225"/>
          </a:xfrm>
          <a:prstGeom prst="rect">
            <a:avLst/>
          </a:prstGeom>
          <a:noFill/>
          <a:ln w="9525">
            <a:noFill/>
            <a:miter lim="800000"/>
            <a:headEnd/>
            <a:tailEnd/>
          </a:ln>
        </p:spPr>
        <p:txBody>
          <a:bodyPr lIns="90170" tIns="46990" rIns="90170" bIns="46990"/>
          <a:lstStyle/>
          <a:p>
            <a:pPr eaLnBrk="1" hangingPunct="1"/>
            <a:r>
              <a:rPr lang="zh-CN" altLang="en-US" sz="1600" dirty="0" smtClean="0">
                <a:solidFill>
                  <a:schemeClr val="bg2"/>
                </a:solidFill>
                <a:latin typeface="微软雅黑" pitchFamily="34" charset="-122"/>
                <a:ea typeface="微软雅黑" pitchFamily="34" charset="-122"/>
              </a:rPr>
              <a:t>平台管理、教学管理、学习管理</a:t>
            </a:r>
            <a:endParaRPr lang="zh-CN" altLang="en-US" sz="1600" dirty="0">
              <a:solidFill>
                <a:schemeClr val="bg2"/>
              </a:solidFill>
              <a:latin typeface="微软雅黑" pitchFamily="34" charset="-122"/>
              <a:ea typeface="微软雅黑" pitchFamily="34" charset="-122"/>
            </a:endParaRPr>
          </a:p>
        </p:txBody>
      </p:sp>
      <p:sp>
        <p:nvSpPr>
          <p:cNvPr id="4107" name="Text Box 13"/>
          <p:cNvSpPr txBox="1">
            <a:spLocks noChangeArrowheads="1"/>
          </p:cNvSpPr>
          <p:nvPr/>
        </p:nvSpPr>
        <p:spPr bwMode="auto">
          <a:xfrm>
            <a:off x="4937917" y="3028658"/>
            <a:ext cx="2330450" cy="368300"/>
          </a:xfrm>
          <a:prstGeom prst="rect">
            <a:avLst/>
          </a:prstGeom>
          <a:noFill/>
          <a:ln w="9525">
            <a:noFill/>
            <a:miter lim="800000"/>
            <a:headEnd/>
            <a:tailEnd/>
          </a:ln>
        </p:spPr>
        <p:txBody>
          <a:bodyPr lIns="90170" tIns="46990" rIns="90170" bIns="46990"/>
          <a:lstStyle/>
          <a:p>
            <a:pPr eaLnBrk="1" hangingPunct="1"/>
            <a:r>
              <a:rPr lang="zh-CN" altLang="en-US" sz="1600" dirty="0" smtClean="0">
                <a:solidFill>
                  <a:srgbClr val="EB3025"/>
                </a:solidFill>
                <a:latin typeface="微软雅黑" pitchFamily="34" charset="-122"/>
                <a:ea typeface="微软雅黑" pitchFamily="34" charset="-122"/>
              </a:rPr>
              <a:t>功能详解</a:t>
            </a:r>
            <a:endParaRPr lang="zh-CN" altLang="en-US" sz="1600" dirty="0">
              <a:solidFill>
                <a:srgbClr val="EB3025"/>
              </a:solidFill>
              <a:latin typeface="微软雅黑" pitchFamily="34" charset="-122"/>
              <a:ea typeface="微软雅黑" pitchFamily="34" charset="-122"/>
            </a:endParaRPr>
          </a:p>
        </p:txBody>
      </p:sp>
      <p:sp>
        <p:nvSpPr>
          <p:cNvPr id="4108" name="Text Box 14"/>
          <p:cNvSpPr txBox="1">
            <a:spLocks noChangeArrowheads="1"/>
          </p:cNvSpPr>
          <p:nvPr/>
        </p:nvSpPr>
        <p:spPr bwMode="auto">
          <a:xfrm>
            <a:off x="4941092" y="4653964"/>
            <a:ext cx="4056063" cy="920750"/>
          </a:xfrm>
          <a:prstGeom prst="rect">
            <a:avLst/>
          </a:prstGeom>
          <a:noFill/>
          <a:ln w="9525">
            <a:noFill/>
            <a:miter lim="800000"/>
            <a:headEnd/>
            <a:tailEnd/>
          </a:ln>
        </p:spPr>
        <p:txBody>
          <a:bodyPr lIns="90170" tIns="46990" rIns="90170" bIns="46990"/>
          <a:lstStyle/>
          <a:p>
            <a:pPr eaLnBrk="1" hangingPunct="1"/>
            <a:r>
              <a:rPr lang="zh-CN" altLang="en-US" sz="1600" dirty="0" smtClean="0">
                <a:solidFill>
                  <a:schemeClr val="bg2"/>
                </a:solidFill>
                <a:latin typeface="微软雅黑" pitchFamily="34" charset="-122"/>
                <a:ea typeface="微软雅黑" pitchFamily="34" charset="-122"/>
              </a:rPr>
              <a:t>学校案例</a:t>
            </a:r>
            <a:endParaRPr lang="zh-CN" altLang="en-US" sz="1600" dirty="0">
              <a:solidFill>
                <a:schemeClr val="bg2"/>
              </a:solidFill>
              <a:latin typeface="微软雅黑" pitchFamily="34" charset="-122"/>
              <a:ea typeface="微软雅黑" pitchFamily="34" charset="-122"/>
            </a:endParaRPr>
          </a:p>
        </p:txBody>
      </p:sp>
      <p:sp>
        <p:nvSpPr>
          <p:cNvPr id="4109" name="Text Box 15"/>
          <p:cNvSpPr txBox="1">
            <a:spLocks noChangeArrowheads="1"/>
          </p:cNvSpPr>
          <p:nvPr/>
        </p:nvSpPr>
        <p:spPr bwMode="auto">
          <a:xfrm>
            <a:off x="4937917" y="4237159"/>
            <a:ext cx="2330450" cy="368300"/>
          </a:xfrm>
          <a:prstGeom prst="rect">
            <a:avLst/>
          </a:prstGeom>
          <a:noFill/>
          <a:ln w="9525">
            <a:noFill/>
            <a:miter lim="800000"/>
            <a:headEnd/>
            <a:tailEnd/>
          </a:ln>
        </p:spPr>
        <p:txBody>
          <a:bodyPr lIns="90170" tIns="46990" rIns="90170" bIns="46990"/>
          <a:lstStyle/>
          <a:p>
            <a:pPr eaLnBrk="1" hangingPunct="1"/>
            <a:r>
              <a:rPr lang="zh-CN" altLang="en-US" sz="1600" dirty="0" smtClean="0">
                <a:solidFill>
                  <a:srgbClr val="73C6E9"/>
                </a:solidFill>
                <a:latin typeface="微软雅黑" pitchFamily="34" charset="-122"/>
                <a:ea typeface="微软雅黑" pitchFamily="34" charset="-122"/>
              </a:rPr>
              <a:t>案例</a:t>
            </a:r>
            <a:endParaRPr lang="zh-CN" altLang="en-US" sz="1600" dirty="0">
              <a:solidFill>
                <a:srgbClr val="73C6E9"/>
              </a:solidFill>
              <a:latin typeface="微软雅黑" pitchFamily="34" charset="-122"/>
              <a:ea typeface="微软雅黑" pitchFamily="34" charset="-122"/>
            </a:endParaRPr>
          </a:p>
        </p:txBody>
      </p:sp>
      <p:sp>
        <p:nvSpPr>
          <p:cNvPr id="4110" name="Text Box 16"/>
          <p:cNvSpPr txBox="1">
            <a:spLocks noChangeArrowheads="1"/>
          </p:cNvSpPr>
          <p:nvPr/>
        </p:nvSpPr>
        <p:spPr bwMode="auto">
          <a:xfrm>
            <a:off x="3845717" y="571559"/>
            <a:ext cx="1085850" cy="923330"/>
          </a:xfrm>
          <a:prstGeom prst="rect">
            <a:avLst/>
          </a:prstGeom>
          <a:noFill/>
          <a:ln w="9525">
            <a:noFill/>
            <a:miter lim="800000"/>
            <a:headEnd/>
            <a:tailEnd/>
          </a:ln>
        </p:spPr>
        <p:txBody>
          <a:bodyPr>
            <a:spAutoFit/>
          </a:bodyPr>
          <a:lstStyle/>
          <a:p>
            <a:pPr eaLnBrk="1" hangingPunct="1"/>
            <a:r>
              <a:rPr lang="zh-CN" altLang="en-US" sz="5400">
                <a:solidFill>
                  <a:srgbClr val="7BC893"/>
                </a:solidFill>
              </a:rPr>
              <a:t>01</a:t>
            </a:r>
          </a:p>
        </p:txBody>
      </p:sp>
      <p:sp>
        <p:nvSpPr>
          <p:cNvPr id="4111" name="Text Box 17"/>
          <p:cNvSpPr txBox="1">
            <a:spLocks noChangeArrowheads="1"/>
          </p:cNvSpPr>
          <p:nvPr/>
        </p:nvSpPr>
        <p:spPr bwMode="auto">
          <a:xfrm>
            <a:off x="3845717" y="1726792"/>
            <a:ext cx="1085850" cy="923330"/>
          </a:xfrm>
          <a:prstGeom prst="rect">
            <a:avLst/>
          </a:prstGeom>
          <a:noFill/>
          <a:ln w="9525">
            <a:noFill/>
            <a:miter lim="800000"/>
            <a:headEnd/>
            <a:tailEnd/>
          </a:ln>
        </p:spPr>
        <p:txBody>
          <a:bodyPr>
            <a:spAutoFit/>
          </a:bodyPr>
          <a:lstStyle/>
          <a:p>
            <a:pPr eaLnBrk="1" hangingPunct="1"/>
            <a:r>
              <a:rPr lang="zh-CN" altLang="en-US" sz="5400">
                <a:solidFill>
                  <a:srgbClr val="F7B76F"/>
                </a:solidFill>
              </a:rPr>
              <a:t>02</a:t>
            </a:r>
          </a:p>
        </p:txBody>
      </p:sp>
      <p:sp>
        <p:nvSpPr>
          <p:cNvPr id="4112" name="Text Box 18"/>
          <p:cNvSpPr txBox="1">
            <a:spLocks noChangeArrowheads="1"/>
          </p:cNvSpPr>
          <p:nvPr/>
        </p:nvSpPr>
        <p:spPr bwMode="auto">
          <a:xfrm>
            <a:off x="3845717" y="2935293"/>
            <a:ext cx="1085850" cy="923330"/>
          </a:xfrm>
          <a:prstGeom prst="rect">
            <a:avLst/>
          </a:prstGeom>
          <a:noFill/>
          <a:ln w="9525">
            <a:noFill/>
            <a:miter lim="800000"/>
            <a:headEnd/>
            <a:tailEnd/>
          </a:ln>
        </p:spPr>
        <p:txBody>
          <a:bodyPr>
            <a:spAutoFit/>
          </a:bodyPr>
          <a:lstStyle/>
          <a:p>
            <a:pPr eaLnBrk="1" hangingPunct="1"/>
            <a:r>
              <a:rPr lang="zh-CN" altLang="en-US" sz="5400">
                <a:solidFill>
                  <a:srgbClr val="EB3025"/>
                </a:solidFill>
              </a:rPr>
              <a:t>03</a:t>
            </a:r>
          </a:p>
        </p:txBody>
      </p:sp>
      <p:sp>
        <p:nvSpPr>
          <p:cNvPr id="4113" name="Text Box 19"/>
          <p:cNvSpPr txBox="1">
            <a:spLocks noChangeArrowheads="1"/>
          </p:cNvSpPr>
          <p:nvPr/>
        </p:nvSpPr>
        <p:spPr bwMode="auto">
          <a:xfrm>
            <a:off x="3845717" y="4143794"/>
            <a:ext cx="1085850" cy="923330"/>
          </a:xfrm>
          <a:prstGeom prst="rect">
            <a:avLst/>
          </a:prstGeom>
          <a:noFill/>
          <a:ln w="9525">
            <a:noFill/>
            <a:miter lim="800000"/>
            <a:headEnd/>
            <a:tailEnd/>
          </a:ln>
        </p:spPr>
        <p:txBody>
          <a:bodyPr>
            <a:spAutoFit/>
          </a:bodyPr>
          <a:lstStyle/>
          <a:p>
            <a:pPr eaLnBrk="1" hangingPunct="1"/>
            <a:r>
              <a:rPr lang="zh-CN" altLang="en-US" sz="5400">
                <a:solidFill>
                  <a:srgbClr val="73C6E9"/>
                </a:solidFill>
              </a:rPr>
              <a:t>04</a:t>
            </a:r>
          </a:p>
        </p:txBody>
      </p:sp>
      <p:sp>
        <p:nvSpPr>
          <p:cNvPr id="20" name="Text Box 14"/>
          <p:cNvSpPr txBox="1">
            <a:spLocks noChangeArrowheads="1"/>
          </p:cNvSpPr>
          <p:nvPr/>
        </p:nvSpPr>
        <p:spPr bwMode="auto">
          <a:xfrm>
            <a:off x="4944267" y="5796203"/>
            <a:ext cx="4056063" cy="920750"/>
          </a:xfrm>
          <a:prstGeom prst="rect">
            <a:avLst/>
          </a:prstGeom>
          <a:noFill/>
          <a:ln w="9525">
            <a:noFill/>
            <a:miter lim="800000"/>
            <a:headEnd/>
            <a:tailEnd/>
          </a:ln>
        </p:spPr>
        <p:txBody>
          <a:bodyPr lIns="90170" tIns="46990" rIns="90170" bIns="46990"/>
          <a:lstStyle/>
          <a:p>
            <a:pPr eaLnBrk="1" hangingPunct="1"/>
            <a:r>
              <a:rPr lang="zh-CN" altLang="en-US" sz="1600" dirty="0" smtClean="0">
                <a:solidFill>
                  <a:schemeClr val="bg2"/>
                </a:solidFill>
                <a:latin typeface="微软雅黑" pitchFamily="34" charset="-122"/>
                <a:ea typeface="微软雅黑" pitchFamily="34" charset="-122"/>
              </a:rPr>
              <a:t>公司历程及团队介绍</a:t>
            </a:r>
            <a:endParaRPr lang="zh-CN" altLang="en-US" sz="1600" dirty="0">
              <a:solidFill>
                <a:schemeClr val="bg2"/>
              </a:solidFill>
              <a:latin typeface="微软雅黑" pitchFamily="34" charset="-122"/>
              <a:ea typeface="微软雅黑" pitchFamily="34" charset="-122"/>
            </a:endParaRPr>
          </a:p>
        </p:txBody>
      </p:sp>
      <p:sp>
        <p:nvSpPr>
          <p:cNvPr id="21" name="Text Box 15"/>
          <p:cNvSpPr txBox="1">
            <a:spLocks noChangeArrowheads="1"/>
          </p:cNvSpPr>
          <p:nvPr/>
        </p:nvSpPr>
        <p:spPr bwMode="auto">
          <a:xfrm>
            <a:off x="4941092" y="5468178"/>
            <a:ext cx="2330450" cy="368300"/>
          </a:xfrm>
          <a:prstGeom prst="rect">
            <a:avLst/>
          </a:prstGeom>
          <a:noFill/>
          <a:ln w="9525">
            <a:noFill/>
            <a:miter lim="800000"/>
            <a:headEnd/>
            <a:tailEnd/>
          </a:ln>
        </p:spPr>
        <p:txBody>
          <a:bodyPr lIns="90170" tIns="46990" rIns="90170" bIns="46990"/>
          <a:lstStyle/>
          <a:p>
            <a:pPr eaLnBrk="1" hangingPunct="1"/>
            <a:r>
              <a:rPr lang="zh-CN" altLang="en-US" sz="1600" b="1" dirty="0" smtClean="0">
                <a:solidFill>
                  <a:schemeClr val="tx1">
                    <a:lumMod val="50000"/>
                    <a:lumOff val="50000"/>
                  </a:schemeClr>
                </a:solidFill>
                <a:latin typeface="微软雅黑" pitchFamily="34" charset="-122"/>
                <a:ea typeface="微软雅黑" pitchFamily="34" charset="-122"/>
              </a:rPr>
              <a:t>公司简介</a:t>
            </a:r>
            <a:endParaRPr lang="zh-CN" altLang="en-US" sz="1600" b="1" dirty="0">
              <a:solidFill>
                <a:schemeClr val="tx1">
                  <a:lumMod val="50000"/>
                  <a:lumOff val="50000"/>
                </a:schemeClr>
              </a:solidFill>
              <a:latin typeface="微软雅黑" pitchFamily="34" charset="-122"/>
              <a:ea typeface="微软雅黑" pitchFamily="34" charset="-122"/>
            </a:endParaRPr>
          </a:p>
        </p:txBody>
      </p:sp>
      <p:sp>
        <p:nvSpPr>
          <p:cNvPr id="22" name="Text Box 19"/>
          <p:cNvSpPr txBox="1">
            <a:spLocks noChangeArrowheads="1"/>
          </p:cNvSpPr>
          <p:nvPr/>
        </p:nvSpPr>
        <p:spPr bwMode="auto">
          <a:xfrm>
            <a:off x="3848892" y="5374813"/>
            <a:ext cx="1085850" cy="923330"/>
          </a:xfrm>
          <a:prstGeom prst="rect">
            <a:avLst/>
          </a:prstGeom>
          <a:noFill/>
          <a:ln w="9525">
            <a:noFill/>
            <a:miter lim="800000"/>
            <a:headEnd/>
            <a:tailEnd/>
          </a:ln>
        </p:spPr>
        <p:txBody>
          <a:bodyPr>
            <a:spAutoFit/>
          </a:bodyPr>
          <a:lstStyle/>
          <a:p>
            <a:pPr eaLnBrk="1" hangingPunct="1"/>
            <a:r>
              <a:rPr lang="zh-CN" altLang="en-US" sz="5400" dirty="0" smtClean="0">
                <a:solidFill>
                  <a:schemeClr val="tx1">
                    <a:lumMod val="50000"/>
                    <a:lumOff val="50000"/>
                  </a:schemeClr>
                </a:solidFill>
              </a:rPr>
              <a:t>0</a:t>
            </a:r>
            <a:r>
              <a:rPr lang="en-US" altLang="zh-CN" sz="5400" dirty="0" smtClean="0">
                <a:solidFill>
                  <a:schemeClr val="tx1">
                    <a:lumMod val="50000"/>
                    <a:lumOff val="50000"/>
                  </a:schemeClr>
                </a:solidFill>
              </a:rPr>
              <a:t>5</a:t>
            </a:r>
            <a:endParaRPr lang="zh-CN" altLang="en-US" sz="5400" dirty="0">
              <a:solidFill>
                <a:schemeClr val="tx1">
                  <a:lumMod val="50000"/>
                  <a:lumOff val="50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a:spLocks noChangeArrowheads="1"/>
          </p:cNvSpPr>
          <p:nvPr/>
        </p:nvSpPr>
        <p:spPr bwMode="auto">
          <a:xfrm>
            <a:off x="2640108" y="4537845"/>
            <a:ext cx="4050450" cy="147732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 xmlns:a14="http://schemas.microsoft.com/office/drawing/2010/main">
                <a:solidFill>
                  <a:srgbClr val="FFFFFF"/>
                </a:solidFill>
              </a14:hiddenFill>
            </a:ext>
          </a:extLst>
        </p:spPr>
        <p:txBody>
          <a:bodyPr wrap="square">
            <a:spAutoFit/>
          </a:bodyPr>
          <a:lstStyle/>
          <a:p>
            <a:pPr algn="ctr" eaLnBrk="1" hangingPunct="1"/>
            <a:r>
              <a:rPr lang="zh-CN" altLang="en-US" b="1" dirty="0" smtClean="0">
                <a:solidFill>
                  <a:schemeClr val="tx1">
                    <a:lumMod val="65000"/>
                    <a:lumOff val="35000"/>
                  </a:schemeClr>
                </a:solidFill>
                <a:latin typeface="微软雅黑"/>
                <a:ea typeface="微软雅黑"/>
                <a:cs typeface="微软雅黑"/>
              </a:rPr>
              <a:t>由</a:t>
            </a:r>
            <a:r>
              <a:rPr lang="en-US" altLang="zh-CN" b="1" dirty="0" err="1" smtClean="0">
                <a:solidFill>
                  <a:srgbClr val="00BA84"/>
                </a:solidFill>
                <a:latin typeface="微软雅黑"/>
                <a:ea typeface="微软雅黑"/>
                <a:cs typeface="微软雅黑"/>
              </a:rPr>
              <a:t>EduSoho</a:t>
            </a:r>
            <a:r>
              <a:rPr lang="zh-CN" altLang="en-US" b="1" dirty="0">
                <a:solidFill>
                  <a:srgbClr val="00BA84"/>
                </a:solidFill>
                <a:latin typeface="微软雅黑"/>
                <a:ea typeface="微软雅黑"/>
                <a:cs typeface="微软雅黑"/>
              </a:rPr>
              <a:t>网校系统</a:t>
            </a:r>
            <a:r>
              <a:rPr lang="zh-CN" altLang="en-US" b="1" dirty="0">
                <a:solidFill>
                  <a:schemeClr val="tx1">
                    <a:lumMod val="65000"/>
                    <a:lumOff val="35000"/>
                  </a:schemeClr>
                </a:solidFill>
                <a:latin typeface="微软雅黑"/>
                <a:ea typeface="微软雅黑"/>
                <a:cs typeface="微软雅黑"/>
              </a:rPr>
              <a:t>和</a:t>
            </a:r>
            <a:r>
              <a:rPr lang="en-US" altLang="zh-CN" b="1" dirty="0" err="1" smtClean="0">
                <a:solidFill>
                  <a:srgbClr val="00BA84"/>
                </a:solidFill>
                <a:latin typeface="微软雅黑"/>
                <a:ea typeface="微软雅黑"/>
                <a:cs typeface="微软雅黑"/>
              </a:rPr>
              <a:t>EduSoho</a:t>
            </a:r>
            <a:r>
              <a:rPr lang="zh-CN" altLang="en-US" b="1" dirty="0">
                <a:solidFill>
                  <a:srgbClr val="00BA84"/>
                </a:solidFill>
                <a:latin typeface="微软雅黑"/>
                <a:ea typeface="微软雅黑"/>
                <a:cs typeface="微软雅黑"/>
              </a:rPr>
              <a:t>教育云平台</a:t>
            </a:r>
            <a:r>
              <a:rPr lang="zh-CN" altLang="en-US" b="1" dirty="0" smtClean="0">
                <a:solidFill>
                  <a:schemeClr val="tx1">
                    <a:lumMod val="65000"/>
                    <a:lumOff val="35000"/>
                  </a:schemeClr>
                </a:solidFill>
                <a:latin typeface="微软雅黑"/>
                <a:ea typeface="微软雅黑"/>
                <a:cs typeface="微软雅黑"/>
              </a:rPr>
              <a:t>组成</a:t>
            </a:r>
            <a:endParaRPr lang="en-US" altLang="zh-CN" b="1" dirty="0" smtClean="0">
              <a:solidFill>
                <a:schemeClr val="tx1">
                  <a:lumMod val="65000"/>
                  <a:lumOff val="35000"/>
                </a:schemeClr>
              </a:solidFill>
              <a:latin typeface="微软雅黑"/>
              <a:ea typeface="微软雅黑"/>
              <a:cs typeface="微软雅黑"/>
            </a:endParaRPr>
          </a:p>
          <a:p>
            <a:pPr algn="ctr" eaLnBrk="1" hangingPunct="1"/>
            <a:endParaRPr lang="en-US" altLang="zh-CN" b="1" dirty="0" smtClean="0">
              <a:solidFill>
                <a:schemeClr val="tx1">
                  <a:lumMod val="65000"/>
                  <a:lumOff val="35000"/>
                </a:schemeClr>
              </a:solidFill>
              <a:latin typeface="微软雅黑"/>
              <a:ea typeface="微软雅黑"/>
              <a:cs typeface="微软雅黑"/>
            </a:endParaRPr>
          </a:p>
          <a:p>
            <a:pPr algn="ctr" eaLnBrk="1" hangingPunct="1"/>
            <a:r>
              <a:rPr lang="en-US" altLang="zh-CN" b="1" dirty="0" smtClean="0">
                <a:solidFill>
                  <a:schemeClr val="tx1">
                    <a:lumMod val="65000"/>
                    <a:lumOff val="35000"/>
                  </a:schemeClr>
                </a:solidFill>
                <a:latin typeface="微软雅黑"/>
                <a:ea typeface="微软雅黑"/>
                <a:cs typeface="微软雅黑"/>
              </a:rPr>
              <a:t>All-in-one Solution for Online Education</a:t>
            </a:r>
            <a:endParaRPr lang="zh-CN" altLang="en-US" b="1" dirty="0">
              <a:solidFill>
                <a:schemeClr val="tx1">
                  <a:lumMod val="65000"/>
                  <a:lumOff val="35000"/>
                </a:schemeClr>
              </a:solidFill>
              <a:latin typeface="微软雅黑"/>
              <a:ea typeface="微软雅黑"/>
              <a:cs typeface="微软雅黑"/>
            </a:endParaRPr>
          </a:p>
        </p:txBody>
      </p:sp>
      <p:sp>
        <p:nvSpPr>
          <p:cNvPr id="10" name="左右箭头 9"/>
          <p:cNvSpPr/>
          <p:nvPr/>
        </p:nvSpPr>
        <p:spPr>
          <a:xfrm>
            <a:off x="4258760" y="3332605"/>
            <a:ext cx="813147" cy="324036"/>
          </a:xfrm>
          <a:prstGeom prst="leftRightArrow">
            <a:avLst/>
          </a:prstGeom>
          <a:solidFill>
            <a:srgbClr val="00BA84"/>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atin typeface="微软雅黑"/>
              <a:ea typeface="微软雅黑"/>
              <a:cs typeface="微软雅黑"/>
            </a:endParaRPr>
          </a:p>
        </p:txBody>
      </p:sp>
      <p:sp>
        <p:nvSpPr>
          <p:cNvPr id="11" name="直线连接符 3"/>
          <p:cNvSpPr/>
          <p:nvPr/>
        </p:nvSpPr>
        <p:spPr>
          <a:xfrm rot="7629397">
            <a:off x="1813057" y="4515352"/>
            <a:ext cx="1406018" cy="34289"/>
          </a:xfrm>
          <a:custGeom>
            <a:avLst/>
            <a:gdLst/>
            <a:ahLst/>
            <a:cxnLst/>
            <a:rect l="0" t="0" r="0" b="0"/>
            <a:pathLst>
              <a:path>
                <a:moveTo>
                  <a:pt x="0" y="17446"/>
                </a:moveTo>
                <a:lnTo>
                  <a:pt x="2132896" y="17446"/>
                </a:lnTo>
              </a:path>
            </a:pathLst>
          </a:custGeom>
          <a:noFill/>
          <a:ln>
            <a:solidFill>
              <a:srgbClr val="00BA84"/>
            </a:solidFill>
          </a:ln>
          <a:effectLst>
            <a:outerShdw blurRad="50800" dist="38100" dir="2700000" algn="tl" rotWithShape="0">
              <a:prstClr val="black">
                <a:alpha val="40000"/>
              </a:prstClr>
            </a:outerShdw>
          </a:effectLst>
        </p:spPr>
        <p:style>
          <a:lnRef idx="2">
            <a:scrgbClr r="0" g="0" b="0"/>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sp>
      <p:sp>
        <p:nvSpPr>
          <p:cNvPr id="12" name="直线连接符 4"/>
          <p:cNvSpPr/>
          <p:nvPr/>
        </p:nvSpPr>
        <p:spPr>
          <a:xfrm rot="8865535">
            <a:off x="1574278" y="4129718"/>
            <a:ext cx="1342587" cy="34289"/>
          </a:xfrm>
          <a:custGeom>
            <a:avLst/>
            <a:gdLst/>
            <a:ahLst/>
            <a:cxnLst/>
            <a:rect l="0" t="0" r="0" b="0"/>
            <a:pathLst>
              <a:path>
                <a:moveTo>
                  <a:pt x="0" y="17446"/>
                </a:moveTo>
                <a:lnTo>
                  <a:pt x="2039322" y="17446"/>
                </a:lnTo>
              </a:path>
            </a:pathLst>
          </a:custGeom>
          <a:noFill/>
          <a:ln>
            <a:solidFill>
              <a:srgbClr val="00AA77"/>
            </a:solidFill>
          </a:ln>
          <a:effectLst>
            <a:outerShdw blurRad="50800" dist="38100" dir="2700000" algn="tl" rotWithShape="0">
              <a:prstClr val="black">
                <a:alpha val="40000"/>
              </a:prstClr>
            </a:outerShdw>
          </a:effectLst>
        </p:spPr>
        <p:style>
          <a:lnRef idx="2">
            <a:scrgbClr r="0" g="0" b="0"/>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sp>
      <p:sp>
        <p:nvSpPr>
          <p:cNvPr id="13" name="直线连接符 5"/>
          <p:cNvSpPr/>
          <p:nvPr/>
        </p:nvSpPr>
        <p:spPr>
          <a:xfrm rot="10149213">
            <a:off x="1461302" y="3577351"/>
            <a:ext cx="1302831" cy="34289"/>
          </a:xfrm>
          <a:custGeom>
            <a:avLst/>
            <a:gdLst/>
            <a:ahLst/>
            <a:cxnLst/>
            <a:rect l="0" t="0" r="0" b="0"/>
            <a:pathLst>
              <a:path>
                <a:moveTo>
                  <a:pt x="0" y="17446"/>
                </a:moveTo>
                <a:lnTo>
                  <a:pt x="2046976" y="17446"/>
                </a:lnTo>
              </a:path>
            </a:pathLst>
          </a:custGeom>
          <a:noFill/>
          <a:ln>
            <a:solidFill>
              <a:srgbClr val="00BA84"/>
            </a:solidFill>
          </a:ln>
          <a:effectLst>
            <a:outerShdw blurRad="50800" dist="38100" dir="2700000" algn="tl" rotWithShape="0">
              <a:prstClr val="black">
                <a:alpha val="40000"/>
              </a:prstClr>
            </a:outerShdw>
          </a:effectLst>
        </p:spPr>
        <p:style>
          <a:lnRef idx="2">
            <a:scrgbClr r="0" g="0" b="0"/>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sp>
      <p:sp>
        <p:nvSpPr>
          <p:cNvPr id="14" name="直线连接符 6"/>
          <p:cNvSpPr/>
          <p:nvPr/>
        </p:nvSpPr>
        <p:spPr>
          <a:xfrm rot="11450787">
            <a:off x="1449067" y="3217071"/>
            <a:ext cx="1303378" cy="34289"/>
          </a:xfrm>
          <a:custGeom>
            <a:avLst/>
            <a:gdLst/>
            <a:ahLst/>
            <a:cxnLst/>
            <a:rect l="0" t="0" r="0" b="0"/>
            <a:pathLst>
              <a:path>
                <a:moveTo>
                  <a:pt x="0" y="17446"/>
                </a:moveTo>
                <a:lnTo>
                  <a:pt x="2046976" y="17446"/>
                </a:lnTo>
              </a:path>
            </a:pathLst>
          </a:custGeom>
          <a:noFill/>
          <a:ln>
            <a:solidFill>
              <a:srgbClr val="00BA84"/>
            </a:solidFill>
          </a:ln>
          <a:effectLst>
            <a:outerShdw blurRad="50800" dist="38100" dir="2700000" algn="tl" rotWithShape="0">
              <a:prstClr val="black">
                <a:alpha val="40000"/>
              </a:prstClr>
            </a:outerShdw>
          </a:effectLst>
        </p:spPr>
        <p:style>
          <a:lnRef idx="2">
            <a:scrgbClr r="0" g="0" b="0"/>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sp>
      <p:sp>
        <p:nvSpPr>
          <p:cNvPr id="15" name="直线连接符 7"/>
          <p:cNvSpPr/>
          <p:nvPr/>
        </p:nvSpPr>
        <p:spPr>
          <a:xfrm rot="12734465">
            <a:off x="1569826" y="2770976"/>
            <a:ext cx="1344137" cy="34289"/>
          </a:xfrm>
          <a:custGeom>
            <a:avLst/>
            <a:gdLst/>
            <a:ahLst/>
            <a:cxnLst/>
            <a:rect l="0" t="0" r="0" b="0"/>
            <a:pathLst>
              <a:path>
                <a:moveTo>
                  <a:pt x="0" y="17446"/>
                </a:moveTo>
                <a:lnTo>
                  <a:pt x="2039322" y="17446"/>
                </a:lnTo>
              </a:path>
            </a:pathLst>
          </a:custGeom>
          <a:noFill/>
          <a:ln>
            <a:solidFill>
              <a:srgbClr val="00BA84"/>
            </a:solidFill>
          </a:ln>
          <a:effectLst>
            <a:outerShdw blurRad="50800" dist="38100" dir="2700000" algn="tl" rotWithShape="0">
              <a:prstClr val="black">
                <a:alpha val="40000"/>
              </a:prstClr>
            </a:outerShdw>
          </a:effectLst>
        </p:spPr>
        <p:style>
          <a:lnRef idx="2">
            <a:scrgbClr r="0" g="0" b="0"/>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sp>
      <p:sp>
        <p:nvSpPr>
          <p:cNvPr id="16" name="直线连接符 8"/>
          <p:cNvSpPr/>
          <p:nvPr/>
        </p:nvSpPr>
        <p:spPr>
          <a:xfrm rot="13970603">
            <a:off x="1802908" y="2388005"/>
            <a:ext cx="1419835" cy="36648"/>
          </a:xfrm>
          <a:custGeom>
            <a:avLst/>
            <a:gdLst/>
            <a:ahLst/>
            <a:cxnLst/>
            <a:rect l="0" t="0" r="0" b="0"/>
            <a:pathLst>
              <a:path>
                <a:moveTo>
                  <a:pt x="0" y="17446"/>
                </a:moveTo>
                <a:lnTo>
                  <a:pt x="2132896" y="17446"/>
                </a:lnTo>
              </a:path>
            </a:pathLst>
          </a:custGeom>
          <a:noFill/>
          <a:ln>
            <a:solidFill>
              <a:srgbClr val="00AA77"/>
            </a:solidFill>
          </a:ln>
          <a:effectLst>
            <a:outerShdw blurRad="50800" dist="38100" dir="2700000" algn="tl" rotWithShape="0">
              <a:prstClr val="black">
                <a:alpha val="40000"/>
              </a:prstClr>
            </a:outerShdw>
          </a:effectLst>
        </p:spPr>
        <p:style>
          <a:lnRef idx="2">
            <a:scrgbClr r="0" g="0" b="0"/>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sp>
      <p:sp>
        <p:nvSpPr>
          <p:cNvPr id="17" name="椭圆 16"/>
          <p:cNvSpPr/>
          <p:nvPr/>
        </p:nvSpPr>
        <p:spPr>
          <a:xfrm>
            <a:off x="2731948" y="2761240"/>
            <a:ext cx="1412896" cy="1412896"/>
          </a:xfrm>
          <a:prstGeom prst="ellipse">
            <a:avLst/>
          </a:prstGeom>
          <a:blipFill>
            <a:blip r:embed="rId3">
              <a:extLst>
                <a:ext uri="{28A0092B-C50C-407E-A947-70E740481C1C}">
                  <a14:useLocalDpi xmlns:a14="http://schemas.microsoft.com/office/drawing/2010/main" val="0"/>
                </a:ext>
              </a:extLst>
            </a:blip>
            <a:srcRect/>
            <a:stretch>
              <a:fillRect/>
            </a:stretch>
          </a:blipFill>
          <a:ln w="57150" cmpd="sng">
            <a:solidFill>
              <a:srgbClr val="00BA84"/>
            </a:solidFill>
          </a:ln>
          <a:effectLst>
            <a:outerShdw blurRad="50800" dist="38100" dir="2700000" algn="tl" rotWithShape="0">
              <a:prstClr val="black">
                <a:alpha val="40000"/>
              </a:prstClr>
            </a:outerShdw>
          </a:effectLst>
        </p:spPr>
        <p:style>
          <a:lnRef idx="3">
            <a:scrgbClr r="0" g="0" b="0"/>
          </a:lnRef>
          <a:fillRef idx="1">
            <a:scrgbClr r="0" g="0" b="0"/>
          </a:fillRef>
          <a:effectRef idx="1">
            <a:schemeClr val="accent2">
              <a:hueOff val="0"/>
              <a:satOff val="0"/>
              <a:lumOff val="0"/>
              <a:alphaOff val="0"/>
            </a:schemeClr>
          </a:effectRef>
          <a:fontRef idx="minor">
            <a:schemeClr val="lt1"/>
          </a:fontRef>
        </p:style>
      </p:sp>
      <p:grpSp>
        <p:nvGrpSpPr>
          <p:cNvPr id="18" name="组 17"/>
          <p:cNvGrpSpPr/>
          <p:nvPr/>
        </p:nvGrpSpPr>
        <p:grpSpPr>
          <a:xfrm>
            <a:off x="1604866" y="1295863"/>
            <a:ext cx="602681" cy="602681"/>
            <a:chOff x="2936020" y="3656"/>
            <a:chExt cx="803575" cy="803575"/>
          </a:xfrm>
          <a:effectLst>
            <a:outerShdw blurRad="50800" dist="38100" dir="2700000" algn="tl" rotWithShape="0">
              <a:prstClr val="black">
                <a:alpha val="40000"/>
              </a:prstClr>
            </a:outerShdw>
          </a:effectLst>
        </p:grpSpPr>
        <p:sp>
          <p:nvSpPr>
            <p:cNvPr id="34" name="椭圆 33"/>
            <p:cNvSpPr/>
            <p:nvPr/>
          </p:nvSpPr>
          <p:spPr>
            <a:xfrm>
              <a:off x="2936020" y="3656"/>
              <a:ext cx="803575" cy="803575"/>
            </a:xfrm>
            <a:prstGeom prst="ellipse">
              <a:avLst/>
            </a:prstGeom>
            <a:solidFill>
              <a:srgbClr val="00BA84"/>
            </a:solidFill>
          </p:spPr>
          <p:style>
            <a:lnRef idx="3">
              <a:schemeClr val="lt1">
                <a:hueOff val="0"/>
                <a:satOff val="0"/>
                <a:lumOff val="0"/>
                <a:alphaOff val="0"/>
              </a:schemeClr>
            </a:lnRef>
            <a:fillRef idx="1">
              <a:scrgbClr r="0" g="0" b="0"/>
            </a:fillRef>
            <a:effectRef idx="1">
              <a:schemeClr val="accent2">
                <a:hueOff val="0"/>
                <a:satOff val="0"/>
                <a:lumOff val="0"/>
                <a:alphaOff val="0"/>
              </a:schemeClr>
            </a:effectRef>
            <a:fontRef idx="minor">
              <a:schemeClr val="lt1"/>
            </a:fontRef>
          </p:style>
        </p:sp>
        <p:sp>
          <p:nvSpPr>
            <p:cNvPr id="35" name="椭圆 11"/>
            <p:cNvSpPr/>
            <p:nvPr/>
          </p:nvSpPr>
          <p:spPr>
            <a:xfrm>
              <a:off x="3053701" y="121337"/>
              <a:ext cx="568213" cy="5682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049" tIns="9049" rIns="9049" bIns="9049" numCol="1" spcCol="1270" anchor="ctr" anchorCtr="0">
              <a:noAutofit/>
            </a:bodyPr>
            <a:lstStyle/>
            <a:p>
              <a:pPr algn="ctr" defTabSz="633413">
                <a:lnSpc>
                  <a:spcPct val="90000"/>
                </a:lnSpc>
                <a:spcAft>
                  <a:spcPct val="35000"/>
                </a:spcAft>
              </a:pPr>
              <a:r>
                <a:rPr lang="zh-CN" altLang="en-US" sz="1425" dirty="0">
                  <a:latin typeface="微软雅黑"/>
                  <a:ea typeface="微软雅黑"/>
                  <a:cs typeface="微软雅黑"/>
                </a:rPr>
                <a:t>课程</a:t>
              </a:r>
            </a:p>
          </p:txBody>
        </p:sp>
      </p:grpSp>
      <p:grpSp>
        <p:nvGrpSpPr>
          <p:cNvPr id="19" name="组 18"/>
          <p:cNvGrpSpPr/>
          <p:nvPr/>
        </p:nvGrpSpPr>
        <p:grpSpPr>
          <a:xfrm>
            <a:off x="1119400" y="1964049"/>
            <a:ext cx="602681" cy="602681"/>
            <a:chOff x="2288733" y="894570"/>
            <a:chExt cx="803575" cy="803575"/>
          </a:xfrm>
          <a:effectLst>
            <a:outerShdw blurRad="50800" dist="38100" dir="2700000" algn="tl" rotWithShape="0">
              <a:prstClr val="black">
                <a:alpha val="40000"/>
              </a:prstClr>
            </a:outerShdw>
          </a:effectLst>
        </p:grpSpPr>
        <p:sp>
          <p:nvSpPr>
            <p:cNvPr id="32" name="椭圆 31"/>
            <p:cNvSpPr/>
            <p:nvPr/>
          </p:nvSpPr>
          <p:spPr>
            <a:xfrm>
              <a:off x="2288733" y="894570"/>
              <a:ext cx="803575" cy="803575"/>
            </a:xfrm>
            <a:prstGeom prst="ellipse">
              <a:avLst/>
            </a:prstGeom>
            <a:solidFill>
              <a:srgbClr val="00BA84"/>
            </a:solidFill>
          </p:spPr>
          <p:style>
            <a:lnRef idx="3">
              <a:schemeClr val="lt1">
                <a:hueOff val="0"/>
                <a:satOff val="0"/>
                <a:lumOff val="0"/>
                <a:alphaOff val="0"/>
              </a:schemeClr>
            </a:lnRef>
            <a:fillRef idx="1">
              <a:scrgbClr r="0" g="0" b="0"/>
            </a:fillRef>
            <a:effectRef idx="1">
              <a:schemeClr val="accent2">
                <a:hueOff val="0"/>
                <a:satOff val="0"/>
                <a:lumOff val="0"/>
                <a:alphaOff val="0"/>
              </a:schemeClr>
            </a:effectRef>
            <a:fontRef idx="minor">
              <a:schemeClr val="lt1"/>
            </a:fontRef>
          </p:style>
        </p:sp>
        <p:sp>
          <p:nvSpPr>
            <p:cNvPr id="33" name="椭圆 13"/>
            <p:cNvSpPr/>
            <p:nvPr/>
          </p:nvSpPr>
          <p:spPr>
            <a:xfrm>
              <a:off x="2406414" y="1012251"/>
              <a:ext cx="568213" cy="5682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049" tIns="9049" rIns="9049" bIns="9049" numCol="1" spcCol="1270" anchor="ctr" anchorCtr="0">
              <a:noAutofit/>
            </a:bodyPr>
            <a:lstStyle/>
            <a:p>
              <a:pPr algn="ctr" defTabSz="633413">
                <a:lnSpc>
                  <a:spcPct val="90000"/>
                </a:lnSpc>
                <a:spcAft>
                  <a:spcPct val="35000"/>
                </a:spcAft>
              </a:pPr>
              <a:r>
                <a:rPr lang="zh-CN" altLang="en-US" sz="1425" dirty="0">
                  <a:latin typeface="微软雅黑"/>
                  <a:ea typeface="微软雅黑"/>
                  <a:cs typeface="微软雅黑"/>
                </a:rPr>
                <a:t>笔记</a:t>
              </a:r>
            </a:p>
          </p:txBody>
        </p:sp>
      </p:grpSp>
      <p:grpSp>
        <p:nvGrpSpPr>
          <p:cNvPr id="20" name="组 19"/>
          <p:cNvGrpSpPr/>
          <p:nvPr/>
        </p:nvGrpSpPr>
        <p:grpSpPr>
          <a:xfrm>
            <a:off x="864176" y="2749549"/>
            <a:ext cx="602681" cy="602681"/>
            <a:chOff x="1948434" y="1941904"/>
            <a:chExt cx="803575" cy="803575"/>
          </a:xfrm>
          <a:effectLst>
            <a:outerShdw blurRad="50800" dist="38100" dir="2700000" algn="tl" rotWithShape="0">
              <a:prstClr val="black">
                <a:alpha val="40000"/>
              </a:prstClr>
            </a:outerShdw>
          </a:effectLst>
        </p:grpSpPr>
        <p:sp>
          <p:nvSpPr>
            <p:cNvPr id="30" name="椭圆 29"/>
            <p:cNvSpPr/>
            <p:nvPr/>
          </p:nvSpPr>
          <p:spPr>
            <a:xfrm>
              <a:off x="1948434" y="1941904"/>
              <a:ext cx="803575" cy="803575"/>
            </a:xfrm>
            <a:prstGeom prst="ellipse">
              <a:avLst/>
            </a:prstGeom>
            <a:solidFill>
              <a:srgbClr val="00BA84"/>
            </a:solidFill>
          </p:spPr>
          <p:style>
            <a:lnRef idx="3">
              <a:schemeClr val="lt1">
                <a:hueOff val="0"/>
                <a:satOff val="0"/>
                <a:lumOff val="0"/>
                <a:alphaOff val="0"/>
              </a:schemeClr>
            </a:lnRef>
            <a:fillRef idx="1">
              <a:scrgbClr r="0" g="0" b="0"/>
            </a:fillRef>
            <a:effectRef idx="1">
              <a:schemeClr val="accent2">
                <a:hueOff val="0"/>
                <a:satOff val="0"/>
                <a:lumOff val="0"/>
                <a:alphaOff val="0"/>
              </a:schemeClr>
            </a:effectRef>
            <a:fontRef idx="minor">
              <a:schemeClr val="lt1"/>
            </a:fontRef>
          </p:style>
        </p:sp>
        <p:sp>
          <p:nvSpPr>
            <p:cNvPr id="31" name="椭圆 15"/>
            <p:cNvSpPr/>
            <p:nvPr/>
          </p:nvSpPr>
          <p:spPr>
            <a:xfrm>
              <a:off x="2066115" y="2059585"/>
              <a:ext cx="568213" cy="5682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049" tIns="9049" rIns="9049" bIns="9049" numCol="1" spcCol="1270" anchor="ctr" anchorCtr="0">
              <a:noAutofit/>
            </a:bodyPr>
            <a:lstStyle/>
            <a:p>
              <a:pPr algn="ctr" defTabSz="633413">
                <a:lnSpc>
                  <a:spcPct val="90000"/>
                </a:lnSpc>
                <a:spcAft>
                  <a:spcPct val="35000"/>
                </a:spcAft>
              </a:pPr>
              <a:r>
                <a:rPr lang="zh-CN" altLang="en-US" sz="1425" dirty="0">
                  <a:latin typeface="微软雅黑"/>
                  <a:ea typeface="微软雅黑"/>
                  <a:cs typeface="微软雅黑"/>
                </a:rPr>
                <a:t>问答</a:t>
              </a:r>
            </a:p>
          </p:txBody>
        </p:sp>
      </p:grpSp>
      <p:grpSp>
        <p:nvGrpSpPr>
          <p:cNvPr id="21" name="组 20"/>
          <p:cNvGrpSpPr/>
          <p:nvPr/>
        </p:nvGrpSpPr>
        <p:grpSpPr>
          <a:xfrm>
            <a:off x="864176" y="3575473"/>
            <a:ext cx="602681" cy="602681"/>
            <a:chOff x="1948434" y="3043135"/>
            <a:chExt cx="803575" cy="803575"/>
          </a:xfrm>
          <a:effectLst>
            <a:outerShdw blurRad="50800" dist="38100" dir="2700000" algn="tl" rotWithShape="0">
              <a:prstClr val="black">
                <a:alpha val="40000"/>
              </a:prstClr>
            </a:outerShdw>
          </a:effectLst>
        </p:grpSpPr>
        <p:sp>
          <p:nvSpPr>
            <p:cNvPr id="28" name="椭圆 27"/>
            <p:cNvSpPr/>
            <p:nvPr/>
          </p:nvSpPr>
          <p:spPr>
            <a:xfrm>
              <a:off x="1948434" y="3043135"/>
              <a:ext cx="803575" cy="803575"/>
            </a:xfrm>
            <a:prstGeom prst="ellipse">
              <a:avLst/>
            </a:prstGeom>
            <a:solidFill>
              <a:srgbClr val="00BA84"/>
            </a:solidFill>
            <a:ln>
              <a:noFill/>
            </a:ln>
          </p:spPr>
          <p:style>
            <a:lnRef idx="3">
              <a:scrgbClr r="0" g="0" b="0"/>
            </a:lnRef>
            <a:fillRef idx="1">
              <a:scrgbClr r="0" g="0" b="0"/>
            </a:fillRef>
            <a:effectRef idx="1">
              <a:schemeClr val="accent2">
                <a:hueOff val="0"/>
                <a:satOff val="0"/>
                <a:lumOff val="0"/>
                <a:alphaOff val="0"/>
              </a:schemeClr>
            </a:effectRef>
            <a:fontRef idx="minor">
              <a:schemeClr val="lt1"/>
            </a:fontRef>
          </p:style>
        </p:sp>
        <p:sp>
          <p:nvSpPr>
            <p:cNvPr id="29" name="椭圆 17"/>
            <p:cNvSpPr/>
            <p:nvPr/>
          </p:nvSpPr>
          <p:spPr>
            <a:xfrm>
              <a:off x="2066115" y="3160816"/>
              <a:ext cx="568213" cy="5682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049" tIns="9049" rIns="9049" bIns="9049" numCol="1" spcCol="1270" anchor="ctr" anchorCtr="0">
              <a:noAutofit/>
            </a:bodyPr>
            <a:lstStyle/>
            <a:p>
              <a:pPr algn="ctr" defTabSz="633413">
                <a:lnSpc>
                  <a:spcPct val="90000"/>
                </a:lnSpc>
                <a:spcAft>
                  <a:spcPct val="35000"/>
                </a:spcAft>
              </a:pPr>
              <a:r>
                <a:rPr lang="zh-CN" altLang="en-US" sz="1425" dirty="0">
                  <a:latin typeface="微软雅黑"/>
                  <a:ea typeface="微软雅黑"/>
                  <a:cs typeface="微软雅黑"/>
                </a:rPr>
                <a:t>题库</a:t>
              </a:r>
            </a:p>
          </p:txBody>
        </p:sp>
      </p:grpSp>
      <p:grpSp>
        <p:nvGrpSpPr>
          <p:cNvPr id="22" name="组 21"/>
          <p:cNvGrpSpPr/>
          <p:nvPr/>
        </p:nvGrpSpPr>
        <p:grpSpPr>
          <a:xfrm>
            <a:off x="1119400" y="4360972"/>
            <a:ext cx="602681" cy="602681"/>
            <a:chOff x="2288733" y="4090468"/>
            <a:chExt cx="803575" cy="803575"/>
          </a:xfrm>
          <a:effectLst>
            <a:outerShdw blurRad="50800" dist="38100" dir="2700000" algn="tl" rotWithShape="0">
              <a:prstClr val="black">
                <a:alpha val="40000"/>
              </a:prstClr>
            </a:outerShdw>
          </a:effectLst>
        </p:grpSpPr>
        <p:sp>
          <p:nvSpPr>
            <p:cNvPr id="26" name="椭圆 25"/>
            <p:cNvSpPr/>
            <p:nvPr/>
          </p:nvSpPr>
          <p:spPr>
            <a:xfrm>
              <a:off x="2288733" y="4090468"/>
              <a:ext cx="803575" cy="803575"/>
            </a:xfrm>
            <a:prstGeom prst="ellipse">
              <a:avLst/>
            </a:prstGeom>
            <a:solidFill>
              <a:srgbClr val="00BA84"/>
            </a:solidFill>
            <a:ln>
              <a:noFill/>
            </a:ln>
          </p:spPr>
          <p:style>
            <a:lnRef idx="3">
              <a:scrgbClr r="0" g="0" b="0"/>
            </a:lnRef>
            <a:fillRef idx="1">
              <a:scrgbClr r="0" g="0" b="0"/>
            </a:fillRef>
            <a:effectRef idx="1">
              <a:schemeClr val="accent2">
                <a:hueOff val="0"/>
                <a:satOff val="0"/>
                <a:lumOff val="0"/>
                <a:alphaOff val="0"/>
              </a:schemeClr>
            </a:effectRef>
            <a:fontRef idx="minor">
              <a:schemeClr val="lt1"/>
            </a:fontRef>
          </p:style>
        </p:sp>
        <p:sp>
          <p:nvSpPr>
            <p:cNvPr id="27" name="椭圆 19"/>
            <p:cNvSpPr/>
            <p:nvPr/>
          </p:nvSpPr>
          <p:spPr>
            <a:xfrm>
              <a:off x="2406414" y="4208149"/>
              <a:ext cx="568213" cy="5682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049" tIns="9049" rIns="9049" bIns="9049" numCol="1" spcCol="1270" anchor="ctr" anchorCtr="0">
              <a:noAutofit/>
            </a:bodyPr>
            <a:lstStyle/>
            <a:p>
              <a:pPr algn="ctr" defTabSz="633413">
                <a:lnSpc>
                  <a:spcPct val="90000"/>
                </a:lnSpc>
                <a:spcAft>
                  <a:spcPct val="35000"/>
                </a:spcAft>
              </a:pPr>
              <a:r>
                <a:rPr lang="zh-CN" altLang="en-US" sz="1425" dirty="0">
                  <a:latin typeface="微软雅黑"/>
                  <a:ea typeface="微软雅黑"/>
                  <a:cs typeface="微软雅黑"/>
                </a:rPr>
                <a:t>数据分析</a:t>
              </a:r>
            </a:p>
          </p:txBody>
        </p:sp>
      </p:grpSp>
      <p:grpSp>
        <p:nvGrpSpPr>
          <p:cNvPr id="23" name="组 22"/>
          <p:cNvGrpSpPr/>
          <p:nvPr/>
        </p:nvGrpSpPr>
        <p:grpSpPr>
          <a:xfrm>
            <a:off x="1604866" y="5029159"/>
            <a:ext cx="602681" cy="602681"/>
            <a:chOff x="2936020" y="4981383"/>
            <a:chExt cx="803575" cy="803575"/>
          </a:xfrm>
          <a:effectLst>
            <a:outerShdw blurRad="50800" dist="38100" dir="2700000" algn="tl" rotWithShape="0">
              <a:prstClr val="black">
                <a:alpha val="40000"/>
              </a:prstClr>
            </a:outerShdw>
          </a:effectLst>
        </p:grpSpPr>
        <p:sp>
          <p:nvSpPr>
            <p:cNvPr id="24" name="椭圆 23"/>
            <p:cNvSpPr/>
            <p:nvPr/>
          </p:nvSpPr>
          <p:spPr>
            <a:xfrm>
              <a:off x="2936020" y="4981383"/>
              <a:ext cx="803575" cy="803575"/>
            </a:xfrm>
            <a:prstGeom prst="ellipse">
              <a:avLst/>
            </a:prstGeom>
            <a:solidFill>
              <a:srgbClr val="00BA84"/>
            </a:solidFill>
            <a:ln>
              <a:noFill/>
            </a:ln>
          </p:spPr>
          <p:style>
            <a:lnRef idx="3">
              <a:scrgbClr r="0" g="0" b="0"/>
            </a:lnRef>
            <a:fillRef idx="1">
              <a:scrgbClr r="0" g="0" b="0"/>
            </a:fillRef>
            <a:effectRef idx="1">
              <a:schemeClr val="accent2">
                <a:hueOff val="0"/>
                <a:satOff val="0"/>
                <a:lumOff val="0"/>
                <a:alphaOff val="0"/>
              </a:schemeClr>
            </a:effectRef>
            <a:fontRef idx="minor">
              <a:schemeClr val="lt1"/>
            </a:fontRef>
          </p:style>
        </p:sp>
        <p:sp>
          <p:nvSpPr>
            <p:cNvPr id="25" name="椭圆 21"/>
            <p:cNvSpPr/>
            <p:nvPr/>
          </p:nvSpPr>
          <p:spPr>
            <a:xfrm>
              <a:off x="3053701" y="5099064"/>
              <a:ext cx="568213" cy="5682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049" tIns="9049" rIns="9049" bIns="9049" numCol="1" spcCol="1270" anchor="ctr" anchorCtr="0">
              <a:noAutofit/>
            </a:bodyPr>
            <a:lstStyle/>
            <a:p>
              <a:pPr algn="ctr" defTabSz="633413">
                <a:lnSpc>
                  <a:spcPct val="90000"/>
                </a:lnSpc>
                <a:spcAft>
                  <a:spcPct val="35000"/>
                </a:spcAft>
              </a:pPr>
              <a:r>
                <a:rPr lang="zh-CN" altLang="en-US" sz="1425" dirty="0">
                  <a:latin typeface="微软雅黑"/>
                  <a:ea typeface="微软雅黑"/>
                  <a:cs typeface="微软雅黑"/>
                </a:rPr>
                <a:t>移动</a:t>
              </a:r>
              <a:r>
                <a:rPr lang="en-US" altLang="zh-CN" sz="1425" dirty="0">
                  <a:latin typeface="微软雅黑"/>
                  <a:ea typeface="微软雅黑"/>
                  <a:cs typeface="微软雅黑"/>
                </a:rPr>
                <a:t>App</a:t>
              </a:r>
              <a:endParaRPr lang="zh-CN" altLang="en-US" sz="1425" dirty="0">
                <a:latin typeface="微软雅黑"/>
                <a:ea typeface="微软雅黑"/>
                <a:cs typeface="微软雅黑"/>
              </a:endParaRPr>
            </a:p>
          </p:txBody>
        </p:sp>
      </p:grpSp>
      <p:sp>
        <p:nvSpPr>
          <p:cNvPr id="40" name="椭圆 39"/>
          <p:cNvSpPr/>
          <p:nvPr/>
        </p:nvSpPr>
        <p:spPr>
          <a:xfrm>
            <a:off x="5145246" y="2783151"/>
            <a:ext cx="1370127" cy="1370127"/>
          </a:xfrm>
          <a:prstGeom prst="ellipse">
            <a:avLst/>
          </a:prstGeom>
          <a:blipFill>
            <a:blip r:embed="rId4">
              <a:extLst>
                <a:ext uri="{28A0092B-C50C-407E-A947-70E740481C1C}">
                  <a14:useLocalDpi xmlns:a14="http://schemas.microsoft.com/office/drawing/2010/main" val="0"/>
                </a:ext>
              </a:extLst>
            </a:blip>
            <a:srcRect/>
            <a:stretch>
              <a:fillRect/>
            </a:stretch>
          </a:blipFill>
          <a:ln w="57150" cmpd="sng">
            <a:solidFill>
              <a:srgbClr val="00BA84"/>
            </a:solidFill>
          </a:ln>
          <a:effectLst>
            <a:outerShdw blurRad="50800" dist="38100" dir="2700000" algn="tl" rotWithShape="0">
              <a:prstClr val="black">
                <a:alpha val="40000"/>
              </a:prstClr>
            </a:outerShdw>
          </a:effectLst>
        </p:spPr>
        <p:style>
          <a:lnRef idx="3">
            <a:scrgbClr r="0" g="0" b="0"/>
          </a:lnRef>
          <a:fillRef idx="1">
            <a:scrgbClr r="0" g="0" b="0"/>
          </a:fillRef>
          <a:effectRef idx="1">
            <a:schemeClr val="accent2">
              <a:hueOff val="0"/>
              <a:satOff val="0"/>
              <a:lumOff val="0"/>
              <a:alphaOff val="0"/>
            </a:schemeClr>
          </a:effectRef>
          <a:fontRef idx="minor">
            <a:schemeClr val="lt1"/>
          </a:fontRef>
        </p:style>
      </p:sp>
      <p:grpSp>
        <p:nvGrpSpPr>
          <p:cNvPr id="41" name="组 40"/>
          <p:cNvGrpSpPr/>
          <p:nvPr/>
        </p:nvGrpSpPr>
        <p:grpSpPr>
          <a:xfrm>
            <a:off x="6745862" y="1362317"/>
            <a:ext cx="695860" cy="695860"/>
            <a:chOff x="1726639" y="1287"/>
            <a:chExt cx="927813" cy="927813"/>
          </a:xfrm>
          <a:effectLst>
            <a:outerShdw blurRad="50800" dist="38100" dir="2700000" algn="tl" rotWithShape="0">
              <a:prstClr val="black">
                <a:alpha val="40000"/>
              </a:prstClr>
            </a:outerShdw>
          </a:effectLst>
        </p:grpSpPr>
        <p:sp>
          <p:nvSpPr>
            <p:cNvPr id="51" name="椭圆 50"/>
            <p:cNvSpPr/>
            <p:nvPr/>
          </p:nvSpPr>
          <p:spPr>
            <a:xfrm>
              <a:off x="1726639" y="1287"/>
              <a:ext cx="927813" cy="927813"/>
            </a:xfrm>
            <a:prstGeom prst="ellipse">
              <a:avLst/>
            </a:prstGeom>
            <a:solidFill>
              <a:srgbClr val="00BA84"/>
            </a:solidFill>
          </p:spPr>
          <p:style>
            <a:lnRef idx="3">
              <a:schemeClr val="lt1">
                <a:hueOff val="0"/>
                <a:satOff val="0"/>
                <a:lumOff val="0"/>
                <a:alphaOff val="0"/>
              </a:schemeClr>
            </a:lnRef>
            <a:fillRef idx="1">
              <a:scrgbClr r="0" g="0" b="0"/>
            </a:fillRef>
            <a:effectRef idx="1">
              <a:schemeClr val="accent2">
                <a:hueOff val="0"/>
                <a:satOff val="0"/>
                <a:lumOff val="0"/>
                <a:alphaOff val="0"/>
              </a:schemeClr>
            </a:effectRef>
            <a:fontRef idx="minor">
              <a:schemeClr val="lt1"/>
            </a:fontRef>
          </p:style>
        </p:sp>
        <p:sp>
          <p:nvSpPr>
            <p:cNvPr id="52" name="椭圆 9"/>
            <p:cNvSpPr/>
            <p:nvPr/>
          </p:nvSpPr>
          <p:spPr>
            <a:xfrm>
              <a:off x="1835082" y="109730"/>
              <a:ext cx="722949" cy="72294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573" tIns="8573" rIns="8573" bIns="8573" numCol="1" spcCol="1270" anchor="ctr" anchorCtr="0">
              <a:noAutofit/>
            </a:bodyPr>
            <a:lstStyle/>
            <a:p>
              <a:pPr algn="ctr" defTabSz="600075">
                <a:lnSpc>
                  <a:spcPct val="90000"/>
                </a:lnSpc>
                <a:spcAft>
                  <a:spcPct val="35000"/>
                </a:spcAft>
              </a:pPr>
              <a:r>
                <a:rPr lang="zh-CN" altLang="en-US" dirty="0" smtClean="0">
                  <a:latin typeface="微软雅黑"/>
                  <a:ea typeface="微软雅黑"/>
                  <a:cs typeface="微软雅黑"/>
                </a:rPr>
                <a:t>开放云平台</a:t>
              </a:r>
              <a:endParaRPr lang="zh-CN" altLang="en-US" sz="1350" dirty="0">
                <a:latin typeface="微软雅黑"/>
                <a:ea typeface="微软雅黑"/>
                <a:cs typeface="微软雅黑"/>
              </a:endParaRPr>
            </a:p>
          </p:txBody>
        </p:sp>
      </p:grpSp>
      <p:grpSp>
        <p:nvGrpSpPr>
          <p:cNvPr id="42" name="组 41"/>
          <p:cNvGrpSpPr/>
          <p:nvPr/>
        </p:nvGrpSpPr>
        <p:grpSpPr>
          <a:xfrm>
            <a:off x="7369307" y="2161838"/>
            <a:ext cx="695860" cy="695860"/>
            <a:chOff x="2367330" y="1110996"/>
            <a:chExt cx="927813" cy="927813"/>
          </a:xfrm>
          <a:effectLst>
            <a:outerShdw blurRad="50800" dist="38100" dir="2700000" algn="tl" rotWithShape="0">
              <a:prstClr val="black">
                <a:alpha val="40000"/>
              </a:prstClr>
            </a:outerShdw>
          </a:effectLst>
        </p:grpSpPr>
        <p:sp>
          <p:nvSpPr>
            <p:cNvPr id="49" name="椭圆 48"/>
            <p:cNvSpPr/>
            <p:nvPr/>
          </p:nvSpPr>
          <p:spPr>
            <a:xfrm>
              <a:off x="2367330" y="1110996"/>
              <a:ext cx="927813" cy="927813"/>
            </a:xfrm>
            <a:prstGeom prst="ellipse">
              <a:avLst/>
            </a:prstGeom>
            <a:solidFill>
              <a:srgbClr val="00BA84"/>
            </a:solidFill>
          </p:spPr>
          <p:style>
            <a:lnRef idx="3">
              <a:schemeClr val="lt1">
                <a:hueOff val="0"/>
                <a:satOff val="0"/>
                <a:lumOff val="0"/>
                <a:alphaOff val="0"/>
              </a:schemeClr>
            </a:lnRef>
            <a:fillRef idx="1">
              <a:scrgbClr r="0" g="0" b="0"/>
            </a:fillRef>
            <a:effectRef idx="1">
              <a:schemeClr val="accent2">
                <a:hueOff val="0"/>
                <a:satOff val="0"/>
                <a:lumOff val="0"/>
                <a:alphaOff val="0"/>
              </a:schemeClr>
            </a:effectRef>
            <a:fontRef idx="minor">
              <a:schemeClr val="lt1"/>
            </a:fontRef>
          </p:style>
        </p:sp>
        <p:sp>
          <p:nvSpPr>
            <p:cNvPr id="50" name="椭圆 11"/>
            <p:cNvSpPr/>
            <p:nvPr/>
          </p:nvSpPr>
          <p:spPr>
            <a:xfrm>
              <a:off x="2439197" y="1182863"/>
              <a:ext cx="791938" cy="7919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573" tIns="8573" rIns="8573" bIns="8573" numCol="1" spcCol="1270" anchor="ctr" anchorCtr="0">
              <a:noAutofit/>
            </a:bodyPr>
            <a:lstStyle/>
            <a:p>
              <a:pPr algn="ctr" defTabSz="600075">
                <a:lnSpc>
                  <a:spcPct val="90000"/>
                </a:lnSpc>
                <a:spcAft>
                  <a:spcPct val="35000"/>
                </a:spcAft>
              </a:pPr>
              <a:r>
                <a:rPr lang="zh-CN" altLang="en-US" sz="1500" b="1" dirty="0">
                  <a:latin typeface="微软雅黑"/>
                  <a:ea typeface="微软雅黑"/>
                  <a:cs typeface="微软雅黑"/>
                </a:rPr>
                <a:t>云视频</a:t>
              </a:r>
            </a:p>
          </p:txBody>
        </p:sp>
      </p:grpSp>
      <p:grpSp>
        <p:nvGrpSpPr>
          <p:cNvPr id="43" name="组 42"/>
          <p:cNvGrpSpPr/>
          <p:nvPr/>
        </p:nvGrpSpPr>
        <p:grpSpPr>
          <a:xfrm>
            <a:off x="7368722" y="4073044"/>
            <a:ext cx="745820" cy="745820"/>
            <a:chOff x="2280732" y="2359071"/>
            <a:chExt cx="994427" cy="994427"/>
          </a:xfrm>
          <a:effectLst>
            <a:outerShdw blurRad="50800" dist="38100" dir="2700000" algn="tl" rotWithShape="0">
              <a:prstClr val="black">
                <a:alpha val="40000"/>
              </a:prstClr>
            </a:outerShdw>
          </a:effectLst>
        </p:grpSpPr>
        <p:sp>
          <p:nvSpPr>
            <p:cNvPr id="47" name="椭圆 46"/>
            <p:cNvSpPr/>
            <p:nvPr/>
          </p:nvSpPr>
          <p:spPr>
            <a:xfrm>
              <a:off x="2280732" y="2359071"/>
              <a:ext cx="994427" cy="994427"/>
            </a:xfrm>
            <a:prstGeom prst="ellipse">
              <a:avLst/>
            </a:prstGeom>
            <a:solidFill>
              <a:srgbClr val="00BA84"/>
            </a:solidFill>
          </p:spPr>
          <p:style>
            <a:lnRef idx="3">
              <a:schemeClr val="lt1">
                <a:hueOff val="0"/>
                <a:satOff val="0"/>
                <a:lumOff val="0"/>
                <a:alphaOff val="0"/>
              </a:schemeClr>
            </a:lnRef>
            <a:fillRef idx="1">
              <a:scrgbClr r="0" g="0" b="0"/>
            </a:fillRef>
            <a:effectRef idx="1">
              <a:schemeClr val="accent2">
                <a:hueOff val="0"/>
                <a:satOff val="0"/>
                <a:lumOff val="0"/>
                <a:alphaOff val="0"/>
              </a:schemeClr>
            </a:effectRef>
            <a:fontRef idx="minor">
              <a:schemeClr val="lt1"/>
            </a:fontRef>
          </p:style>
        </p:sp>
        <p:sp>
          <p:nvSpPr>
            <p:cNvPr id="48" name="椭圆 13"/>
            <p:cNvSpPr/>
            <p:nvPr/>
          </p:nvSpPr>
          <p:spPr>
            <a:xfrm>
              <a:off x="2426362" y="2504701"/>
              <a:ext cx="703167" cy="70316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573" tIns="8573" rIns="8573" bIns="8573" numCol="1" spcCol="1270" anchor="ctr" anchorCtr="0">
              <a:noAutofit/>
            </a:bodyPr>
            <a:lstStyle/>
            <a:p>
              <a:pPr algn="ctr" defTabSz="600075">
                <a:lnSpc>
                  <a:spcPct val="90000"/>
                </a:lnSpc>
                <a:spcAft>
                  <a:spcPct val="35000"/>
                </a:spcAft>
              </a:pPr>
              <a:r>
                <a:rPr lang="zh-CN" altLang="en-US" dirty="0" smtClean="0">
                  <a:latin typeface="微软雅黑"/>
                  <a:ea typeface="微软雅黑"/>
                  <a:cs typeface="微软雅黑"/>
                </a:rPr>
                <a:t>云文档</a:t>
              </a:r>
              <a:endParaRPr lang="zh-CN" altLang="en-US" dirty="0">
                <a:latin typeface="微软雅黑"/>
                <a:ea typeface="微软雅黑"/>
                <a:cs typeface="微软雅黑"/>
              </a:endParaRPr>
            </a:p>
          </p:txBody>
        </p:sp>
      </p:grpSp>
      <p:grpSp>
        <p:nvGrpSpPr>
          <p:cNvPr id="44" name="组 43"/>
          <p:cNvGrpSpPr/>
          <p:nvPr/>
        </p:nvGrpSpPr>
        <p:grpSpPr>
          <a:xfrm>
            <a:off x="6753382" y="4811990"/>
            <a:ext cx="745820" cy="745820"/>
            <a:chOff x="2247398" y="4021011"/>
            <a:chExt cx="994427" cy="994427"/>
          </a:xfrm>
          <a:effectLst>
            <a:outerShdw blurRad="50800" dist="38100" dir="2700000" algn="tl" rotWithShape="0">
              <a:prstClr val="black">
                <a:alpha val="40000"/>
              </a:prstClr>
            </a:outerShdw>
          </a:effectLst>
        </p:grpSpPr>
        <p:sp>
          <p:nvSpPr>
            <p:cNvPr id="45" name="椭圆 44"/>
            <p:cNvSpPr/>
            <p:nvPr/>
          </p:nvSpPr>
          <p:spPr>
            <a:xfrm>
              <a:off x="2247398" y="4021011"/>
              <a:ext cx="994427" cy="994427"/>
            </a:xfrm>
            <a:prstGeom prst="ellipse">
              <a:avLst/>
            </a:prstGeom>
            <a:solidFill>
              <a:srgbClr val="00BA84"/>
            </a:solidFill>
            <a:ln>
              <a:noFill/>
            </a:ln>
          </p:spPr>
          <p:style>
            <a:lnRef idx="3">
              <a:scrgbClr r="0" g="0" b="0"/>
            </a:lnRef>
            <a:fillRef idx="1">
              <a:scrgbClr r="0" g="0" b="0"/>
            </a:fillRef>
            <a:effectRef idx="1">
              <a:schemeClr val="accent2">
                <a:hueOff val="0"/>
                <a:satOff val="0"/>
                <a:lumOff val="0"/>
                <a:alphaOff val="0"/>
              </a:schemeClr>
            </a:effectRef>
            <a:fontRef idx="minor">
              <a:schemeClr val="lt1"/>
            </a:fontRef>
          </p:style>
        </p:sp>
        <p:sp>
          <p:nvSpPr>
            <p:cNvPr id="46" name="椭圆 15"/>
            <p:cNvSpPr/>
            <p:nvPr/>
          </p:nvSpPr>
          <p:spPr>
            <a:xfrm>
              <a:off x="2393028" y="4194251"/>
              <a:ext cx="765664" cy="70316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573" tIns="8573" rIns="8573" bIns="8573" numCol="1" spcCol="1270" anchor="ctr" anchorCtr="0">
              <a:noAutofit/>
            </a:bodyPr>
            <a:lstStyle/>
            <a:p>
              <a:pPr algn="ctr" defTabSz="600075">
                <a:lnSpc>
                  <a:spcPct val="90000"/>
                </a:lnSpc>
                <a:spcAft>
                  <a:spcPct val="35000"/>
                </a:spcAft>
              </a:pPr>
              <a:r>
                <a:rPr lang="zh-CN" altLang="en-US" sz="1350" dirty="0">
                  <a:latin typeface="微软雅黑"/>
                  <a:ea typeface="微软雅黑"/>
                  <a:cs typeface="微软雅黑"/>
                </a:rPr>
                <a:t>云短信</a:t>
              </a:r>
              <a:endParaRPr lang="en-US" altLang="zh-CN" sz="1350" dirty="0">
                <a:latin typeface="微软雅黑"/>
                <a:ea typeface="微软雅黑"/>
                <a:cs typeface="微软雅黑"/>
              </a:endParaRPr>
            </a:p>
            <a:p>
              <a:pPr algn="ctr" defTabSz="600075">
                <a:lnSpc>
                  <a:spcPct val="90000"/>
                </a:lnSpc>
                <a:spcAft>
                  <a:spcPct val="35000"/>
                </a:spcAft>
              </a:pPr>
              <a:r>
                <a:rPr lang="en-US" altLang="zh-CN" sz="1350" dirty="0">
                  <a:latin typeface="微软雅黑"/>
                  <a:ea typeface="微软雅黑"/>
                  <a:cs typeface="微软雅黑"/>
                </a:rPr>
                <a:t>…</a:t>
              </a:r>
              <a:endParaRPr lang="zh-CN" altLang="en-US" sz="1350" dirty="0">
                <a:latin typeface="微软雅黑"/>
                <a:ea typeface="微软雅黑"/>
                <a:cs typeface="微软雅黑"/>
              </a:endParaRPr>
            </a:p>
          </p:txBody>
        </p:sp>
      </p:grpSp>
      <p:cxnSp>
        <p:nvCxnSpPr>
          <p:cNvPr id="3" name="直线连接符 2"/>
          <p:cNvCxnSpPr>
            <a:stCxn id="40" idx="7"/>
            <a:endCxn id="51" idx="3"/>
          </p:cNvCxnSpPr>
          <p:nvPr/>
        </p:nvCxnSpPr>
        <p:spPr>
          <a:xfrm flipV="1">
            <a:off x="6314723" y="1956270"/>
            <a:ext cx="533045" cy="1027532"/>
          </a:xfrm>
          <a:prstGeom prst="line">
            <a:avLst/>
          </a:prstGeom>
          <a:ln>
            <a:solidFill>
              <a:srgbClr val="00AA77"/>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53" name="直线连接符 52"/>
          <p:cNvCxnSpPr>
            <a:endCxn id="49" idx="2"/>
          </p:cNvCxnSpPr>
          <p:nvPr/>
        </p:nvCxnSpPr>
        <p:spPr>
          <a:xfrm flipV="1">
            <a:off x="6491127" y="2509768"/>
            <a:ext cx="878180" cy="739327"/>
          </a:xfrm>
          <a:prstGeom prst="line">
            <a:avLst/>
          </a:prstGeom>
          <a:ln>
            <a:solidFill>
              <a:srgbClr val="00AA77"/>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55" name="直线连接符 54"/>
          <p:cNvCxnSpPr>
            <a:stCxn id="40" idx="6"/>
            <a:endCxn id="56" idx="2"/>
          </p:cNvCxnSpPr>
          <p:nvPr/>
        </p:nvCxnSpPr>
        <p:spPr>
          <a:xfrm flipV="1">
            <a:off x="6515373" y="3427292"/>
            <a:ext cx="945280" cy="40923"/>
          </a:xfrm>
          <a:prstGeom prst="line">
            <a:avLst/>
          </a:prstGeom>
          <a:ln>
            <a:solidFill>
              <a:srgbClr val="00AA77"/>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57" name="直线连接符 56"/>
          <p:cNvCxnSpPr>
            <a:stCxn id="40" idx="5"/>
            <a:endCxn id="45" idx="1"/>
          </p:cNvCxnSpPr>
          <p:nvPr/>
        </p:nvCxnSpPr>
        <p:spPr>
          <a:xfrm>
            <a:off x="6314723" y="3952627"/>
            <a:ext cx="547882" cy="968585"/>
          </a:xfrm>
          <a:prstGeom prst="line">
            <a:avLst/>
          </a:prstGeom>
          <a:ln>
            <a:solidFill>
              <a:srgbClr val="00AA77"/>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grpSp>
        <p:nvGrpSpPr>
          <p:cNvPr id="54" name="组 53"/>
          <p:cNvGrpSpPr/>
          <p:nvPr/>
        </p:nvGrpSpPr>
        <p:grpSpPr>
          <a:xfrm>
            <a:off x="7460653" y="3079362"/>
            <a:ext cx="695860" cy="695860"/>
            <a:chOff x="2367330" y="1110996"/>
            <a:chExt cx="927813" cy="927813"/>
          </a:xfrm>
          <a:effectLst>
            <a:outerShdw blurRad="50800" dist="38100" dir="2700000" algn="tl" rotWithShape="0">
              <a:prstClr val="black">
                <a:alpha val="40000"/>
              </a:prstClr>
            </a:outerShdw>
          </a:effectLst>
        </p:grpSpPr>
        <p:sp>
          <p:nvSpPr>
            <p:cNvPr id="56" name="椭圆 55"/>
            <p:cNvSpPr/>
            <p:nvPr/>
          </p:nvSpPr>
          <p:spPr>
            <a:xfrm>
              <a:off x="2367330" y="1110996"/>
              <a:ext cx="927813" cy="927813"/>
            </a:xfrm>
            <a:prstGeom prst="ellipse">
              <a:avLst/>
            </a:prstGeom>
            <a:solidFill>
              <a:srgbClr val="00BA84"/>
            </a:solidFill>
          </p:spPr>
          <p:style>
            <a:lnRef idx="3">
              <a:schemeClr val="lt1">
                <a:hueOff val="0"/>
                <a:satOff val="0"/>
                <a:lumOff val="0"/>
                <a:alphaOff val="0"/>
              </a:schemeClr>
            </a:lnRef>
            <a:fillRef idx="1">
              <a:scrgbClr r="0" g="0" b="0"/>
            </a:fillRef>
            <a:effectRef idx="1">
              <a:schemeClr val="accent2">
                <a:hueOff val="0"/>
                <a:satOff val="0"/>
                <a:lumOff val="0"/>
                <a:alphaOff val="0"/>
              </a:schemeClr>
            </a:effectRef>
            <a:fontRef idx="minor">
              <a:schemeClr val="lt1"/>
            </a:fontRef>
          </p:style>
        </p:sp>
        <p:sp>
          <p:nvSpPr>
            <p:cNvPr id="58" name="椭圆 11"/>
            <p:cNvSpPr/>
            <p:nvPr/>
          </p:nvSpPr>
          <p:spPr>
            <a:xfrm>
              <a:off x="2439197" y="1182863"/>
              <a:ext cx="791938" cy="7919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573" tIns="8573" rIns="8573" bIns="8573" numCol="1" spcCol="1270" anchor="ctr" anchorCtr="0">
              <a:noAutofit/>
            </a:bodyPr>
            <a:lstStyle/>
            <a:p>
              <a:pPr algn="ctr" defTabSz="600075">
                <a:lnSpc>
                  <a:spcPct val="90000"/>
                </a:lnSpc>
                <a:spcAft>
                  <a:spcPct val="35000"/>
                </a:spcAft>
              </a:pPr>
              <a:r>
                <a:rPr lang="zh-CN" altLang="en-US" sz="1500" b="1" dirty="0">
                  <a:latin typeface="微软雅黑"/>
                  <a:ea typeface="微软雅黑"/>
                  <a:cs typeface="微软雅黑"/>
                </a:rPr>
                <a:t>云直播</a:t>
              </a:r>
            </a:p>
          </p:txBody>
        </p:sp>
      </p:grpSp>
      <p:cxnSp>
        <p:nvCxnSpPr>
          <p:cNvPr id="59" name="直线连接符 58"/>
          <p:cNvCxnSpPr>
            <a:endCxn id="47" idx="2"/>
          </p:cNvCxnSpPr>
          <p:nvPr/>
        </p:nvCxnSpPr>
        <p:spPr>
          <a:xfrm>
            <a:off x="6514908" y="3754634"/>
            <a:ext cx="853814" cy="691320"/>
          </a:xfrm>
          <a:prstGeom prst="line">
            <a:avLst/>
          </a:prstGeom>
          <a:ln>
            <a:solidFill>
              <a:srgbClr val="00AA77"/>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0580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6"/>
          <p:cNvSpPr txBox="1">
            <a:spLocks noChangeArrowheads="1"/>
          </p:cNvSpPr>
          <p:nvPr/>
        </p:nvSpPr>
        <p:spPr bwMode="auto">
          <a:xfrm>
            <a:off x="2630488" y="2554288"/>
            <a:ext cx="1085850" cy="1016000"/>
          </a:xfrm>
          <a:prstGeom prst="rect">
            <a:avLst/>
          </a:prstGeom>
          <a:noFill/>
          <a:ln w="38100">
            <a:solidFill>
              <a:schemeClr val="tx1">
                <a:lumMod val="50000"/>
                <a:lumOff val="50000"/>
              </a:schemeClr>
            </a:solidFill>
            <a:miter lim="800000"/>
            <a:headEnd/>
            <a:tailEnd/>
          </a:ln>
        </p:spPr>
        <p:txBody>
          <a:bodyPr>
            <a:spAutoFit/>
          </a:bodyPr>
          <a:lstStyle/>
          <a:p>
            <a:pPr algn="ctr" eaLnBrk="1" hangingPunct="1"/>
            <a:r>
              <a:rPr lang="zh-CN" altLang="en-US" sz="6000" dirty="0" smtClean="0">
                <a:solidFill>
                  <a:schemeClr val="tx1">
                    <a:lumMod val="50000"/>
                    <a:lumOff val="50000"/>
                  </a:schemeClr>
                </a:solidFill>
              </a:rPr>
              <a:t>0</a:t>
            </a:r>
            <a:r>
              <a:rPr lang="en-US" altLang="zh-CN" sz="6000" dirty="0" smtClean="0">
                <a:solidFill>
                  <a:schemeClr val="tx1">
                    <a:lumMod val="50000"/>
                    <a:lumOff val="50000"/>
                  </a:schemeClr>
                </a:solidFill>
              </a:rPr>
              <a:t>4</a:t>
            </a:r>
            <a:endParaRPr lang="zh-CN" altLang="en-US" sz="6000" dirty="0">
              <a:solidFill>
                <a:schemeClr val="tx1">
                  <a:lumMod val="50000"/>
                  <a:lumOff val="50000"/>
                </a:schemeClr>
              </a:solidFill>
            </a:endParaRPr>
          </a:p>
        </p:txBody>
      </p:sp>
      <p:sp>
        <p:nvSpPr>
          <p:cNvPr id="7" name="TextBox 4"/>
          <p:cNvSpPr txBox="1">
            <a:spLocks noChangeArrowheads="1"/>
          </p:cNvSpPr>
          <p:nvPr/>
        </p:nvSpPr>
        <p:spPr bwMode="auto">
          <a:xfrm>
            <a:off x="4674753" y="2674938"/>
            <a:ext cx="1313181" cy="769441"/>
          </a:xfrm>
          <a:prstGeom prst="rect">
            <a:avLst/>
          </a:prstGeom>
          <a:noFill/>
          <a:ln w="9525">
            <a:noFill/>
            <a:miter lim="800000"/>
            <a:headEnd/>
            <a:tailEnd/>
          </a:ln>
        </p:spPr>
        <p:txBody>
          <a:bodyPr wrap="none">
            <a:spAutoFit/>
          </a:bodyPr>
          <a:lstStyle/>
          <a:p>
            <a:pPr algn="ctr"/>
            <a:r>
              <a:rPr lang="zh-CN" altLang="en-US" sz="4400" dirty="0" smtClean="0">
                <a:solidFill>
                  <a:schemeClr val="tx1">
                    <a:lumMod val="50000"/>
                    <a:lumOff val="50000"/>
                  </a:schemeClr>
                </a:solidFill>
                <a:latin typeface="微软雅黑" pitchFamily="34" charset="-122"/>
                <a:ea typeface="微软雅黑" pitchFamily="34" charset="-122"/>
              </a:rPr>
              <a:t>案例</a:t>
            </a:r>
            <a:endParaRPr lang="zh-CN" altLang="en-US" sz="4400" dirty="0">
              <a:solidFill>
                <a:schemeClr val="tx1">
                  <a:lumMod val="50000"/>
                  <a:lumOff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007707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www.edusoho.com/images/logo/c28.jpg"/>
          <p:cNvPicPr>
            <a:picLocks noChangeAspect="1" noChangeArrowheads="1"/>
          </p:cNvPicPr>
          <p:nvPr/>
        </p:nvPicPr>
        <p:blipFill rotWithShape="1">
          <a:blip r:embed="rId2">
            <a:extLst>
              <a:ext uri="{28A0092B-C50C-407E-A947-70E740481C1C}">
                <a14:useLocalDpi xmlns:a14="http://schemas.microsoft.com/office/drawing/2010/main" val="0"/>
              </a:ext>
            </a:extLst>
          </a:blip>
          <a:srcRect l="24065" t="10848" r="24769" b="9540"/>
          <a:stretch/>
        </p:blipFill>
        <p:spPr bwMode="auto">
          <a:xfrm>
            <a:off x="2024849" y="3305178"/>
            <a:ext cx="1384300" cy="1346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edusoho.com/images/logo/c29.jpg"/>
          <p:cNvPicPr>
            <a:picLocks noChangeAspect="1" noChangeArrowheads="1"/>
          </p:cNvPicPr>
          <p:nvPr/>
        </p:nvPicPr>
        <p:blipFill rotWithShape="1">
          <a:blip r:embed="rId3">
            <a:extLst>
              <a:ext uri="{28A0092B-C50C-407E-A947-70E740481C1C}">
                <a14:useLocalDpi xmlns:a14="http://schemas.microsoft.com/office/drawing/2010/main" val="0"/>
              </a:ext>
            </a:extLst>
          </a:blip>
          <a:srcRect t="23231" b="22937"/>
          <a:stretch/>
        </p:blipFill>
        <p:spPr bwMode="auto">
          <a:xfrm>
            <a:off x="4300536" y="3747720"/>
            <a:ext cx="2975427" cy="100107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edusoho.com/images/logo/c26.jpg"/>
          <p:cNvPicPr>
            <a:picLocks noChangeAspect="1" noChangeArrowheads="1"/>
          </p:cNvPicPr>
          <p:nvPr/>
        </p:nvPicPr>
        <p:blipFill rotWithShape="1">
          <a:blip r:embed="rId4">
            <a:extLst>
              <a:ext uri="{28A0092B-C50C-407E-A947-70E740481C1C}">
                <a14:useLocalDpi xmlns:a14="http://schemas.microsoft.com/office/drawing/2010/main" val="0"/>
              </a:ext>
            </a:extLst>
          </a:blip>
          <a:srcRect t="27081" r="1316" b="26568"/>
          <a:stretch/>
        </p:blipFill>
        <p:spPr bwMode="auto">
          <a:xfrm>
            <a:off x="4414838" y="5172078"/>
            <a:ext cx="2806796" cy="82396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edusoho.com/images/logo/c3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3846" y="4808232"/>
            <a:ext cx="1946305" cy="121644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img.sj33.cn/uploads/allimg/201401/7-140129234454N0.png"/>
          <p:cNvPicPr>
            <a:picLocks noChangeAspect="1" noChangeArrowheads="1"/>
          </p:cNvPicPr>
          <p:nvPr/>
        </p:nvPicPr>
        <p:blipFill rotWithShape="1">
          <a:blip r:embed="rId6">
            <a:extLst>
              <a:ext uri="{28A0092B-C50C-407E-A947-70E740481C1C}">
                <a14:useLocalDpi xmlns:a14="http://schemas.microsoft.com/office/drawing/2010/main" val="0"/>
              </a:ext>
            </a:extLst>
          </a:blip>
          <a:srcRect l="4191" t="29333" r="4191" b="29107"/>
          <a:stretch/>
        </p:blipFill>
        <p:spPr bwMode="auto">
          <a:xfrm>
            <a:off x="4414837" y="1391482"/>
            <a:ext cx="2913399" cy="100617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www.aspjzy.com/softimg/2009/10/200910123495303.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06258" y="1294018"/>
            <a:ext cx="1328407" cy="1721477"/>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http://img.sj33.cn/uploads/allimg/201401/7-140129233641S7.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27817" b="28984"/>
          <a:stretch/>
        </p:blipFill>
        <p:spPr bwMode="auto">
          <a:xfrm>
            <a:off x="4300537" y="2619393"/>
            <a:ext cx="2921096" cy="960716"/>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p:cNvSpPr txBox="1"/>
          <p:nvPr/>
        </p:nvSpPr>
        <p:spPr>
          <a:xfrm>
            <a:off x="427037" y="381000"/>
            <a:ext cx="3822700" cy="523220"/>
          </a:xfrm>
          <a:prstGeom prst="rect">
            <a:avLst/>
          </a:prstGeom>
          <a:noFill/>
        </p:spPr>
        <p:txBody>
          <a:bodyPr wrap="square" rtlCol="0">
            <a:spAutoFit/>
          </a:bodyPr>
          <a:lstStyle/>
          <a:p>
            <a:pPr eaLnBrk="1" hangingPunct="1"/>
            <a:r>
              <a:rPr lang="zh-CN" altLang="en-US" sz="2800" dirty="0" smtClean="0">
                <a:solidFill>
                  <a:srgbClr val="7BC893"/>
                </a:solidFill>
                <a:latin typeface="微软雅黑" pitchFamily="34" charset="-122"/>
                <a:ea typeface="微软雅黑" pitchFamily="34" charset="-122"/>
              </a:rPr>
              <a:t>案例</a:t>
            </a:r>
            <a:r>
              <a:rPr lang="en-US" altLang="zh-CN" sz="2800" dirty="0" smtClean="0">
                <a:solidFill>
                  <a:srgbClr val="7BC893"/>
                </a:solidFill>
                <a:latin typeface="微软雅黑" pitchFamily="34" charset="-122"/>
                <a:ea typeface="微软雅黑" pitchFamily="34" charset="-122"/>
              </a:rPr>
              <a:t>—</a:t>
            </a:r>
            <a:r>
              <a:rPr lang="zh-CN" altLang="en-US" sz="2800" dirty="0" smtClean="0">
                <a:solidFill>
                  <a:srgbClr val="7BC893"/>
                </a:solidFill>
                <a:latin typeface="微软雅黑" pitchFamily="34" charset="-122"/>
                <a:ea typeface="微软雅黑" pitchFamily="34" charset="-122"/>
              </a:rPr>
              <a:t>高校</a:t>
            </a:r>
            <a:endParaRPr lang="zh-CN" altLang="en-US" sz="2800" dirty="0">
              <a:solidFill>
                <a:srgbClr val="7BC893"/>
              </a:solidFill>
              <a:latin typeface="微软雅黑" pitchFamily="34" charset="-122"/>
              <a:ea typeface="微软雅黑" pitchFamily="34" charset="-122"/>
            </a:endParaRPr>
          </a:p>
        </p:txBody>
      </p:sp>
    </p:spTree>
    <p:extLst>
      <p:ext uri="{BB962C8B-B14F-4D97-AF65-F5344CB8AC3E}">
        <p14:creationId xmlns:p14="http://schemas.microsoft.com/office/powerpoint/2010/main" val="1701146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6"/>
          <p:cNvSpPr txBox="1">
            <a:spLocks noChangeArrowheads="1"/>
          </p:cNvSpPr>
          <p:nvPr/>
        </p:nvSpPr>
        <p:spPr bwMode="auto">
          <a:xfrm>
            <a:off x="2630488" y="2554288"/>
            <a:ext cx="1085850" cy="1016000"/>
          </a:xfrm>
          <a:prstGeom prst="rect">
            <a:avLst/>
          </a:prstGeom>
          <a:noFill/>
          <a:ln w="38100">
            <a:solidFill>
              <a:schemeClr val="tx1">
                <a:lumMod val="50000"/>
                <a:lumOff val="50000"/>
              </a:schemeClr>
            </a:solidFill>
            <a:miter lim="800000"/>
            <a:headEnd/>
            <a:tailEnd/>
          </a:ln>
        </p:spPr>
        <p:txBody>
          <a:bodyPr>
            <a:spAutoFit/>
          </a:bodyPr>
          <a:lstStyle/>
          <a:p>
            <a:pPr algn="ctr" eaLnBrk="1" hangingPunct="1"/>
            <a:r>
              <a:rPr lang="zh-CN" altLang="en-US" sz="6000" dirty="0" smtClean="0">
                <a:solidFill>
                  <a:schemeClr val="tx1">
                    <a:lumMod val="50000"/>
                    <a:lumOff val="50000"/>
                  </a:schemeClr>
                </a:solidFill>
              </a:rPr>
              <a:t>0</a:t>
            </a:r>
            <a:r>
              <a:rPr lang="en-US" altLang="zh-CN" sz="6000" dirty="0" smtClean="0">
                <a:solidFill>
                  <a:schemeClr val="tx1">
                    <a:lumMod val="50000"/>
                    <a:lumOff val="50000"/>
                  </a:schemeClr>
                </a:solidFill>
              </a:rPr>
              <a:t>5</a:t>
            </a:r>
            <a:endParaRPr lang="zh-CN" altLang="en-US" sz="6000" dirty="0">
              <a:solidFill>
                <a:schemeClr val="tx1">
                  <a:lumMod val="50000"/>
                  <a:lumOff val="50000"/>
                </a:schemeClr>
              </a:solidFill>
            </a:endParaRPr>
          </a:p>
        </p:txBody>
      </p:sp>
      <p:sp>
        <p:nvSpPr>
          <p:cNvPr id="7" name="TextBox 4"/>
          <p:cNvSpPr txBox="1">
            <a:spLocks noChangeArrowheads="1"/>
          </p:cNvSpPr>
          <p:nvPr/>
        </p:nvSpPr>
        <p:spPr bwMode="auto">
          <a:xfrm>
            <a:off x="4110496" y="2674938"/>
            <a:ext cx="2441694" cy="769441"/>
          </a:xfrm>
          <a:prstGeom prst="rect">
            <a:avLst/>
          </a:prstGeom>
          <a:noFill/>
          <a:ln w="9525">
            <a:noFill/>
            <a:miter lim="800000"/>
            <a:headEnd/>
            <a:tailEnd/>
          </a:ln>
        </p:spPr>
        <p:txBody>
          <a:bodyPr wrap="none">
            <a:spAutoFit/>
          </a:bodyPr>
          <a:lstStyle/>
          <a:p>
            <a:pPr algn="ctr"/>
            <a:r>
              <a:rPr lang="zh-CN" altLang="en-US" sz="4400" dirty="0" smtClean="0">
                <a:solidFill>
                  <a:schemeClr val="tx1">
                    <a:lumMod val="50000"/>
                    <a:lumOff val="50000"/>
                  </a:schemeClr>
                </a:solidFill>
                <a:latin typeface="微软雅黑" pitchFamily="34" charset="-122"/>
                <a:ea typeface="微软雅黑" pitchFamily="34" charset="-122"/>
              </a:rPr>
              <a:t>公司简介</a:t>
            </a:r>
            <a:endParaRPr lang="zh-CN" altLang="en-US" sz="4400" dirty="0">
              <a:solidFill>
                <a:schemeClr val="tx1">
                  <a:lumMod val="50000"/>
                  <a:lumOff val="50000"/>
                </a:schemeClr>
              </a:solidFill>
              <a:latin typeface="微软雅黑" pitchFamily="34" charset="-122"/>
              <a:ea typeface="微软雅黑"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4"/>
          <p:cNvSpPr txBox="1"/>
          <p:nvPr/>
        </p:nvSpPr>
        <p:spPr>
          <a:xfrm>
            <a:off x="210490" y="1130677"/>
            <a:ext cx="1744770" cy="586306"/>
          </a:xfrm>
          <a:prstGeom prst="rect">
            <a:avLst/>
          </a:prstGeom>
          <a:noFill/>
        </p:spPr>
        <p:txBody>
          <a:bodyPr wrap="square" lIns="68573" tIns="34286" rIns="68573" bIns="34286" rtlCol="0">
            <a:spAutoFit/>
          </a:bodyPr>
          <a:lstStyle/>
          <a:p>
            <a:pPr algn="ctr">
              <a:lnSpc>
                <a:spcPct val="140000"/>
              </a:lnSpc>
            </a:pPr>
            <a:r>
              <a:rPr lang="zh-CN" altLang="en-US" sz="2400" b="1" dirty="0">
                <a:solidFill>
                  <a:srgbClr val="59595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公司简介</a:t>
            </a:r>
            <a:endParaRPr lang="en-US" altLang="zh-CN" sz="2400" b="1" dirty="0">
              <a:solidFill>
                <a:srgbClr val="59595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9" name="Picture 4" descr="66"/>
          <p:cNvPicPr>
            <a:picLocks noChangeAspect="1" noChangeArrowheads="1"/>
          </p:cNvPicPr>
          <p:nvPr/>
        </p:nvPicPr>
        <p:blipFill>
          <a:blip r:embed="rId2">
            <a:lum bright="4000" contrast="18000"/>
            <a:grayscl/>
          </a:blip>
          <a:srcRect/>
          <a:stretch>
            <a:fillRect/>
          </a:stretch>
        </p:blipFill>
        <p:spPr bwMode="auto">
          <a:xfrm>
            <a:off x="2894724" y="3567326"/>
            <a:ext cx="5428206" cy="2697120"/>
          </a:xfrm>
          <a:prstGeom prst="rect">
            <a:avLst/>
          </a:prstGeom>
          <a:noFill/>
          <a:ln w="9525">
            <a:noFill/>
            <a:miter lim="800000"/>
            <a:headEnd/>
            <a:tailEnd/>
          </a:ln>
        </p:spPr>
      </p:pic>
      <p:sp>
        <p:nvSpPr>
          <p:cNvPr id="18" name="TextBox 1"/>
          <p:cNvSpPr txBox="1"/>
          <p:nvPr/>
        </p:nvSpPr>
        <p:spPr>
          <a:xfrm>
            <a:off x="8269644" y="3977586"/>
            <a:ext cx="637254" cy="1938992"/>
          </a:xfrm>
          <a:prstGeom prst="rect">
            <a:avLst/>
          </a:prstGeom>
          <a:noFill/>
        </p:spPr>
        <p:txBody>
          <a:bodyPr wrap="square" rtlCol="0">
            <a:spAutoFit/>
          </a:bodyPr>
          <a:lstStyle/>
          <a:p>
            <a:pPr algn="ctr"/>
            <a:r>
              <a:rPr lang="zh-CN" altLang="en-US" sz="3000" b="1" dirty="0">
                <a:solidFill>
                  <a:srgbClr val="00AA77"/>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发展历程</a:t>
            </a:r>
          </a:p>
        </p:txBody>
      </p:sp>
      <p:sp>
        <p:nvSpPr>
          <p:cNvPr id="19" name="泪滴形 18"/>
          <p:cNvSpPr/>
          <p:nvPr/>
        </p:nvSpPr>
        <p:spPr>
          <a:xfrm rot="7972514">
            <a:off x="3247060" y="4839902"/>
            <a:ext cx="375011" cy="375011"/>
          </a:xfrm>
          <a:prstGeom prst="teardrop">
            <a:avLst/>
          </a:prstGeom>
          <a:solidFill>
            <a:srgbClr val="00AA77"/>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20" name="泪滴形 19"/>
          <p:cNvSpPr/>
          <p:nvPr/>
        </p:nvSpPr>
        <p:spPr>
          <a:xfrm rot="7972514">
            <a:off x="3832201" y="4115935"/>
            <a:ext cx="641966" cy="641966"/>
          </a:xfrm>
          <a:prstGeom prst="teardrop">
            <a:avLst/>
          </a:prstGeom>
          <a:solidFill>
            <a:srgbClr val="00AA77"/>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21" name="泪滴形 20"/>
          <p:cNvSpPr/>
          <p:nvPr/>
        </p:nvSpPr>
        <p:spPr>
          <a:xfrm rot="7972514">
            <a:off x="4792800" y="3363578"/>
            <a:ext cx="900150" cy="900150"/>
          </a:xfrm>
          <a:prstGeom prst="teardrop">
            <a:avLst/>
          </a:prstGeom>
          <a:solidFill>
            <a:srgbClr val="00AA77"/>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22" name="泪滴形 21"/>
          <p:cNvSpPr/>
          <p:nvPr/>
        </p:nvSpPr>
        <p:spPr>
          <a:xfrm rot="7972514">
            <a:off x="6231216" y="2835670"/>
            <a:ext cx="1098724" cy="1098724"/>
          </a:xfrm>
          <a:prstGeom prst="teardrop">
            <a:avLst/>
          </a:prstGeom>
          <a:solidFill>
            <a:srgbClr val="00AA77"/>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29" name="矩形 28"/>
          <p:cNvSpPr/>
          <p:nvPr/>
        </p:nvSpPr>
        <p:spPr>
          <a:xfrm flipV="1">
            <a:off x="-210490" y="1213339"/>
            <a:ext cx="420980" cy="420980"/>
          </a:xfrm>
          <a:prstGeom prst="rect">
            <a:avLst/>
          </a:prstGeom>
          <a:solidFill>
            <a:srgbClr val="00A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泪滴形 36"/>
          <p:cNvSpPr/>
          <p:nvPr/>
        </p:nvSpPr>
        <p:spPr>
          <a:xfrm rot="7972514">
            <a:off x="2751330" y="5364811"/>
            <a:ext cx="286790" cy="286790"/>
          </a:xfrm>
          <a:prstGeom prst="teardrop">
            <a:avLst/>
          </a:prstGeom>
          <a:solidFill>
            <a:srgbClr val="00AA77"/>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1996790" y="4161412"/>
            <a:ext cx="1795869" cy="778418"/>
            <a:chOff x="3851797" y="2931403"/>
            <a:chExt cx="2214252" cy="1258958"/>
          </a:xfrm>
        </p:grpSpPr>
        <p:sp>
          <p:nvSpPr>
            <p:cNvPr id="38" name="Text Box 34"/>
            <p:cNvSpPr txBox="1">
              <a:spLocks noChangeArrowheads="1"/>
            </p:cNvSpPr>
            <p:nvPr/>
          </p:nvSpPr>
          <p:spPr bwMode="auto">
            <a:xfrm>
              <a:off x="4084940" y="3518364"/>
              <a:ext cx="1741555" cy="671997"/>
            </a:xfrm>
            <a:prstGeom prst="rect">
              <a:avLst/>
            </a:prstGeom>
            <a:noFill/>
            <a:ln w="9525">
              <a:noFill/>
              <a:miter lim="800000"/>
              <a:headEnd/>
              <a:tailEnd/>
            </a:ln>
          </p:spPr>
          <p:txBody>
            <a:bodyPr wrap="square">
              <a:spAutoFit/>
            </a:bodyPr>
            <a:lstStyle>
              <a:defPPr>
                <a:defRPr lang="zh-CN"/>
              </a:defPPr>
              <a:lvl1pPr algn="ctr">
                <a:defRPr sz="2000" b="1">
                  <a:solidFill>
                    <a:schemeClr val="bg1">
                      <a:lumMod val="50000"/>
                    </a:schemeClr>
                  </a:solidFill>
                  <a:latin typeface="微软雅黑" panose="020B0503020204020204" pitchFamily="34" charset="-122"/>
                  <a:ea typeface="微软雅黑" panose="020B0503020204020204" pitchFamily="34" charset="-122"/>
                </a:defRPr>
              </a:lvl1pPr>
            </a:lstStyle>
            <a:p>
              <a:r>
                <a:rPr lang="en-US" altLang="zh-CN" sz="1050" dirty="0"/>
                <a:t>2012</a:t>
              </a:r>
              <a:r>
                <a:rPr lang="zh-CN" altLang="en-US" sz="1050" dirty="0"/>
                <a:t>年</a:t>
              </a:r>
              <a:r>
                <a:rPr lang="en-US" altLang="zh-CN" sz="1050" dirty="0"/>
                <a:t>5</a:t>
              </a:r>
              <a:r>
                <a:rPr lang="zh-CN" altLang="en-US" sz="1050" dirty="0"/>
                <a:t>月</a:t>
              </a:r>
              <a:endParaRPr lang="en-US" altLang="zh-CN" sz="1050" dirty="0"/>
            </a:p>
            <a:p>
              <a:endParaRPr lang="en-US" altLang="zh-CN" sz="1050" dirty="0"/>
            </a:p>
          </p:txBody>
        </p:sp>
        <p:sp>
          <p:nvSpPr>
            <p:cNvPr id="39" name="Text Box 36"/>
            <p:cNvSpPr txBox="1">
              <a:spLocks noChangeArrowheads="1"/>
            </p:cNvSpPr>
            <p:nvPr/>
          </p:nvSpPr>
          <p:spPr bwMode="auto">
            <a:xfrm>
              <a:off x="3851797" y="2931403"/>
              <a:ext cx="2214252" cy="447999"/>
            </a:xfrm>
            <a:prstGeom prst="rect">
              <a:avLst/>
            </a:prstGeom>
            <a:noFill/>
            <a:ln w="9525">
              <a:noFill/>
              <a:miter lim="800000"/>
              <a:headEnd/>
              <a:tailEnd/>
            </a:ln>
          </p:spPr>
          <p:txBody>
            <a:bodyPr wrap="square">
              <a:spAutoFit/>
            </a:bodyPr>
            <a:lstStyle>
              <a:defPPr>
                <a:defRPr lang="zh-CN"/>
              </a:defPPr>
              <a:lvl1pPr lvl="0">
                <a:defRPr sz="2400" b="1">
                  <a:solidFill>
                    <a:srgbClr val="00AA77"/>
                  </a:solidFill>
                  <a:latin typeface="微软雅黑" panose="020B0503020204020204" pitchFamily="34" charset="-122"/>
                  <a:ea typeface="微软雅黑" panose="020B0503020204020204" pitchFamily="34" charset="-122"/>
                </a:defRPr>
              </a:lvl1pPr>
            </a:lstStyle>
            <a:p>
              <a:pPr algn="ctr"/>
              <a:r>
                <a:rPr lang="en-US" altLang="zh-CN" sz="1200" dirty="0"/>
                <a:t> </a:t>
              </a:r>
              <a:r>
                <a:rPr lang="zh-CN" altLang="en-US" sz="1200" dirty="0"/>
                <a:t>四大学习社区之一</a:t>
              </a:r>
              <a:endParaRPr lang="en-US" altLang="zh-CN" sz="1200" dirty="0"/>
            </a:p>
          </p:txBody>
        </p:sp>
      </p:grpSp>
      <p:grpSp>
        <p:nvGrpSpPr>
          <p:cNvPr id="40" name="组合 39"/>
          <p:cNvGrpSpPr/>
          <p:nvPr/>
        </p:nvGrpSpPr>
        <p:grpSpPr>
          <a:xfrm>
            <a:off x="3169576" y="3254610"/>
            <a:ext cx="1904702" cy="623637"/>
            <a:chOff x="6121225" y="2329370"/>
            <a:chExt cx="2539603" cy="831515"/>
          </a:xfrm>
        </p:grpSpPr>
        <p:sp>
          <p:nvSpPr>
            <p:cNvPr id="41" name="Text Box 48"/>
            <p:cNvSpPr txBox="1">
              <a:spLocks noChangeArrowheads="1"/>
            </p:cNvSpPr>
            <p:nvPr/>
          </p:nvSpPr>
          <p:spPr bwMode="auto">
            <a:xfrm>
              <a:off x="6299820" y="2729999"/>
              <a:ext cx="1799958" cy="430886"/>
            </a:xfrm>
            <a:prstGeom prst="rect">
              <a:avLst/>
            </a:prstGeom>
            <a:noFill/>
            <a:ln w="9525">
              <a:noFill/>
              <a:miter lim="800000"/>
              <a:headEnd/>
              <a:tailEnd/>
            </a:ln>
          </p:spPr>
          <p:txBody>
            <a:bodyPr wrap="square">
              <a:spAutoFit/>
            </a:bodyPr>
            <a:lstStyle>
              <a:defPPr>
                <a:defRPr lang="zh-CN"/>
              </a:defPPr>
              <a:lvl1pPr algn="ctr">
                <a:defRPr sz="2000" b="1">
                  <a:solidFill>
                    <a:schemeClr val="bg1">
                      <a:lumMod val="50000"/>
                    </a:schemeClr>
                  </a:solidFill>
                  <a:latin typeface="微软雅黑" panose="020B0503020204020204" pitchFamily="34" charset="-122"/>
                  <a:ea typeface="微软雅黑" panose="020B0503020204020204" pitchFamily="34" charset="-122"/>
                </a:defRPr>
              </a:lvl1pPr>
            </a:lstStyle>
            <a:p>
              <a:r>
                <a:rPr lang="en-US" altLang="zh-CN" sz="1500" dirty="0"/>
                <a:t>2013</a:t>
              </a:r>
              <a:r>
                <a:rPr lang="zh-CN" altLang="en-US" sz="1500" dirty="0"/>
                <a:t>年</a:t>
              </a:r>
              <a:r>
                <a:rPr lang="en-US" altLang="zh-CN" sz="1500" dirty="0"/>
                <a:t>10</a:t>
              </a:r>
              <a:r>
                <a:rPr lang="zh-CN" altLang="en-US" sz="1500" dirty="0"/>
                <a:t>月</a:t>
              </a:r>
              <a:endParaRPr lang="en-US" altLang="zh-CN" sz="1500" dirty="0"/>
            </a:p>
          </p:txBody>
        </p:sp>
        <p:sp>
          <p:nvSpPr>
            <p:cNvPr id="42" name="Text Box 51"/>
            <p:cNvSpPr txBox="1">
              <a:spLocks noChangeArrowheads="1"/>
            </p:cNvSpPr>
            <p:nvPr/>
          </p:nvSpPr>
          <p:spPr bwMode="auto">
            <a:xfrm>
              <a:off x="6121225" y="2329370"/>
              <a:ext cx="2539603" cy="492442"/>
            </a:xfrm>
            <a:prstGeom prst="rect">
              <a:avLst/>
            </a:prstGeom>
            <a:noFill/>
            <a:ln w="9525">
              <a:noFill/>
              <a:miter lim="800000"/>
              <a:headEnd/>
              <a:tailEnd/>
            </a:ln>
          </p:spPr>
          <p:txBody>
            <a:bodyPr wrap="square">
              <a:spAutoFit/>
            </a:bodyPr>
            <a:lstStyle>
              <a:defPPr>
                <a:defRPr lang="zh-CN"/>
              </a:defPPr>
              <a:lvl1pPr lvl="0">
                <a:defRPr sz="2400" b="1">
                  <a:solidFill>
                    <a:srgbClr val="00AA77"/>
                  </a:solidFill>
                  <a:latin typeface="微软雅黑" panose="020B0503020204020204" pitchFamily="34" charset="-122"/>
                  <a:ea typeface="微软雅黑" panose="020B0503020204020204" pitchFamily="34" charset="-122"/>
                </a:defRPr>
              </a:lvl1pPr>
            </a:lstStyle>
            <a:p>
              <a:r>
                <a:rPr lang="zh-CN" altLang="en-US" sz="1800" dirty="0"/>
                <a:t>发布</a:t>
              </a:r>
              <a:r>
                <a:rPr lang="en-US" altLang="zh-CN" sz="1800" dirty="0" err="1"/>
                <a:t>EduSoho</a:t>
              </a:r>
              <a:endParaRPr lang="en-US" altLang="zh-CN" sz="1800" dirty="0"/>
            </a:p>
          </p:txBody>
        </p:sp>
      </p:grpSp>
      <p:grpSp>
        <p:nvGrpSpPr>
          <p:cNvPr id="43" name="组合 42"/>
          <p:cNvGrpSpPr/>
          <p:nvPr/>
        </p:nvGrpSpPr>
        <p:grpSpPr>
          <a:xfrm>
            <a:off x="3598369" y="2501325"/>
            <a:ext cx="2732292" cy="666357"/>
            <a:chOff x="7257476" y="1658651"/>
            <a:chExt cx="3643056" cy="888477"/>
          </a:xfrm>
        </p:grpSpPr>
        <p:sp>
          <p:nvSpPr>
            <p:cNvPr id="44" name="Text Box 63"/>
            <p:cNvSpPr txBox="1">
              <a:spLocks noChangeArrowheads="1"/>
            </p:cNvSpPr>
            <p:nvPr/>
          </p:nvSpPr>
          <p:spPr bwMode="auto">
            <a:xfrm>
              <a:off x="8382551" y="2116241"/>
              <a:ext cx="1867875" cy="430887"/>
            </a:xfrm>
            <a:prstGeom prst="rect">
              <a:avLst/>
            </a:prstGeom>
            <a:noFill/>
            <a:ln w="9525">
              <a:noFill/>
              <a:miter lim="800000"/>
              <a:headEnd/>
              <a:tailEnd/>
            </a:ln>
          </p:spPr>
          <p:txBody>
            <a:bodyPr wrap="square">
              <a:spAutoFit/>
            </a:bodyPr>
            <a:lstStyle>
              <a:defPPr>
                <a:defRPr lang="zh-CN"/>
              </a:defPPr>
              <a:lvl1pPr algn="ctr">
                <a:defRPr sz="20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1500" dirty="0"/>
                <a:t>2</a:t>
              </a:r>
              <a:r>
                <a:rPr lang="en-US" altLang="zh-CN" sz="1500" dirty="0"/>
                <a:t>014</a:t>
              </a:r>
              <a:r>
                <a:rPr lang="zh-CN" altLang="en-US" sz="1500" dirty="0"/>
                <a:t>年</a:t>
              </a:r>
              <a:r>
                <a:rPr lang="en-US" altLang="zh-CN" sz="1500" dirty="0"/>
                <a:t>9</a:t>
              </a:r>
              <a:r>
                <a:rPr lang="zh-CN" altLang="en-US" sz="1500" dirty="0"/>
                <a:t>月</a:t>
              </a:r>
              <a:endParaRPr lang="en-US" altLang="zh-CN" sz="1500" dirty="0"/>
            </a:p>
          </p:txBody>
        </p:sp>
        <p:sp>
          <p:nvSpPr>
            <p:cNvPr id="45" name="Text Box 65"/>
            <p:cNvSpPr txBox="1">
              <a:spLocks noChangeArrowheads="1"/>
            </p:cNvSpPr>
            <p:nvPr/>
          </p:nvSpPr>
          <p:spPr bwMode="auto">
            <a:xfrm>
              <a:off x="7257476" y="1658651"/>
              <a:ext cx="3643056" cy="492443"/>
            </a:xfrm>
            <a:prstGeom prst="rect">
              <a:avLst/>
            </a:prstGeom>
            <a:noFill/>
            <a:ln w="9525">
              <a:noFill/>
              <a:miter lim="800000"/>
              <a:headEnd/>
              <a:tailEnd/>
            </a:ln>
          </p:spPr>
          <p:txBody>
            <a:bodyPr wrap="square">
              <a:spAutoFit/>
            </a:bodyPr>
            <a:lstStyle>
              <a:defPPr>
                <a:defRPr lang="zh-CN"/>
              </a:defPPr>
              <a:lvl1pPr lvl="0">
                <a:defRPr sz="2400" b="1">
                  <a:solidFill>
                    <a:srgbClr val="00AA77"/>
                  </a:solidFill>
                  <a:latin typeface="微软雅黑" panose="020B0503020204020204" pitchFamily="34" charset="-122"/>
                  <a:ea typeface="微软雅黑" panose="020B0503020204020204" pitchFamily="34" charset="-122"/>
                </a:defRPr>
              </a:lvl1pPr>
            </a:lstStyle>
            <a:p>
              <a:pPr algn="ctr"/>
              <a:r>
                <a:rPr lang="zh-CN" altLang="en-US" sz="1800" dirty="0"/>
                <a:t>推出教育云</a:t>
              </a:r>
              <a:endParaRPr lang="en-US" altLang="zh-CN" sz="1350" dirty="0"/>
            </a:p>
          </p:txBody>
        </p:sp>
      </p:grpSp>
      <p:grpSp>
        <p:nvGrpSpPr>
          <p:cNvPr id="46" name="组合 45"/>
          <p:cNvGrpSpPr/>
          <p:nvPr/>
        </p:nvGrpSpPr>
        <p:grpSpPr>
          <a:xfrm>
            <a:off x="5673197" y="1825753"/>
            <a:ext cx="2214759" cy="918681"/>
            <a:chOff x="7800871" y="1322221"/>
            <a:chExt cx="2953012" cy="1224907"/>
          </a:xfrm>
        </p:grpSpPr>
        <p:sp>
          <p:nvSpPr>
            <p:cNvPr id="47" name="Text Box 63"/>
            <p:cNvSpPr txBox="1">
              <a:spLocks noChangeArrowheads="1"/>
            </p:cNvSpPr>
            <p:nvPr/>
          </p:nvSpPr>
          <p:spPr bwMode="auto">
            <a:xfrm>
              <a:off x="8382550" y="2116241"/>
              <a:ext cx="1867875" cy="430887"/>
            </a:xfrm>
            <a:prstGeom prst="rect">
              <a:avLst/>
            </a:prstGeom>
            <a:noFill/>
            <a:ln w="9525">
              <a:noFill/>
              <a:miter lim="800000"/>
              <a:headEnd/>
              <a:tailEnd/>
            </a:ln>
          </p:spPr>
          <p:txBody>
            <a:bodyPr wrap="square">
              <a:spAutoFit/>
            </a:bodyPr>
            <a:lstStyle>
              <a:defPPr>
                <a:defRPr lang="zh-CN"/>
              </a:defPPr>
              <a:lvl1pPr algn="ctr">
                <a:defRPr sz="2000" b="1">
                  <a:solidFill>
                    <a:schemeClr val="bg1">
                      <a:lumMod val="50000"/>
                    </a:schemeClr>
                  </a:solidFill>
                  <a:latin typeface="微软雅黑" panose="020B0503020204020204" pitchFamily="34" charset="-122"/>
                  <a:ea typeface="微软雅黑" panose="020B0503020204020204" pitchFamily="34" charset="-122"/>
                </a:defRPr>
              </a:lvl1pPr>
            </a:lstStyle>
            <a:p>
              <a:r>
                <a:rPr lang="en-US" altLang="zh-CN" sz="1500" dirty="0"/>
                <a:t>2015</a:t>
              </a:r>
              <a:r>
                <a:rPr lang="zh-CN" altLang="en-US" sz="1500" dirty="0"/>
                <a:t>年</a:t>
              </a:r>
              <a:r>
                <a:rPr lang="en-US" altLang="zh-CN" sz="1500" dirty="0"/>
                <a:t>4</a:t>
              </a:r>
              <a:r>
                <a:rPr lang="zh-CN" altLang="en-US" sz="1500" dirty="0"/>
                <a:t>月</a:t>
              </a:r>
              <a:endParaRPr lang="en-US" altLang="zh-CN" sz="1500" dirty="0"/>
            </a:p>
          </p:txBody>
        </p:sp>
        <p:sp>
          <p:nvSpPr>
            <p:cNvPr id="48" name="Text Box 65"/>
            <p:cNvSpPr txBox="1">
              <a:spLocks noChangeArrowheads="1"/>
            </p:cNvSpPr>
            <p:nvPr/>
          </p:nvSpPr>
          <p:spPr bwMode="auto">
            <a:xfrm>
              <a:off x="7800871" y="1322221"/>
              <a:ext cx="2953012" cy="861774"/>
            </a:xfrm>
            <a:prstGeom prst="rect">
              <a:avLst/>
            </a:prstGeom>
            <a:noFill/>
            <a:ln w="9525">
              <a:noFill/>
              <a:miter lim="800000"/>
              <a:headEnd/>
              <a:tailEnd/>
            </a:ln>
          </p:spPr>
          <p:txBody>
            <a:bodyPr wrap="square">
              <a:spAutoFit/>
            </a:bodyPr>
            <a:lstStyle>
              <a:defPPr>
                <a:defRPr lang="zh-CN"/>
              </a:defPPr>
              <a:lvl1pPr lvl="0">
                <a:defRPr sz="2400" b="1">
                  <a:solidFill>
                    <a:srgbClr val="00AA77"/>
                  </a:solidFill>
                  <a:latin typeface="微软雅黑" panose="020B0503020204020204" pitchFamily="34" charset="-122"/>
                  <a:ea typeface="微软雅黑" panose="020B0503020204020204" pitchFamily="34" charset="-122"/>
                </a:defRPr>
              </a:lvl1pPr>
            </a:lstStyle>
            <a:p>
              <a:pPr algn="ctr"/>
              <a:r>
                <a:rPr lang="en-US" altLang="zh-CN" sz="1800" dirty="0" err="1"/>
                <a:t>EduSoho</a:t>
              </a:r>
              <a:r>
                <a:rPr lang="zh-CN" altLang="en-US" sz="1800" dirty="0"/>
                <a:t>用户</a:t>
              </a:r>
              <a:endParaRPr lang="en-US" altLang="zh-CN" sz="1800" dirty="0"/>
            </a:p>
            <a:p>
              <a:pPr algn="ctr"/>
              <a:r>
                <a:rPr lang="zh-CN" altLang="en-US" sz="1800" dirty="0"/>
                <a:t>近</a:t>
              </a:r>
              <a:r>
                <a:rPr lang="en-US" altLang="zh-CN" sz="1800" dirty="0"/>
                <a:t>13000</a:t>
              </a:r>
              <a:r>
                <a:rPr lang="zh-CN" altLang="en-US" sz="1800" dirty="0"/>
                <a:t>家</a:t>
              </a:r>
              <a:endParaRPr lang="en-US" altLang="zh-CN" sz="1800" dirty="0"/>
            </a:p>
          </p:txBody>
        </p:sp>
      </p:grpSp>
      <p:grpSp>
        <p:nvGrpSpPr>
          <p:cNvPr id="49" name="组合 25"/>
          <p:cNvGrpSpPr/>
          <p:nvPr/>
        </p:nvGrpSpPr>
        <p:grpSpPr>
          <a:xfrm>
            <a:off x="1110735" y="4900763"/>
            <a:ext cx="1986643" cy="887606"/>
            <a:chOff x="4152001" y="2845139"/>
            <a:chExt cx="2091555" cy="1279621"/>
          </a:xfrm>
        </p:grpSpPr>
        <p:sp>
          <p:nvSpPr>
            <p:cNvPr id="50" name="Text Box 34"/>
            <p:cNvSpPr txBox="1">
              <a:spLocks noChangeArrowheads="1"/>
            </p:cNvSpPr>
            <p:nvPr/>
          </p:nvSpPr>
          <p:spPr bwMode="auto">
            <a:xfrm>
              <a:off x="4500292" y="3459199"/>
              <a:ext cx="1341155" cy="665561"/>
            </a:xfrm>
            <a:prstGeom prst="rect">
              <a:avLst/>
            </a:prstGeom>
            <a:noFill/>
            <a:ln w="9525">
              <a:noFill/>
              <a:miter lim="800000"/>
              <a:headEnd/>
              <a:tailEnd/>
            </a:ln>
          </p:spPr>
          <p:txBody>
            <a:bodyPr wrap="square">
              <a:spAutoFit/>
            </a:bodyPr>
            <a:lstStyle>
              <a:defPPr>
                <a:defRPr lang="zh-CN"/>
              </a:defPPr>
              <a:lvl1pPr algn="ctr">
                <a:defRPr sz="2000" b="1">
                  <a:solidFill>
                    <a:schemeClr val="bg1">
                      <a:lumMod val="50000"/>
                    </a:schemeClr>
                  </a:solidFill>
                  <a:latin typeface="微软雅黑" panose="020B0503020204020204" pitchFamily="34" charset="-122"/>
                  <a:ea typeface="微软雅黑" panose="020B0503020204020204" pitchFamily="34" charset="-122"/>
                </a:defRPr>
              </a:lvl1pPr>
            </a:lstStyle>
            <a:p>
              <a:r>
                <a:rPr lang="en-US" altLang="zh-CN" sz="1200" dirty="0"/>
                <a:t>2011</a:t>
              </a:r>
              <a:r>
                <a:rPr lang="zh-CN" altLang="en-US" sz="1200" dirty="0"/>
                <a:t>年</a:t>
              </a:r>
              <a:r>
                <a:rPr lang="en-US" altLang="zh-CN" sz="1200" dirty="0"/>
                <a:t>4</a:t>
              </a:r>
              <a:r>
                <a:rPr lang="zh-CN" altLang="en-US" sz="1200" dirty="0"/>
                <a:t>月</a:t>
              </a:r>
              <a:endParaRPr lang="en-US" altLang="zh-CN" sz="1200" dirty="0"/>
            </a:p>
            <a:p>
              <a:endParaRPr lang="en-US" altLang="zh-CN" sz="1200" dirty="0"/>
            </a:p>
          </p:txBody>
        </p:sp>
        <p:sp>
          <p:nvSpPr>
            <p:cNvPr id="51" name="Text Box 36"/>
            <p:cNvSpPr txBox="1">
              <a:spLocks noChangeArrowheads="1"/>
            </p:cNvSpPr>
            <p:nvPr/>
          </p:nvSpPr>
          <p:spPr bwMode="auto">
            <a:xfrm>
              <a:off x="4152001" y="2845139"/>
              <a:ext cx="2091555" cy="965064"/>
            </a:xfrm>
            <a:prstGeom prst="rect">
              <a:avLst/>
            </a:prstGeom>
            <a:noFill/>
            <a:ln w="9525">
              <a:noFill/>
              <a:miter lim="800000"/>
              <a:headEnd/>
              <a:tailEnd/>
            </a:ln>
          </p:spPr>
          <p:txBody>
            <a:bodyPr wrap="square">
              <a:spAutoFit/>
            </a:bodyPr>
            <a:lstStyle>
              <a:defPPr>
                <a:defRPr lang="zh-CN"/>
              </a:defPPr>
              <a:lvl1pPr lvl="0">
                <a:defRPr sz="2400" b="1">
                  <a:solidFill>
                    <a:srgbClr val="00AA77"/>
                  </a:solidFill>
                  <a:latin typeface="微软雅黑" panose="020B0503020204020204" pitchFamily="34" charset="-122"/>
                  <a:ea typeface="微软雅黑" panose="020B0503020204020204" pitchFamily="34" charset="-122"/>
                </a:defRPr>
              </a:lvl1pPr>
            </a:lstStyle>
            <a:p>
              <a:pPr algn="ctr"/>
              <a:r>
                <a:rPr lang="zh-CN" altLang="en-US" sz="1350" dirty="0"/>
                <a:t>发布好知网</a:t>
              </a:r>
              <a:endParaRPr lang="en-US" altLang="zh-CN" sz="1350" dirty="0"/>
            </a:p>
            <a:p>
              <a:pPr algn="ctr"/>
              <a:r>
                <a:rPr lang="zh-CN" altLang="en-US" sz="1050" dirty="0"/>
                <a:t>一个纯互联网产品</a:t>
              </a:r>
              <a:endParaRPr lang="en-US" altLang="zh-CN" sz="1050" dirty="0"/>
            </a:p>
            <a:p>
              <a:pPr algn="ctr"/>
              <a:endParaRPr lang="en-US" altLang="zh-CN" sz="1350" dirty="0"/>
            </a:p>
          </p:txBody>
        </p:sp>
      </p:grpSp>
      <p:grpSp>
        <p:nvGrpSpPr>
          <p:cNvPr id="52" name="组合 51"/>
          <p:cNvGrpSpPr/>
          <p:nvPr/>
        </p:nvGrpSpPr>
        <p:grpSpPr>
          <a:xfrm>
            <a:off x="-1" y="1952524"/>
            <a:ext cx="1921535" cy="1982104"/>
            <a:chOff x="-1" y="2408934"/>
            <a:chExt cx="2562046" cy="2642804"/>
          </a:xfrm>
        </p:grpSpPr>
        <p:grpSp>
          <p:nvGrpSpPr>
            <p:cNvPr id="53" name="组合 52"/>
            <p:cNvGrpSpPr/>
            <p:nvPr/>
          </p:nvGrpSpPr>
          <p:grpSpPr>
            <a:xfrm>
              <a:off x="-1" y="2408934"/>
              <a:ext cx="2562046" cy="2642804"/>
              <a:chOff x="-1" y="2408934"/>
              <a:chExt cx="2562046" cy="2642804"/>
            </a:xfrm>
          </p:grpSpPr>
          <p:grpSp>
            <p:nvGrpSpPr>
              <p:cNvPr id="55" name="组合 54"/>
              <p:cNvGrpSpPr/>
              <p:nvPr/>
            </p:nvGrpSpPr>
            <p:grpSpPr>
              <a:xfrm>
                <a:off x="-1" y="2408934"/>
                <a:ext cx="2562045" cy="2321170"/>
                <a:chOff x="-1" y="2408934"/>
                <a:chExt cx="2562045" cy="2321170"/>
              </a:xfrm>
            </p:grpSpPr>
            <p:sp>
              <p:nvSpPr>
                <p:cNvPr id="57" name="矩形 56"/>
                <p:cNvSpPr/>
                <p:nvPr/>
              </p:nvSpPr>
              <p:spPr>
                <a:xfrm>
                  <a:off x="-1" y="2408934"/>
                  <a:ext cx="2562045" cy="232117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0" y="2420123"/>
                  <a:ext cx="2562044" cy="707886"/>
                </a:xfrm>
                <a:prstGeom prst="rect">
                  <a:avLst/>
                </a:prstGeom>
              </p:spPr>
              <p:txBody>
                <a:bodyPr wrap="square">
                  <a:spAutoFit/>
                </a:bodyPr>
                <a:lstStyle/>
                <a:p>
                  <a:pPr algn="ctr"/>
                  <a:r>
                    <a:rPr lang="zh-CN" altLang="en-US" sz="2850" b="1" dirty="0">
                      <a:solidFill>
                        <a:srgbClr val="00AA77"/>
                      </a:solidFill>
                      <a:latin typeface="微软雅黑"/>
                      <a:ea typeface="微软雅黑"/>
                      <a:cs typeface="微软雅黑"/>
                    </a:rPr>
                    <a:t>杭州阔知</a:t>
                  </a:r>
                </a:p>
              </p:txBody>
            </p:sp>
          </p:grpSp>
          <p:sp>
            <p:nvSpPr>
              <p:cNvPr id="56" name="矩形 55"/>
              <p:cNvSpPr/>
              <p:nvPr/>
            </p:nvSpPr>
            <p:spPr>
              <a:xfrm>
                <a:off x="0" y="3155835"/>
                <a:ext cx="2562045" cy="1895903"/>
              </a:xfrm>
              <a:prstGeom prst="rect">
                <a:avLst/>
              </a:prstGeom>
            </p:spPr>
            <p:txBody>
              <a:bodyPr wrap="square">
                <a:spAutoFit/>
              </a:bodyPr>
              <a:lstStyle/>
              <a:p>
                <a:pPr algn="ctr">
                  <a:lnSpc>
                    <a:spcPct val="120000"/>
                  </a:lnSpc>
                </a:pPr>
                <a:endParaRPr lang="en-US" altLang="zh-CN" b="1" dirty="0" smtClean="0">
                  <a:solidFill>
                    <a:srgbClr val="595959"/>
                  </a:solidFill>
                  <a:latin typeface="微软雅黑" panose="020B0503020204020204" pitchFamily="34" charset="-122"/>
                  <a:ea typeface="微软雅黑" panose="020B0503020204020204" pitchFamily="34" charset="-122"/>
                </a:endParaRPr>
              </a:p>
              <a:p>
                <a:pPr algn="ctr">
                  <a:lnSpc>
                    <a:spcPct val="120000"/>
                  </a:lnSpc>
                </a:pPr>
                <a:r>
                  <a:rPr lang="zh-CN" altLang="en-US" b="1" dirty="0" smtClean="0">
                    <a:solidFill>
                      <a:srgbClr val="595959"/>
                    </a:solidFill>
                    <a:latin typeface="微软雅黑" panose="020B0503020204020204" pitchFamily="34" charset="-122"/>
                    <a:ea typeface="微软雅黑" panose="020B0503020204020204" pitchFamily="34" charset="-122"/>
                  </a:rPr>
                  <a:t>引领在线教育技术发展</a:t>
                </a:r>
                <a:endParaRPr lang="en-US" altLang="zh-CN" b="1" dirty="0" smtClean="0">
                  <a:solidFill>
                    <a:srgbClr val="595959"/>
                  </a:solidFill>
                  <a:latin typeface="微软雅黑" panose="020B0503020204020204" pitchFamily="34" charset="-122"/>
                  <a:ea typeface="微软雅黑" panose="020B0503020204020204" pitchFamily="34" charset="-122"/>
                </a:endParaRPr>
              </a:p>
              <a:p>
                <a:pPr algn="ctr">
                  <a:lnSpc>
                    <a:spcPct val="120000"/>
                  </a:lnSpc>
                </a:pPr>
                <a:endParaRPr lang="zh-CN" altLang="en-US" b="1" dirty="0" smtClean="0">
                  <a:solidFill>
                    <a:srgbClr val="595959"/>
                  </a:solidFill>
                  <a:latin typeface="微软雅黑" panose="020B0503020204020204" pitchFamily="34" charset="-122"/>
                  <a:ea typeface="微软雅黑" panose="020B0503020204020204" pitchFamily="34" charset="-122"/>
                </a:endParaRPr>
              </a:p>
            </p:txBody>
          </p:sp>
        </p:grpSp>
        <p:sp>
          <p:nvSpPr>
            <p:cNvPr id="54" name="直角三角形 53"/>
            <p:cNvSpPr/>
            <p:nvPr/>
          </p:nvSpPr>
          <p:spPr>
            <a:xfrm rot="5400000">
              <a:off x="2163128" y="4638727"/>
              <a:ext cx="257017" cy="433066"/>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209861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ctrTitle"/>
          </p:nvPr>
        </p:nvSpPr>
        <p:spPr>
          <a:xfrm>
            <a:off x="568325" y="3521075"/>
            <a:ext cx="7988300" cy="1004888"/>
          </a:xfrm>
        </p:spPr>
        <p:txBody>
          <a:bodyPr/>
          <a:lstStyle/>
          <a:p>
            <a:pPr eaLnBrk="1" hangingPunct="1">
              <a:buFontTx/>
              <a:buNone/>
            </a:pPr>
            <a:r>
              <a:rPr lang="zh-CN" altLang="en-US" dirty="0" smtClean="0">
                <a:solidFill>
                  <a:srgbClr val="7BC893"/>
                </a:solidFill>
              </a:rPr>
              <a:t>THANK YOU!</a:t>
            </a:r>
          </a:p>
        </p:txBody>
      </p:sp>
      <p:sp>
        <p:nvSpPr>
          <p:cNvPr id="5" name="文本框 3"/>
          <p:cNvSpPr txBox="1"/>
          <p:nvPr/>
        </p:nvSpPr>
        <p:spPr>
          <a:xfrm>
            <a:off x="2363710" y="4839680"/>
            <a:ext cx="4694856" cy="1200329"/>
          </a:xfrm>
          <a:prstGeom prst="rect">
            <a:avLst/>
          </a:prstGeom>
          <a:solidFill>
            <a:srgbClr val="7BC893"/>
          </a:solidFill>
          <a:ln>
            <a:solidFill>
              <a:schemeClr val="bg1"/>
            </a:solidFill>
            <a:prstDash val="sysDash"/>
          </a:ln>
        </p:spPr>
        <p:txBody>
          <a:bodyPr wrap="square" rtlCol="0">
            <a:spAutoFit/>
          </a:bodyPr>
          <a:lstStyle/>
          <a:p>
            <a:pPr algn="ctr"/>
            <a:r>
              <a:rPr kumimoji="1" lang="en-US" altLang="zh-CN" sz="2400" dirty="0" smtClean="0">
                <a:solidFill>
                  <a:schemeClr val="bg1"/>
                </a:solidFill>
              </a:rPr>
              <a:t>sales@edusoho.com</a:t>
            </a:r>
          </a:p>
          <a:p>
            <a:pPr algn="ctr"/>
            <a:r>
              <a:rPr kumimoji="1" lang="en-US" altLang="zh-CN" sz="2400" dirty="0" smtClean="0">
                <a:solidFill>
                  <a:schemeClr val="bg1"/>
                </a:solidFill>
              </a:rPr>
              <a:t>0571-8681 9929</a:t>
            </a:r>
          </a:p>
          <a:p>
            <a:pPr algn="ctr"/>
            <a:r>
              <a:rPr kumimoji="1" lang="en-US" altLang="zh-CN" sz="2400" dirty="0" smtClean="0">
                <a:solidFill>
                  <a:schemeClr val="bg1"/>
                </a:solidFill>
              </a:rPr>
              <a:t>http://</a:t>
            </a:r>
            <a:r>
              <a:rPr kumimoji="1" lang="en-US" altLang="zh-CN" sz="2400" dirty="0" err="1" smtClean="0">
                <a:solidFill>
                  <a:schemeClr val="bg1"/>
                </a:solidFill>
              </a:rPr>
              <a:t>www.edusoho.com</a:t>
            </a:r>
            <a:endParaRPr kumimoji="1" lang="zh-CN" altLang="en-US" sz="2400" dirty="0">
              <a:solidFill>
                <a:schemeClr val="bg1"/>
              </a:solidFill>
            </a:endParaRPr>
          </a:p>
        </p:txBody>
      </p:sp>
      <p:pic>
        <p:nvPicPr>
          <p:cNvPr id="6" name="图片 5" descr="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67530" y="816745"/>
            <a:ext cx="2151716" cy="2192785"/>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6"/>
          <p:cNvSpPr txBox="1">
            <a:spLocks noChangeArrowheads="1"/>
          </p:cNvSpPr>
          <p:nvPr/>
        </p:nvSpPr>
        <p:spPr bwMode="auto">
          <a:xfrm>
            <a:off x="2941638" y="2554288"/>
            <a:ext cx="1085850" cy="1016000"/>
          </a:xfrm>
          <a:prstGeom prst="rect">
            <a:avLst/>
          </a:prstGeom>
          <a:noFill/>
          <a:ln w="38100">
            <a:solidFill>
              <a:srgbClr val="7BC893"/>
            </a:solidFill>
            <a:miter lim="800000"/>
            <a:headEnd/>
            <a:tailEnd/>
          </a:ln>
        </p:spPr>
        <p:txBody>
          <a:bodyPr>
            <a:spAutoFit/>
          </a:bodyPr>
          <a:lstStyle/>
          <a:p>
            <a:pPr algn="ctr" eaLnBrk="1" hangingPunct="1"/>
            <a:r>
              <a:rPr lang="zh-CN" altLang="en-US" sz="6000">
                <a:solidFill>
                  <a:srgbClr val="7BC893"/>
                </a:solidFill>
              </a:rPr>
              <a:t>01</a:t>
            </a:r>
          </a:p>
        </p:txBody>
      </p:sp>
      <p:sp>
        <p:nvSpPr>
          <p:cNvPr id="5123" name="TextBox 4"/>
          <p:cNvSpPr txBox="1">
            <a:spLocks noChangeArrowheads="1"/>
          </p:cNvSpPr>
          <p:nvPr/>
        </p:nvSpPr>
        <p:spPr bwMode="auto">
          <a:xfrm>
            <a:off x="4297363" y="2674938"/>
            <a:ext cx="2441575" cy="769937"/>
          </a:xfrm>
          <a:prstGeom prst="rect">
            <a:avLst/>
          </a:prstGeom>
          <a:noFill/>
          <a:ln w="9525">
            <a:noFill/>
            <a:miter lim="800000"/>
            <a:headEnd/>
            <a:tailEnd/>
          </a:ln>
        </p:spPr>
        <p:txBody>
          <a:bodyPr wrap="none">
            <a:spAutoFit/>
          </a:bodyPr>
          <a:lstStyle/>
          <a:p>
            <a:pPr algn="ctr"/>
            <a:r>
              <a:rPr lang="zh-CN" altLang="en-US" sz="4400">
                <a:solidFill>
                  <a:srgbClr val="7BC893"/>
                </a:solidFill>
                <a:latin typeface="微软雅黑" pitchFamily="34" charset="-122"/>
                <a:ea typeface="微软雅黑" pitchFamily="34" charset="-122"/>
              </a:rPr>
              <a:t>慕课简介</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3"/>
          <p:cNvSpPr txBox="1">
            <a:spLocks noChangeArrowheads="1"/>
          </p:cNvSpPr>
          <p:nvPr/>
        </p:nvSpPr>
        <p:spPr bwMode="auto">
          <a:xfrm>
            <a:off x="444500" y="492125"/>
            <a:ext cx="4235450" cy="523875"/>
          </a:xfrm>
          <a:prstGeom prst="rect">
            <a:avLst/>
          </a:prstGeom>
          <a:noFill/>
          <a:ln w="9525">
            <a:noFill/>
            <a:miter lim="800000"/>
            <a:headEnd/>
            <a:tailEnd/>
          </a:ln>
        </p:spPr>
        <p:txBody>
          <a:bodyPr wrap="none">
            <a:spAutoFit/>
          </a:bodyPr>
          <a:lstStyle/>
          <a:p>
            <a:pPr eaLnBrk="1" hangingPunct="1"/>
            <a:r>
              <a:rPr lang="zh-CN" altLang="en-US" sz="2800" dirty="0">
                <a:solidFill>
                  <a:srgbClr val="7BC893"/>
                </a:solidFill>
                <a:latin typeface="微软雅黑" pitchFamily="34" charset="-122"/>
                <a:ea typeface="微软雅黑" pitchFamily="34" charset="-122"/>
              </a:rPr>
              <a:t>什么是慕课（</a:t>
            </a:r>
            <a:r>
              <a:rPr lang="en-US" altLang="zh-CN" sz="2800" dirty="0">
                <a:solidFill>
                  <a:srgbClr val="7BC893"/>
                </a:solidFill>
                <a:latin typeface="微软雅黑" pitchFamily="34" charset="-122"/>
                <a:ea typeface="微软雅黑" pitchFamily="34" charset="-122"/>
              </a:rPr>
              <a:t>MOOC</a:t>
            </a:r>
            <a:r>
              <a:rPr lang="zh-CN" altLang="en-US" sz="2800" dirty="0">
                <a:solidFill>
                  <a:srgbClr val="7BC893"/>
                </a:solidFill>
                <a:latin typeface="微软雅黑" pitchFamily="34" charset="-122"/>
                <a:ea typeface="微软雅黑" pitchFamily="34" charset="-122"/>
              </a:rPr>
              <a:t>）？</a:t>
            </a:r>
          </a:p>
        </p:txBody>
      </p:sp>
      <p:sp>
        <p:nvSpPr>
          <p:cNvPr id="6148" name="Text Box 4"/>
          <p:cNvSpPr txBox="1">
            <a:spLocks noChangeArrowheads="1"/>
          </p:cNvSpPr>
          <p:nvPr/>
        </p:nvSpPr>
        <p:spPr bwMode="auto">
          <a:xfrm>
            <a:off x="446088" y="1136650"/>
            <a:ext cx="8043862" cy="990600"/>
          </a:xfrm>
          <a:prstGeom prst="rect">
            <a:avLst/>
          </a:prstGeom>
          <a:noFill/>
          <a:ln w="9525">
            <a:noFill/>
            <a:miter lim="800000"/>
            <a:headEnd/>
            <a:tailEnd/>
          </a:ln>
        </p:spPr>
        <p:txBody>
          <a:bodyPr lIns="90170" tIns="46990" rIns="90170" bIns="46990"/>
          <a:lstStyle/>
          <a:p>
            <a:pPr>
              <a:defRPr/>
            </a:pPr>
            <a:r>
              <a:rPr lang="zh-CN" altLang="en-US" dirty="0">
                <a:solidFill>
                  <a:schemeClr val="tx1">
                    <a:lumMod val="65000"/>
                    <a:lumOff val="35000"/>
                  </a:schemeClr>
                </a:solidFill>
                <a:latin typeface="Hiragino Sans GB W3"/>
                <a:ea typeface="Hiragino Sans GB W3"/>
                <a:cs typeface="Hiragino Sans GB W3"/>
              </a:rPr>
              <a:t>慕课即大规模开放式在线课程（</a:t>
            </a:r>
            <a:r>
              <a:rPr lang="en-US" altLang="zh-CN" dirty="0">
                <a:solidFill>
                  <a:schemeClr val="tx1">
                    <a:lumMod val="65000"/>
                    <a:lumOff val="35000"/>
                  </a:schemeClr>
                </a:solidFill>
                <a:latin typeface="Hiragino Sans GB W3"/>
                <a:ea typeface="Hiragino Sans GB W3"/>
                <a:cs typeface="Hiragino Sans GB W3"/>
              </a:rPr>
              <a:t>Massive Open Online Courses</a:t>
            </a:r>
            <a:r>
              <a:rPr lang="zh-CN" altLang="en-US" dirty="0">
                <a:solidFill>
                  <a:schemeClr val="tx1">
                    <a:lumMod val="65000"/>
                    <a:lumOff val="35000"/>
                  </a:schemeClr>
                </a:solidFill>
                <a:latin typeface="Hiragino Sans GB W3"/>
                <a:ea typeface="Hiragino Sans GB W3"/>
                <a:cs typeface="Hiragino Sans GB W3"/>
              </a:rPr>
              <a:t>）</a:t>
            </a:r>
            <a:r>
              <a:rPr lang="en-US" altLang="zh-CN" dirty="0">
                <a:solidFill>
                  <a:schemeClr val="tx1">
                    <a:lumMod val="65000"/>
                    <a:lumOff val="35000"/>
                  </a:schemeClr>
                </a:solidFill>
                <a:latin typeface="Hiragino Sans GB W3"/>
                <a:ea typeface="Hiragino Sans GB W3"/>
                <a:cs typeface="Hiragino Sans GB W3"/>
              </a:rPr>
              <a:t> </a:t>
            </a:r>
            <a:endParaRPr lang="zh-CN" altLang="en-US" dirty="0">
              <a:solidFill>
                <a:schemeClr val="tx1">
                  <a:lumMod val="65000"/>
                  <a:lumOff val="35000"/>
                </a:schemeClr>
              </a:solidFill>
              <a:latin typeface="Hiragino Sans GB W3"/>
              <a:ea typeface="Hiragino Sans GB W3"/>
              <a:cs typeface="Hiragino Sans GB W3"/>
            </a:endParaRPr>
          </a:p>
        </p:txBody>
      </p:sp>
      <p:sp>
        <p:nvSpPr>
          <p:cNvPr id="2" name="Rectangle 5"/>
          <p:cNvSpPr>
            <a:spLocks noChangeArrowheads="1"/>
          </p:cNvSpPr>
          <p:nvPr/>
        </p:nvSpPr>
        <p:spPr bwMode="auto">
          <a:xfrm>
            <a:off x="568325" y="2289175"/>
            <a:ext cx="5973763" cy="3641725"/>
          </a:xfrm>
          <a:prstGeom prst="rect">
            <a:avLst/>
          </a:prstGeom>
          <a:solidFill>
            <a:srgbClr val="7BC893"/>
          </a:solidFill>
          <a:ln w="9525">
            <a:noFill/>
            <a:miter lim="800000"/>
            <a:headEnd/>
            <a:tailEnd/>
          </a:ln>
        </p:spPr>
        <p:txBody>
          <a:bodyPr anchor="ctr"/>
          <a:lstStyle/>
          <a:p>
            <a:pPr eaLnBrk="1" hangingPunct="1"/>
            <a:endParaRPr lang="zh-CN" altLang="en-US"/>
          </a:p>
        </p:txBody>
      </p:sp>
      <p:sp>
        <p:nvSpPr>
          <p:cNvPr id="6149" name="Text Box 7"/>
          <p:cNvSpPr txBox="1">
            <a:spLocks noChangeArrowheads="1"/>
          </p:cNvSpPr>
          <p:nvPr/>
        </p:nvSpPr>
        <p:spPr bwMode="auto">
          <a:xfrm>
            <a:off x="760413" y="2513013"/>
            <a:ext cx="5226050" cy="3248025"/>
          </a:xfrm>
          <a:prstGeom prst="rect">
            <a:avLst/>
          </a:prstGeom>
          <a:noFill/>
          <a:ln w="9525">
            <a:noFill/>
            <a:miter lim="800000"/>
            <a:headEnd/>
            <a:tailEnd/>
          </a:ln>
        </p:spPr>
        <p:txBody>
          <a:bodyPr lIns="90170" tIns="46990" rIns="90170" bIns="46990"/>
          <a:lstStyle/>
          <a:p>
            <a:pPr>
              <a:lnSpc>
                <a:spcPct val="150000"/>
              </a:lnSpc>
            </a:pPr>
            <a:r>
              <a:rPr lang="zh-CN" altLang="en-US" sz="1400" b="1">
                <a:solidFill>
                  <a:schemeClr val="bg1"/>
                </a:solidFill>
                <a:latin typeface="微软雅黑" pitchFamily="34" charset="-122"/>
                <a:ea typeface="微软雅黑" pitchFamily="34" charset="-122"/>
              </a:rPr>
              <a:t>大规模的：</a:t>
            </a:r>
            <a:r>
              <a:rPr lang="zh-CN" altLang="en-US" sz="1200">
                <a:solidFill>
                  <a:schemeClr val="bg1"/>
                </a:solidFill>
                <a:latin typeface="微软雅黑" pitchFamily="34" charset="-122"/>
                <a:ea typeface="微软雅黑" pitchFamily="34" charset="-122"/>
              </a:rPr>
              <a:t>不是个人发布的一两门课程：“大规模网络开放课程”</a:t>
            </a:r>
            <a:r>
              <a:rPr lang="en-US" altLang="zh-CN" sz="1200">
                <a:solidFill>
                  <a:schemeClr val="bg1"/>
                </a:solidFill>
                <a:latin typeface="微软雅黑" pitchFamily="34" charset="-122"/>
                <a:ea typeface="微软雅黑" pitchFamily="34" charset="-122"/>
              </a:rPr>
              <a:t>(MOOC)</a:t>
            </a:r>
            <a:r>
              <a:rPr lang="zh-CN" altLang="en-US" sz="1200">
                <a:solidFill>
                  <a:schemeClr val="bg1"/>
                </a:solidFill>
                <a:latin typeface="微软雅黑" pitchFamily="34" charset="-122"/>
                <a:ea typeface="微软雅黑" pitchFamily="34" charset="-122"/>
              </a:rPr>
              <a:t>是指那些由参与者发布的课程，只有这些课程是大型的或者叫大规模的，它才是典型的的</a:t>
            </a:r>
            <a:r>
              <a:rPr lang="en-US" altLang="zh-CN" sz="1200">
                <a:solidFill>
                  <a:schemeClr val="bg1"/>
                </a:solidFill>
                <a:latin typeface="微软雅黑" pitchFamily="34" charset="-122"/>
                <a:ea typeface="微软雅黑" pitchFamily="34" charset="-122"/>
              </a:rPr>
              <a:t>MOOC</a:t>
            </a:r>
            <a:r>
              <a:rPr lang="zh-CN" altLang="en-US" sz="1200">
                <a:solidFill>
                  <a:schemeClr val="bg1"/>
                </a:solidFill>
                <a:latin typeface="微软雅黑" pitchFamily="34" charset="-122"/>
                <a:ea typeface="微软雅黑" pitchFamily="34" charset="-122"/>
              </a:rPr>
              <a:t>。</a:t>
            </a:r>
            <a:endParaRPr lang="en-US" altLang="zh-CN" sz="1400">
              <a:solidFill>
                <a:schemeClr val="bg1"/>
              </a:solidFill>
              <a:latin typeface="微软雅黑" pitchFamily="34" charset="-122"/>
              <a:ea typeface="微软雅黑" pitchFamily="34" charset="-122"/>
            </a:endParaRPr>
          </a:p>
          <a:p>
            <a:pPr>
              <a:lnSpc>
                <a:spcPct val="150000"/>
              </a:lnSpc>
            </a:pPr>
            <a:endParaRPr lang="zh-CN" altLang="en-US" sz="1400">
              <a:solidFill>
                <a:schemeClr val="bg1"/>
              </a:solidFill>
              <a:latin typeface="微软雅黑" pitchFamily="34" charset="-122"/>
              <a:ea typeface="微软雅黑" pitchFamily="34" charset="-122"/>
            </a:endParaRPr>
          </a:p>
          <a:p>
            <a:pPr>
              <a:lnSpc>
                <a:spcPct val="150000"/>
              </a:lnSpc>
            </a:pPr>
            <a:r>
              <a:rPr lang="zh-CN" altLang="en-US" sz="1400" b="1">
                <a:solidFill>
                  <a:schemeClr val="bg1"/>
                </a:solidFill>
                <a:latin typeface="微软雅黑" pitchFamily="34" charset="-122"/>
                <a:ea typeface="微软雅黑" pitchFamily="34" charset="-122"/>
              </a:rPr>
              <a:t>开放课程：</a:t>
            </a:r>
            <a:r>
              <a:rPr lang="zh-CN" altLang="en-US" sz="1200">
                <a:solidFill>
                  <a:schemeClr val="bg1"/>
                </a:solidFill>
                <a:latin typeface="微软雅黑" pitchFamily="34" charset="-122"/>
                <a:ea typeface="微软雅黑" pitchFamily="34" charset="-122"/>
              </a:rPr>
              <a:t>尊崇创用共享（</a:t>
            </a:r>
            <a:r>
              <a:rPr lang="en-US" altLang="zh-CN" sz="1200">
                <a:solidFill>
                  <a:schemeClr val="bg1"/>
                </a:solidFill>
                <a:latin typeface="微软雅黑" pitchFamily="34" charset="-122"/>
                <a:ea typeface="微软雅黑" pitchFamily="34" charset="-122"/>
              </a:rPr>
              <a:t>CC</a:t>
            </a:r>
            <a:r>
              <a:rPr lang="zh-CN" altLang="en-US" sz="1200">
                <a:solidFill>
                  <a:schemeClr val="bg1"/>
                </a:solidFill>
                <a:latin typeface="微软雅黑" pitchFamily="34" charset="-122"/>
                <a:ea typeface="微软雅黑" pitchFamily="34" charset="-122"/>
              </a:rPr>
              <a:t>）协议；只有当课程是开放的，它才可以成之为</a:t>
            </a:r>
            <a:r>
              <a:rPr lang="en-US" altLang="zh-CN" sz="1200">
                <a:solidFill>
                  <a:schemeClr val="bg1"/>
                </a:solidFill>
                <a:latin typeface="微软雅黑" pitchFamily="34" charset="-122"/>
                <a:ea typeface="微软雅黑" pitchFamily="34" charset="-122"/>
              </a:rPr>
              <a:t>MOOC</a:t>
            </a:r>
            <a:r>
              <a:rPr lang="zh-CN" altLang="en-US" sz="1200">
                <a:solidFill>
                  <a:schemeClr val="bg1"/>
                </a:solidFill>
                <a:latin typeface="微软雅黑" pitchFamily="34" charset="-122"/>
                <a:ea typeface="微软雅黑" pitchFamily="34" charset="-122"/>
              </a:rPr>
              <a:t>。</a:t>
            </a:r>
            <a:endParaRPr lang="en-US" altLang="zh-CN" sz="1400">
              <a:solidFill>
                <a:schemeClr val="bg1"/>
              </a:solidFill>
              <a:latin typeface="微软雅黑" pitchFamily="34" charset="-122"/>
              <a:ea typeface="微软雅黑" pitchFamily="34" charset="-122"/>
            </a:endParaRPr>
          </a:p>
          <a:p>
            <a:pPr>
              <a:lnSpc>
                <a:spcPct val="150000"/>
              </a:lnSpc>
            </a:pPr>
            <a:endParaRPr lang="zh-CN" altLang="en-US" sz="1400">
              <a:solidFill>
                <a:schemeClr val="bg1"/>
              </a:solidFill>
              <a:latin typeface="微软雅黑" pitchFamily="34" charset="-122"/>
              <a:ea typeface="微软雅黑" pitchFamily="34" charset="-122"/>
            </a:endParaRPr>
          </a:p>
          <a:p>
            <a:pPr>
              <a:lnSpc>
                <a:spcPct val="150000"/>
              </a:lnSpc>
            </a:pPr>
            <a:r>
              <a:rPr lang="zh-CN" altLang="en-US" sz="1400" b="1">
                <a:solidFill>
                  <a:schemeClr val="bg1"/>
                </a:solidFill>
                <a:latin typeface="微软雅黑" pitchFamily="34" charset="-122"/>
                <a:ea typeface="微软雅黑" pitchFamily="34" charset="-122"/>
              </a:rPr>
              <a:t>网络课程：</a:t>
            </a:r>
            <a:r>
              <a:rPr lang="zh-CN" altLang="en-US" sz="1200">
                <a:solidFill>
                  <a:schemeClr val="bg1"/>
                </a:solidFill>
                <a:latin typeface="微软雅黑" pitchFamily="34" charset="-122"/>
                <a:ea typeface="微软雅黑" pitchFamily="34" charset="-122"/>
              </a:rPr>
              <a:t>不是面对面的课程；这些课程材料散布于互联网上。人们上课地点不受局限。无论你身在何处，都可以花最少的钱享受美国大学的一流课程，只需要一台电脑和网络联接即可。</a:t>
            </a:r>
            <a:endParaRPr lang="zh-CN" altLang="en-US" sz="1400">
              <a:solidFill>
                <a:schemeClr val="bg1"/>
              </a:solidFill>
              <a:latin typeface="微软雅黑" pitchFamily="34" charset="-122"/>
              <a:ea typeface="微软雅黑" pitchFamily="34" charset="-122"/>
            </a:endParaRPr>
          </a:p>
          <a:p>
            <a:pPr>
              <a:lnSpc>
                <a:spcPct val="150000"/>
              </a:lnSpc>
            </a:pPr>
            <a:endParaRPr lang="zh-CN" altLang="en-US" sz="1400">
              <a:solidFill>
                <a:schemeClr val="bg1"/>
              </a:solidFill>
              <a:latin typeface="微软雅黑" pitchFamily="34" charset="-122"/>
              <a:ea typeface="微软雅黑" pitchFamily="34" charset="-122"/>
            </a:endParaRPr>
          </a:p>
        </p:txBody>
      </p:sp>
      <p:pic>
        <p:nvPicPr>
          <p:cNvPr id="6150" name="图片 7" descr="mooc_7.png"/>
          <p:cNvPicPr>
            <a:picLocks noChangeAspect="1"/>
          </p:cNvPicPr>
          <p:nvPr/>
        </p:nvPicPr>
        <p:blipFill>
          <a:blip r:embed="rId2" cstate="print"/>
          <a:srcRect/>
          <a:stretch>
            <a:fillRect/>
          </a:stretch>
        </p:blipFill>
        <p:spPr bwMode="auto">
          <a:xfrm>
            <a:off x="6657975" y="2154238"/>
            <a:ext cx="1671638" cy="37861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5"/>
          <p:cNvSpPr>
            <a:spLocks noChangeShapeType="1"/>
          </p:cNvSpPr>
          <p:nvPr/>
        </p:nvSpPr>
        <p:spPr bwMode="auto">
          <a:xfrm>
            <a:off x="731838" y="3517900"/>
            <a:ext cx="7872412" cy="0"/>
          </a:xfrm>
          <a:prstGeom prst="line">
            <a:avLst/>
          </a:prstGeom>
          <a:noFill/>
          <a:ln w="9525">
            <a:solidFill>
              <a:srgbClr val="EB3025"/>
            </a:solidFill>
            <a:round/>
            <a:headEnd/>
            <a:tailEnd/>
          </a:ln>
        </p:spPr>
        <p:txBody>
          <a:bodyPr/>
          <a:lstStyle/>
          <a:p>
            <a:endParaRPr lang="zh-CN" altLang="en-US"/>
          </a:p>
        </p:txBody>
      </p:sp>
      <p:sp>
        <p:nvSpPr>
          <p:cNvPr id="7171" name="Text Box 8"/>
          <p:cNvSpPr txBox="1">
            <a:spLocks noChangeArrowheads="1"/>
          </p:cNvSpPr>
          <p:nvPr/>
        </p:nvSpPr>
        <p:spPr bwMode="auto">
          <a:xfrm>
            <a:off x="731838" y="3516313"/>
            <a:ext cx="892175" cy="368300"/>
          </a:xfrm>
          <a:prstGeom prst="rect">
            <a:avLst/>
          </a:prstGeom>
          <a:noFill/>
          <a:ln w="9525">
            <a:noFill/>
            <a:miter lim="800000"/>
            <a:headEnd/>
            <a:tailEnd/>
          </a:ln>
        </p:spPr>
        <p:txBody>
          <a:bodyPr lIns="90170" tIns="46990" rIns="90170" bIns="46990" anchor="ctr"/>
          <a:lstStyle/>
          <a:p>
            <a:pPr algn="ctr" eaLnBrk="1" hangingPunct="1"/>
            <a:r>
              <a:rPr lang="en-US" altLang="zh-CN" sz="1400" b="1">
                <a:solidFill>
                  <a:srgbClr val="7BC893"/>
                </a:solidFill>
                <a:latin typeface="微软雅黑" pitchFamily="34" charset="-122"/>
                <a:ea typeface="微软雅黑" pitchFamily="34" charset="-122"/>
              </a:rPr>
              <a:t>2011</a:t>
            </a:r>
            <a:r>
              <a:rPr lang="zh-CN" altLang="en-US" sz="1400" b="1">
                <a:solidFill>
                  <a:srgbClr val="7BC893"/>
                </a:solidFill>
                <a:latin typeface="微软雅黑" pitchFamily="34" charset="-122"/>
                <a:ea typeface="微软雅黑" pitchFamily="34" charset="-122"/>
              </a:rPr>
              <a:t>年</a:t>
            </a:r>
          </a:p>
        </p:txBody>
      </p:sp>
      <p:grpSp>
        <p:nvGrpSpPr>
          <p:cNvPr id="7172" name="组合 8"/>
          <p:cNvGrpSpPr>
            <a:grpSpLocks/>
          </p:cNvGrpSpPr>
          <p:nvPr/>
        </p:nvGrpSpPr>
        <p:grpSpPr bwMode="auto">
          <a:xfrm>
            <a:off x="711200" y="2092325"/>
            <a:ext cx="1038225" cy="1069975"/>
            <a:chOff x="711130" y="1789731"/>
            <a:chExt cx="1038487" cy="1070878"/>
          </a:xfrm>
        </p:grpSpPr>
        <p:sp>
          <p:nvSpPr>
            <p:cNvPr id="7189" name="矩形标注 6"/>
            <p:cNvSpPr>
              <a:spLocks noChangeArrowheads="1"/>
            </p:cNvSpPr>
            <p:nvPr/>
          </p:nvSpPr>
          <p:spPr bwMode="auto">
            <a:xfrm>
              <a:off x="711130" y="1789731"/>
              <a:ext cx="1038487" cy="1068880"/>
            </a:xfrm>
            <a:prstGeom prst="wedgeRectCallout">
              <a:avLst>
                <a:gd name="adj1" fmla="val -20833"/>
                <a:gd name="adj2" fmla="val 73519"/>
              </a:avLst>
            </a:prstGeom>
            <a:noFill/>
            <a:ln w="9525" algn="ctr">
              <a:solidFill>
                <a:srgbClr val="7BC893"/>
              </a:solidFill>
              <a:round/>
              <a:headEnd/>
              <a:tailEnd/>
            </a:ln>
          </p:spPr>
          <p:txBody>
            <a:bodyPr/>
            <a:lstStyle/>
            <a:p>
              <a:pPr eaLnBrk="1" hangingPunct="1">
                <a:buFont typeface="Arial" pitchFamily="34" charset="0"/>
                <a:buNone/>
              </a:pPr>
              <a:endParaRPr lang="zh-CN" altLang="en-US"/>
            </a:p>
          </p:txBody>
        </p:sp>
        <p:pic>
          <p:nvPicPr>
            <p:cNvPr id="7190" name="Picture 2"/>
            <p:cNvPicPr>
              <a:picLocks noChangeAspect="1" noChangeArrowheads="1"/>
            </p:cNvPicPr>
            <p:nvPr/>
          </p:nvPicPr>
          <p:blipFill>
            <a:blip r:embed="rId2" cstate="print"/>
            <a:srcRect/>
            <a:stretch>
              <a:fillRect/>
            </a:stretch>
          </p:blipFill>
          <p:spPr bwMode="auto">
            <a:xfrm>
              <a:off x="719802" y="1798609"/>
              <a:ext cx="1011227" cy="1062000"/>
            </a:xfrm>
            <a:prstGeom prst="rect">
              <a:avLst/>
            </a:prstGeom>
            <a:noFill/>
            <a:ln w="9525">
              <a:noFill/>
              <a:miter lim="800000"/>
              <a:headEnd/>
              <a:tailEnd/>
            </a:ln>
          </p:spPr>
        </p:pic>
      </p:grpSp>
      <p:sp>
        <p:nvSpPr>
          <p:cNvPr id="7173" name="Text Box 8"/>
          <p:cNvSpPr txBox="1">
            <a:spLocks noChangeArrowheads="1"/>
          </p:cNvSpPr>
          <p:nvPr/>
        </p:nvSpPr>
        <p:spPr bwMode="auto">
          <a:xfrm>
            <a:off x="4219575" y="3516313"/>
            <a:ext cx="893763" cy="368300"/>
          </a:xfrm>
          <a:prstGeom prst="rect">
            <a:avLst/>
          </a:prstGeom>
          <a:noFill/>
          <a:ln w="9525">
            <a:noFill/>
            <a:miter lim="800000"/>
            <a:headEnd/>
            <a:tailEnd/>
          </a:ln>
        </p:spPr>
        <p:txBody>
          <a:bodyPr lIns="90170" tIns="46990" rIns="90170" bIns="46990" anchor="ctr"/>
          <a:lstStyle/>
          <a:p>
            <a:pPr algn="ctr" eaLnBrk="1" hangingPunct="1"/>
            <a:r>
              <a:rPr lang="en-US" altLang="zh-CN" sz="1400" b="1">
                <a:solidFill>
                  <a:srgbClr val="7BC893"/>
                </a:solidFill>
                <a:latin typeface="微软雅黑" pitchFamily="34" charset="-122"/>
                <a:ea typeface="微软雅黑" pitchFamily="34" charset="-122"/>
              </a:rPr>
              <a:t>2013</a:t>
            </a:r>
            <a:r>
              <a:rPr lang="zh-CN" altLang="en-US" sz="1400" b="1">
                <a:solidFill>
                  <a:srgbClr val="7BC893"/>
                </a:solidFill>
                <a:latin typeface="微软雅黑" pitchFamily="34" charset="-122"/>
                <a:ea typeface="微软雅黑" pitchFamily="34" charset="-122"/>
              </a:rPr>
              <a:t>年</a:t>
            </a:r>
          </a:p>
        </p:txBody>
      </p:sp>
      <p:sp>
        <p:nvSpPr>
          <p:cNvPr id="7174" name="矩形标注 11"/>
          <p:cNvSpPr>
            <a:spLocks noChangeArrowheads="1"/>
          </p:cNvSpPr>
          <p:nvPr/>
        </p:nvSpPr>
        <p:spPr bwMode="auto">
          <a:xfrm>
            <a:off x="2260600" y="4000500"/>
            <a:ext cx="1311275" cy="1174750"/>
          </a:xfrm>
          <a:prstGeom prst="wedgeRectCallout">
            <a:avLst>
              <a:gd name="adj1" fmla="val 20569"/>
              <a:gd name="adj2" fmla="val -79306"/>
            </a:avLst>
          </a:prstGeom>
          <a:noFill/>
          <a:ln w="9525" algn="ctr">
            <a:solidFill>
              <a:srgbClr val="7BC893"/>
            </a:solidFill>
            <a:round/>
            <a:headEnd/>
            <a:tailEnd/>
          </a:ln>
        </p:spPr>
        <p:txBody>
          <a:bodyPr/>
          <a:lstStyle/>
          <a:p>
            <a:pPr eaLnBrk="1" hangingPunct="1">
              <a:buFont typeface="Arial" pitchFamily="34" charset="0"/>
              <a:buNone/>
            </a:pPr>
            <a:endParaRPr lang="zh-CN" altLang="en-US"/>
          </a:p>
        </p:txBody>
      </p:sp>
      <p:sp>
        <p:nvSpPr>
          <p:cNvPr id="7175" name="Text Box 8"/>
          <p:cNvSpPr txBox="1">
            <a:spLocks noChangeArrowheads="1"/>
          </p:cNvSpPr>
          <p:nvPr/>
        </p:nvSpPr>
        <p:spPr bwMode="auto">
          <a:xfrm>
            <a:off x="5980113" y="3148013"/>
            <a:ext cx="892175" cy="368300"/>
          </a:xfrm>
          <a:prstGeom prst="rect">
            <a:avLst/>
          </a:prstGeom>
          <a:noFill/>
          <a:ln w="9525">
            <a:noFill/>
            <a:miter lim="800000"/>
            <a:headEnd/>
            <a:tailEnd/>
          </a:ln>
        </p:spPr>
        <p:txBody>
          <a:bodyPr lIns="90170" tIns="46990" rIns="90170" bIns="46990" anchor="ctr"/>
          <a:lstStyle/>
          <a:p>
            <a:pPr algn="ctr" eaLnBrk="1" hangingPunct="1"/>
            <a:r>
              <a:rPr lang="en-US" altLang="zh-CN" sz="1400" b="1">
                <a:solidFill>
                  <a:srgbClr val="7BC893"/>
                </a:solidFill>
                <a:latin typeface="微软雅黑" pitchFamily="34" charset="-122"/>
                <a:ea typeface="微软雅黑" pitchFamily="34" charset="-122"/>
              </a:rPr>
              <a:t>2014</a:t>
            </a:r>
            <a:r>
              <a:rPr lang="zh-CN" altLang="en-US" sz="1400" b="1">
                <a:solidFill>
                  <a:srgbClr val="7BC893"/>
                </a:solidFill>
                <a:latin typeface="微软雅黑" pitchFamily="34" charset="-122"/>
                <a:ea typeface="微软雅黑" pitchFamily="34" charset="-122"/>
              </a:rPr>
              <a:t>年</a:t>
            </a:r>
          </a:p>
        </p:txBody>
      </p:sp>
      <p:sp>
        <p:nvSpPr>
          <p:cNvPr id="7176" name="Text Box 8"/>
          <p:cNvSpPr txBox="1">
            <a:spLocks noChangeArrowheads="1"/>
          </p:cNvSpPr>
          <p:nvPr/>
        </p:nvSpPr>
        <p:spPr bwMode="auto">
          <a:xfrm>
            <a:off x="2490788" y="3148013"/>
            <a:ext cx="893762" cy="368300"/>
          </a:xfrm>
          <a:prstGeom prst="rect">
            <a:avLst/>
          </a:prstGeom>
          <a:noFill/>
          <a:ln w="9525">
            <a:noFill/>
            <a:miter lim="800000"/>
            <a:headEnd/>
            <a:tailEnd/>
          </a:ln>
        </p:spPr>
        <p:txBody>
          <a:bodyPr lIns="90170" tIns="46990" rIns="90170" bIns="46990" anchor="ctr"/>
          <a:lstStyle/>
          <a:p>
            <a:pPr algn="ctr" eaLnBrk="1" hangingPunct="1"/>
            <a:r>
              <a:rPr lang="en-US" altLang="zh-CN" sz="1400" b="1">
                <a:solidFill>
                  <a:srgbClr val="7BC893"/>
                </a:solidFill>
                <a:latin typeface="微软雅黑" pitchFamily="34" charset="-122"/>
                <a:ea typeface="微软雅黑" pitchFamily="34" charset="-122"/>
              </a:rPr>
              <a:t>2012</a:t>
            </a:r>
            <a:r>
              <a:rPr lang="zh-CN" altLang="en-US" sz="1400" b="1">
                <a:solidFill>
                  <a:srgbClr val="7BC893"/>
                </a:solidFill>
                <a:latin typeface="微软雅黑" pitchFamily="34" charset="-122"/>
                <a:ea typeface="微软雅黑" pitchFamily="34" charset="-122"/>
              </a:rPr>
              <a:t>年</a:t>
            </a:r>
          </a:p>
        </p:txBody>
      </p:sp>
      <p:sp>
        <p:nvSpPr>
          <p:cNvPr id="7177" name="Text Box 8"/>
          <p:cNvSpPr txBox="1">
            <a:spLocks noChangeArrowheads="1"/>
          </p:cNvSpPr>
          <p:nvPr/>
        </p:nvSpPr>
        <p:spPr bwMode="auto">
          <a:xfrm>
            <a:off x="7712075" y="3517900"/>
            <a:ext cx="892175" cy="368300"/>
          </a:xfrm>
          <a:prstGeom prst="rect">
            <a:avLst/>
          </a:prstGeom>
          <a:noFill/>
          <a:ln w="9525">
            <a:noFill/>
            <a:miter lim="800000"/>
            <a:headEnd/>
            <a:tailEnd/>
          </a:ln>
        </p:spPr>
        <p:txBody>
          <a:bodyPr lIns="90170" tIns="46990" rIns="90170" bIns="46990" anchor="ctr"/>
          <a:lstStyle/>
          <a:p>
            <a:pPr algn="ctr" eaLnBrk="1" hangingPunct="1"/>
            <a:r>
              <a:rPr lang="en-US" altLang="zh-CN" sz="1400" b="1">
                <a:solidFill>
                  <a:srgbClr val="7BC893"/>
                </a:solidFill>
                <a:latin typeface="微软雅黑" pitchFamily="34" charset="-122"/>
                <a:ea typeface="微软雅黑" pitchFamily="34" charset="-122"/>
              </a:rPr>
              <a:t>2015</a:t>
            </a:r>
            <a:r>
              <a:rPr lang="zh-CN" altLang="en-US" sz="1400" b="1">
                <a:solidFill>
                  <a:srgbClr val="7BC893"/>
                </a:solidFill>
                <a:latin typeface="微软雅黑" pitchFamily="34" charset="-122"/>
                <a:ea typeface="微软雅黑" pitchFamily="34" charset="-122"/>
              </a:rPr>
              <a:t>年</a:t>
            </a:r>
          </a:p>
        </p:txBody>
      </p:sp>
      <p:pic>
        <p:nvPicPr>
          <p:cNvPr id="7178" name="Picture 3"/>
          <p:cNvPicPr>
            <a:picLocks noChangeAspect="1" noChangeArrowheads="1"/>
          </p:cNvPicPr>
          <p:nvPr/>
        </p:nvPicPr>
        <p:blipFill>
          <a:blip r:embed="rId3" cstate="print"/>
          <a:srcRect/>
          <a:stretch>
            <a:fillRect/>
          </a:stretch>
        </p:blipFill>
        <p:spPr bwMode="auto">
          <a:xfrm>
            <a:off x="2471738" y="4484688"/>
            <a:ext cx="912812" cy="582612"/>
          </a:xfrm>
          <a:prstGeom prst="rect">
            <a:avLst/>
          </a:prstGeom>
          <a:noFill/>
          <a:ln w="9525">
            <a:noFill/>
            <a:miter lim="800000"/>
            <a:headEnd/>
            <a:tailEnd/>
          </a:ln>
        </p:spPr>
      </p:pic>
      <p:pic>
        <p:nvPicPr>
          <p:cNvPr id="7179" name="Picture 4"/>
          <p:cNvPicPr>
            <a:picLocks noChangeAspect="1" noChangeArrowheads="1"/>
          </p:cNvPicPr>
          <p:nvPr/>
        </p:nvPicPr>
        <p:blipFill>
          <a:blip r:embed="rId4" cstate="print"/>
          <a:srcRect/>
          <a:stretch>
            <a:fillRect/>
          </a:stretch>
        </p:blipFill>
        <p:spPr bwMode="auto">
          <a:xfrm>
            <a:off x="2278063" y="4097338"/>
            <a:ext cx="1274762" cy="414337"/>
          </a:xfrm>
          <a:prstGeom prst="rect">
            <a:avLst/>
          </a:prstGeom>
          <a:noFill/>
          <a:ln w="9525">
            <a:noFill/>
            <a:miter lim="800000"/>
            <a:headEnd/>
            <a:tailEnd/>
          </a:ln>
        </p:spPr>
      </p:pic>
      <p:pic>
        <p:nvPicPr>
          <p:cNvPr id="7180" name="Picture 5"/>
          <p:cNvPicPr>
            <a:picLocks noChangeAspect="1" noChangeArrowheads="1"/>
          </p:cNvPicPr>
          <p:nvPr/>
        </p:nvPicPr>
        <p:blipFill>
          <a:blip r:embed="rId5" cstate="print"/>
          <a:srcRect/>
          <a:stretch>
            <a:fillRect/>
          </a:stretch>
        </p:blipFill>
        <p:spPr bwMode="auto">
          <a:xfrm>
            <a:off x="4264025" y="2092325"/>
            <a:ext cx="1195388" cy="415925"/>
          </a:xfrm>
          <a:prstGeom prst="rect">
            <a:avLst/>
          </a:prstGeom>
          <a:noFill/>
          <a:ln w="9525">
            <a:noFill/>
            <a:miter lim="800000"/>
            <a:headEnd/>
            <a:tailEnd/>
          </a:ln>
        </p:spPr>
      </p:pic>
      <p:sp>
        <p:nvSpPr>
          <p:cNvPr id="7181" name="矩形标注 22"/>
          <p:cNvSpPr>
            <a:spLocks noChangeArrowheads="1"/>
          </p:cNvSpPr>
          <p:nvPr/>
        </p:nvSpPr>
        <p:spPr bwMode="auto">
          <a:xfrm>
            <a:off x="4219575" y="1979613"/>
            <a:ext cx="1311275" cy="1168400"/>
          </a:xfrm>
          <a:prstGeom prst="wedgeRectCallout">
            <a:avLst>
              <a:gd name="adj1" fmla="val -21412"/>
              <a:gd name="adj2" fmla="val 68894"/>
            </a:avLst>
          </a:prstGeom>
          <a:noFill/>
          <a:ln w="9525" algn="ctr">
            <a:solidFill>
              <a:srgbClr val="7BC893"/>
            </a:solidFill>
            <a:round/>
            <a:headEnd/>
            <a:tailEnd/>
          </a:ln>
        </p:spPr>
        <p:txBody>
          <a:bodyPr/>
          <a:lstStyle/>
          <a:p>
            <a:pPr eaLnBrk="1" hangingPunct="1">
              <a:buFont typeface="Arial" pitchFamily="34" charset="0"/>
              <a:buNone/>
            </a:pPr>
            <a:endParaRPr lang="zh-CN" altLang="en-US"/>
          </a:p>
        </p:txBody>
      </p:sp>
      <p:pic>
        <p:nvPicPr>
          <p:cNvPr id="7182" name="Picture 6"/>
          <p:cNvPicPr>
            <a:picLocks noChangeAspect="1" noChangeArrowheads="1"/>
          </p:cNvPicPr>
          <p:nvPr/>
        </p:nvPicPr>
        <p:blipFill>
          <a:blip r:embed="rId6" cstate="print"/>
          <a:srcRect/>
          <a:stretch>
            <a:fillRect/>
          </a:stretch>
        </p:blipFill>
        <p:spPr bwMode="auto">
          <a:xfrm>
            <a:off x="4246563" y="2628900"/>
            <a:ext cx="1266825" cy="292100"/>
          </a:xfrm>
          <a:prstGeom prst="rect">
            <a:avLst/>
          </a:prstGeom>
          <a:noFill/>
          <a:ln w="9525">
            <a:noFill/>
            <a:miter lim="800000"/>
            <a:headEnd/>
            <a:tailEnd/>
          </a:ln>
        </p:spPr>
      </p:pic>
      <p:sp>
        <p:nvSpPr>
          <p:cNvPr id="7183" name="矩形标注 24"/>
          <p:cNvSpPr>
            <a:spLocks noChangeArrowheads="1"/>
          </p:cNvSpPr>
          <p:nvPr/>
        </p:nvSpPr>
        <p:spPr bwMode="auto">
          <a:xfrm>
            <a:off x="7292975" y="1924050"/>
            <a:ext cx="1311275" cy="1168400"/>
          </a:xfrm>
          <a:prstGeom prst="wedgeRectCallout">
            <a:avLst>
              <a:gd name="adj1" fmla="val 21245"/>
              <a:gd name="adj2" fmla="val 69653"/>
            </a:avLst>
          </a:prstGeom>
          <a:noFill/>
          <a:ln w="9525" algn="ctr">
            <a:solidFill>
              <a:srgbClr val="7BC893"/>
            </a:solidFill>
            <a:round/>
            <a:headEnd/>
            <a:tailEnd/>
          </a:ln>
        </p:spPr>
        <p:txBody>
          <a:bodyPr/>
          <a:lstStyle/>
          <a:p>
            <a:pPr eaLnBrk="1" hangingPunct="1">
              <a:buFont typeface="Arial" pitchFamily="34" charset="0"/>
              <a:buNone/>
            </a:pPr>
            <a:endParaRPr lang="zh-CN" altLang="en-US"/>
          </a:p>
        </p:txBody>
      </p:sp>
      <p:pic>
        <p:nvPicPr>
          <p:cNvPr id="7184" name="图片 25" descr="LOGO.png"/>
          <p:cNvPicPr>
            <a:picLocks noChangeAspect="1"/>
          </p:cNvPicPr>
          <p:nvPr/>
        </p:nvPicPr>
        <p:blipFill>
          <a:blip r:embed="rId7" cstate="print"/>
          <a:srcRect/>
          <a:stretch>
            <a:fillRect/>
          </a:stretch>
        </p:blipFill>
        <p:spPr bwMode="auto">
          <a:xfrm>
            <a:off x="7712075" y="2038350"/>
            <a:ext cx="506413" cy="506413"/>
          </a:xfrm>
          <a:prstGeom prst="rect">
            <a:avLst/>
          </a:prstGeom>
          <a:solidFill>
            <a:schemeClr val="bg1"/>
          </a:solidFill>
          <a:ln w="9525">
            <a:noFill/>
            <a:miter lim="800000"/>
            <a:headEnd/>
            <a:tailEnd/>
          </a:ln>
        </p:spPr>
      </p:pic>
      <p:sp>
        <p:nvSpPr>
          <p:cNvPr id="7185" name="TextBox 26"/>
          <p:cNvSpPr txBox="1">
            <a:spLocks noChangeArrowheads="1"/>
          </p:cNvSpPr>
          <p:nvPr/>
        </p:nvSpPr>
        <p:spPr bwMode="auto">
          <a:xfrm>
            <a:off x="7391400" y="2662238"/>
            <a:ext cx="1143000" cy="307975"/>
          </a:xfrm>
          <a:prstGeom prst="rect">
            <a:avLst/>
          </a:prstGeom>
          <a:noFill/>
          <a:ln w="9525">
            <a:noFill/>
            <a:miter lim="800000"/>
            <a:headEnd/>
            <a:tailEnd/>
          </a:ln>
        </p:spPr>
        <p:txBody>
          <a:bodyPr wrap="none">
            <a:spAutoFit/>
          </a:bodyPr>
          <a:lstStyle/>
          <a:p>
            <a:r>
              <a:rPr lang="en-US" altLang="zh-CN" sz="1400" b="1">
                <a:solidFill>
                  <a:srgbClr val="00B050"/>
                </a:solidFill>
                <a:latin typeface="微软雅黑" pitchFamily="34" charset="-122"/>
                <a:ea typeface="微软雅黑" pitchFamily="34" charset="-122"/>
              </a:rPr>
              <a:t>ES</a:t>
            </a:r>
            <a:r>
              <a:rPr lang="zh-CN" altLang="en-US" sz="1400" b="1">
                <a:solidFill>
                  <a:srgbClr val="00B050"/>
                </a:solidFill>
                <a:latin typeface="微软雅黑" pitchFamily="34" charset="-122"/>
                <a:ea typeface="微软雅黑" pitchFamily="34" charset="-122"/>
              </a:rPr>
              <a:t>慕课系统</a:t>
            </a:r>
          </a:p>
        </p:txBody>
      </p:sp>
      <p:sp>
        <p:nvSpPr>
          <p:cNvPr id="7186" name="矩形标注 27"/>
          <p:cNvSpPr>
            <a:spLocks noChangeArrowheads="1"/>
          </p:cNvSpPr>
          <p:nvPr/>
        </p:nvSpPr>
        <p:spPr bwMode="auto">
          <a:xfrm>
            <a:off x="5513388" y="4000500"/>
            <a:ext cx="1311275" cy="1174750"/>
          </a:xfrm>
          <a:prstGeom prst="wedgeRectCallout">
            <a:avLst>
              <a:gd name="adj1" fmla="val 20569"/>
              <a:gd name="adj2" fmla="val -79306"/>
            </a:avLst>
          </a:prstGeom>
          <a:noFill/>
          <a:ln w="9525" algn="ctr">
            <a:solidFill>
              <a:srgbClr val="7BC893"/>
            </a:solidFill>
            <a:round/>
            <a:headEnd/>
            <a:tailEnd/>
          </a:ln>
        </p:spPr>
        <p:txBody>
          <a:bodyPr/>
          <a:lstStyle/>
          <a:p>
            <a:pPr eaLnBrk="1" hangingPunct="1">
              <a:buFont typeface="Arial" pitchFamily="34" charset="0"/>
              <a:buNone/>
            </a:pPr>
            <a:endParaRPr lang="zh-CN" altLang="en-US"/>
          </a:p>
        </p:txBody>
      </p:sp>
      <p:sp>
        <p:nvSpPr>
          <p:cNvPr id="7187" name="TextBox 28"/>
          <p:cNvSpPr txBox="1">
            <a:spLocks noChangeArrowheads="1"/>
          </p:cNvSpPr>
          <p:nvPr/>
        </p:nvSpPr>
        <p:spPr bwMode="auto">
          <a:xfrm>
            <a:off x="5716588" y="4219575"/>
            <a:ext cx="960437" cy="831850"/>
          </a:xfrm>
          <a:prstGeom prst="rect">
            <a:avLst/>
          </a:prstGeom>
          <a:noFill/>
          <a:ln w="9525">
            <a:noFill/>
            <a:miter lim="800000"/>
            <a:headEnd/>
            <a:tailEnd/>
          </a:ln>
        </p:spPr>
        <p:txBody>
          <a:bodyPr>
            <a:spAutoFit/>
          </a:bodyPr>
          <a:lstStyle/>
          <a:p>
            <a:pPr algn="ctr"/>
            <a:r>
              <a:rPr lang="zh-CN" altLang="en-US" sz="4800">
                <a:solidFill>
                  <a:srgbClr val="7BC893"/>
                </a:solidFill>
                <a:latin typeface="微软雅黑" pitchFamily="34" charset="-122"/>
                <a:ea typeface="微软雅黑" pitchFamily="34" charset="-122"/>
              </a:rPr>
              <a:t>？</a:t>
            </a:r>
          </a:p>
        </p:txBody>
      </p:sp>
      <p:sp>
        <p:nvSpPr>
          <p:cNvPr id="7188" name="标题 1"/>
          <p:cNvSpPr>
            <a:spLocks noGrp="1"/>
          </p:cNvSpPr>
          <p:nvPr>
            <p:ph type="title"/>
          </p:nvPr>
        </p:nvSpPr>
        <p:spPr/>
        <p:txBody>
          <a:bodyPr/>
          <a:lstStyle/>
          <a:p>
            <a:r>
              <a:rPr lang="zh-CN" altLang="en-US" dirty="0" smtClean="0">
                <a:solidFill>
                  <a:srgbClr val="7BC893"/>
                </a:solidFill>
              </a:rPr>
              <a:t>慕课发展历程</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smtClean="0">
                <a:solidFill>
                  <a:srgbClr val="7BC893"/>
                </a:solidFill>
              </a:rPr>
              <a:t>慕课的优势</a:t>
            </a:r>
          </a:p>
        </p:txBody>
      </p:sp>
      <p:sp>
        <p:nvSpPr>
          <p:cNvPr id="8195" name="Oval 13"/>
          <p:cNvSpPr>
            <a:spLocks noChangeArrowheads="1"/>
          </p:cNvSpPr>
          <p:nvPr/>
        </p:nvSpPr>
        <p:spPr bwMode="auto">
          <a:xfrm>
            <a:off x="981075" y="3154363"/>
            <a:ext cx="204788" cy="204787"/>
          </a:xfrm>
          <a:prstGeom prst="ellipse">
            <a:avLst/>
          </a:prstGeom>
          <a:solidFill>
            <a:srgbClr val="F7B76F"/>
          </a:solidFill>
          <a:ln w="9525">
            <a:noFill/>
            <a:round/>
            <a:headEnd/>
            <a:tailEnd/>
          </a:ln>
        </p:spPr>
        <p:txBody>
          <a:bodyPr anchor="ctr"/>
          <a:lstStyle/>
          <a:p>
            <a:pPr eaLnBrk="1" hangingPunct="1"/>
            <a:endParaRPr lang="zh-CN" altLang="en-US"/>
          </a:p>
        </p:txBody>
      </p:sp>
      <p:sp>
        <p:nvSpPr>
          <p:cNvPr id="8196" name="Oval 14"/>
          <p:cNvSpPr>
            <a:spLocks noChangeArrowheads="1"/>
          </p:cNvSpPr>
          <p:nvPr/>
        </p:nvSpPr>
        <p:spPr bwMode="auto">
          <a:xfrm>
            <a:off x="981075" y="1962150"/>
            <a:ext cx="204788" cy="204788"/>
          </a:xfrm>
          <a:prstGeom prst="ellipse">
            <a:avLst/>
          </a:prstGeom>
          <a:solidFill>
            <a:srgbClr val="7BC893"/>
          </a:solidFill>
          <a:ln w="9525">
            <a:noFill/>
            <a:round/>
            <a:headEnd/>
            <a:tailEnd/>
          </a:ln>
        </p:spPr>
        <p:txBody>
          <a:bodyPr anchor="ctr"/>
          <a:lstStyle/>
          <a:p>
            <a:pPr eaLnBrk="1" hangingPunct="1"/>
            <a:endParaRPr lang="zh-CN" altLang="en-US"/>
          </a:p>
        </p:txBody>
      </p:sp>
      <p:sp>
        <p:nvSpPr>
          <p:cNvPr id="8197" name="Oval 16"/>
          <p:cNvSpPr>
            <a:spLocks noChangeArrowheads="1"/>
          </p:cNvSpPr>
          <p:nvPr/>
        </p:nvSpPr>
        <p:spPr bwMode="auto">
          <a:xfrm>
            <a:off x="981075" y="4659313"/>
            <a:ext cx="204788" cy="204787"/>
          </a:xfrm>
          <a:prstGeom prst="ellipse">
            <a:avLst/>
          </a:prstGeom>
          <a:solidFill>
            <a:srgbClr val="73C6E9"/>
          </a:solidFill>
          <a:ln w="9525">
            <a:noFill/>
            <a:round/>
            <a:headEnd/>
            <a:tailEnd/>
          </a:ln>
        </p:spPr>
        <p:txBody>
          <a:bodyPr anchor="ctr"/>
          <a:lstStyle/>
          <a:p>
            <a:pPr eaLnBrk="1" hangingPunct="1"/>
            <a:endParaRPr lang="zh-CN" altLang="en-US"/>
          </a:p>
        </p:txBody>
      </p:sp>
      <p:sp>
        <p:nvSpPr>
          <p:cNvPr id="8198" name="Text Box 17"/>
          <p:cNvSpPr txBox="1">
            <a:spLocks noChangeArrowheads="1"/>
          </p:cNvSpPr>
          <p:nvPr/>
        </p:nvSpPr>
        <p:spPr bwMode="auto">
          <a:xfrm>
            <a:off x="1282700" y="1727200"/>
            <a:ext cx="6883400" cy="879475"/>
          </a:xfrm>
          <a:prstGeom prst="rect">
            <a:avLst/>
          </a:prstGeom>
          <a:noFill/>
          <a:ln w="9525">
            <a:noFill/>
            <a:miter lim="800000"/>
            <a:headEnd/>
            <a:tailEnd/>
          </a:ln>
        </p:spPr>
        <p:txBody>
          <a:bodyPr>
            <a:spAutoFit/>
          </a:bodyPr>
          <a:lstStyle/>
          <a:p>
            <a:pPr>
              <a:lnSpc>
                <a:spcPct val="150000"/>
              </a:lnSpc>
            </a:pPr>
            <a:r>
              <a:rPr kumimoji="1" lang="zh-CN" altLang="en-US" sz="2000">
                <a:solidFill>
                  <a:srgbClr val="FF6600"/>
                </a:solidFill>
                <a:latin typeface="Hiragino Sans GB W3"/>
                <a:ea typeface="Hiragino Sans GB W3"/>
                <a:cs typeface="Hiragino Sans GB W3"/>
              </a:rPr>
              <a:t>开放共享性。</a:t>
            </a:r>
            <a:r>
              <a:rPr kumimoji="1" lang="zh-CN" altLang="en-US" sz="1600">
                <a:latin typeface="Hiragino Sans GB W3"/>
                <a:ea typeface="Hiragino Sans GB W3"/>
                <a:cs typeface="Hiragino Sans GB W3"/>
              </a:rPr>
              <a:t>参与学习</a:t>
            </a:r>
            <a:r>
              <a:rPr kumimoji="1" lang="en-US" altLang="zh-CN" sz="1600">
                <a:latin typeface="Hiragino Sans GB W3"/>
                <a:ea typeface="Hiragino Sans GB W3"/>
                <a:cs typeface="Hiragino Sans GB W3"/>
              </a:rPr>
              <a:t>MOOCs</a:t>
            </a:r>
            <a:r>
              <a:rPr kumimoji="1" lang="zh-CN" altLang="en-US" sz="1600">
                <a:latin typeface="Hiragino Sans GB W3"/>
                <a:ea typeface="Hiragino Sans GB W3"/>
                <a:cs typeface="Hiragino Sans GB W3"/>
              </a:rPr>
              <a:t>课程是完全免费的，既不需要付费也不需要注册学籍，获得开放学习资源的途径便捷，门槛低。 </a:t>
            </a:r>
          </a:p>
        </p:txBody>
      </p:sp>
      <p:sp>
        <p:nvSpPr>
          <p:cNvPr id="8199" name="Text Box 18"/>
          <p:cNvSpPr txBox="1">
            <a:spLocks noChangeArrowheads="1"/>
          </p:cNvSpPr>
          <p:nvPr/>
        </p:nvSpPr>
        <p:spPr bwMode="auto">
          <a:xfrm>
            <a:off x="1282700" y="2947988"/>
            <a:ext cx="6621463" cy="1247775"/>
          </a:xfrm>
          <a:prstGeom prst="rect">
            <a:avLst/>
          </a:prstGeom>
          <a:noFill/>
          <a:ln w="9525">
            <a:noFill/>
            <a:miter lim="800000"/>
            <a:headEnd/>
            <a:tailEnd/>
          </a:ln>
        </p:spPr>
        <p:txBody>
          <a:bodyPr>
            <a:spAutoFit/>
          </a:bodyPr>
          <a:lstStyle/>
          <a:p>
            <a:pPr eaLnBrk="1" hangingPunct="1">
              <a:lnSpc>
                <a:spcPct val="150000"/>
              </a:lnSpc>
            </a:pPr>
            <a:r>
              <a:rPr kumimoji="1" lang="zh-CN" altLang="en-US" sz="2000">
                <a:solidFill>
                  <a:srgbClr val="FF6600"/>
                </a:solidFill>
                <a:latin typeface="Hiragino Sans GB W3"/>
                <a:ea typeface="Hiragino Sans GB W3"/>
                <a:cs typeface="Hiragino Sans GB W3"/>
              </a:rPr>
              <a:t>可扩容性。</a:t>
            </a:r>
            <a:r>
              <a:rPr kumimoji="1" lang="zh-CN" altLang="en-US" sz="1600">
                <a:latin typeface="Hiragino Sans GB W3"/>
                <a:ea typeface="Hiragino Sans GB W3"/>
                <a:cs typeface="Hiragino Sans GB W3"/>
              </a:rPr>
              <a:t>在传统课堂中，师生人数比例往往较小，每一次课程碍于场地、教师等客观条件使得学习人数有一定的限制，而在</a:t>
            </a:r>
            <a:r>
              <a:rPr kumimoji="1" lang="en-US" altLang="zh-CN" sz="1600">
                <a:latin typeface="Hiragino Sans GB W3"/>
                <a:ea typeface="Hiragino Sans GB W3"/>
                <a:cs typeface="Hiragino Sans GB W3"/>
              </a:rPr>
              <a:t>MOOCs</a:t>
            </a:r>
            <a:r>
              <a:rPr kumimoji="1" lang="zh-CN" altLang="en-US" sz="1600">
                <a:latin typeface="Hiragino Sans GB W3"/>
                <a:ea typeface="Hiragino Sans GB W3"/>
                <a:cs typeface="Hiragino Sans GB W3"/>
              </a:rPr>
              <a:t>平台，参加学习活动的人数是没有限制的。</a:t>
            </a:r>
            <a:endParaRPr lang="zh-CN" altLang="en-US" sz="1600">
              <a:solidFill>
                <a:srgbClr val="7BC893"/>
              </a:solidFill>
              <a:sym typeface="Arial" pitchFamily="34" charset="0"/>
            </a:endParaRPr>
          </a:p>
        </p:txBody>
      </p:sp>
      <p:sp>
        <p:nvSpPr>
          <p:cNvPr id="8200" name="Text Box 20"/>
          <p:cNvSpPr txBox="1">
            <a:spLocks noChangeArrowheads="1"/>
          </p:cNvSpPr>
          <p:nvPr/>
        </p:nvSpPr>
        <p:spPr bwMode="auto">
          <a:xfrm>
            <a:off x="1282700" y="4479925"/>
            <a:ext cx="6621463" cy="1617663"/>
          </a:xfrm>
          <a:prstGeom prst="rect">
            <a:avLst/>
          </a:prstGeom>
          <a:noFill/>
          <a:ln w="9525">
            <a:noFill/>
            <a:miter lim="800000"/>
            <a:headEnd/>
            <a:tailEnd/>
          </a:ln>
        </p:spPr>
        <p:txBody>
          <a:bodyPr>
            <a:spAutoFit/>
          </a:bodyPr>
          <a:lstStyle/>
          <a:p>
            <a:pPr eaLnBrk="1" hangingPunct="1">
              <a:lnSpc>
                <a:spcPct val="150000"/>
              </a:lnSpc>
            </a:pPr>
            <a:r>
              <a:rPr kumimoji="1" lang="zh-CN" altLang="en-US" sz="2000">
                <a:solidFill>
                  <a:srgbClr val="FF6600"/>
                </a:solidFill>
                <a:latin typeface="Hiragino Sans GB W3"/>
                <a:ea typeface="Hiragino Sans GB W3"/>
                <a:cs typeface="Hiragino Sans GB W3"/>
              </a:rPr>
              <a:t>互动性强。</a:t>
            </a:r>
            <a:r>
              <a:rPr kumimoji="1" lang="zh-CN" altLang="en-US" sz="1600">
                <a:latin typeface="Hiragino Sans GB W3"/>
                <a:ea typeface="Hiragino Sans GB W3"/>
                <a:cs typeface="Hiragino Sans GB W3"/>
              </a:rPr>
              <a:t>基于极大的师生人数比例和网络支持架构，</a:t>
            </a:r>
            <a:r>
              <a:rPr kumimoji="1" lang="en-US" altLang="zh-CN" sz="1600">
                <a:latin typeface="Hiragino Sans GB W3"/>
                <a:ea typeface="Hiragino Sans GB W3"/>
                <a:cs typeface="Hiragino Sans GB W3"/>
              </a:rPr>
              <a:t>MOOCs</a:t>
            </a:r>
            <a:r>
              <a:rPr kumimoji="1" lang="zh-CN" altLang="en-US" sz="1600">
                <a:latin typeface="Hiragino Sans GB W3"/>
                <a:ea typeface="Hiragino Sans GB W3"/>
                <a:cs typeface="Hiragino Sans GB W3"/>
              </a:rPr>
              <a:t>更需要具有极强互动性的课程设计。采取同学之间的互相评分的机制和小组合作等机制促进学习活动的开展。在学习评估方式上，采取客观、自动化的线上评价系统和习题集的方式。</a:t>
            </a:r>
            <a:endParaRPr lang="zh-CN" altLang="en-US" sz="1600">
              <a:solidFill>
                <a:srgbClr val="7BC893"/>
              </a:solidFill>
              <a:sym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6"/>
          <p:cNvSpPr txBox="1">
            <a:spLocks noChangeArrowheads="1"/>
          </p:cNvSpPr>
          <p:nvPr/>
        </p:nvSpPr>
        <p:spPr bwMode="auto">
          <a:xfrm>
            <a:off x="2941638" y="2554288"/>
            <a:ext cx="1085850" cy="1016000"/>
          </a:xfrm>
          <a:prstGeom prst="rect">
            <a:avLst/>
          </a:prstGeom>
          <a:noFill/>
          <a:ln w="38100">
            <a:solidFill>
              <a:srgbClr val="F7B76F"/>
            </a:solidFill>
            <a:miter lim="800000"/>
            <a:headEnd/>
            <a:tailEnd/>
          </a:ln>
        </p:spPr>
        <p:txBody>
          <a:bodyPr>
            <a:spAutoFit/>
          </a:bodyPr>
          <a:lstStyle/>
          <a:p>
            <a:pPr algn="ctr" eaLnBrk="1" hangingPunct="1"/>
            <a:r>
              <a:rPr lang="zh-CN" altLang="en-US" sz="6000">
                <a:solidFill>
                  <a:srgbClr val="F7B76F"/>
                </a:solidFill>
              </a:rPr>
              <a:t>0</a:t>
            </a:r>
            <a:r>
              <a:rPr lang="en-US" altLang="zh-CN" sz="6000">
                <a:solidFill>
                  <a:srgbClr val="F7B76F"/>
                </a:solidFill>
              </a:rPr>
              <a:t>2</a:t>
            </a:r>
            <a:endParaRPr lang="zh-CN" altLang="en-US" sz="6000">
              <a:solidFill>
                <a:srgbClr val="F7B76F"/>
              </a:solidFill>
            </a:endParaRPr>
          </a:p>
        </p:txBody>
      </p:sp>
      <p:sp>
        <p:nvSpPr>
          <p:cNvPr id="9219" name="TextBox 4"/>
          <p:cNvSpPr txBox="1">
            <a:spLocks noChangeArrowheads="1"/>
          </p:cNvSpPr>
          <p:nvPr/>
        </p:nvSpPr>
        <p:spPr bwMode="auto">
          <a:xfrm>
            <a:off x="4543425" y="2674938"/>
            <a:ext cx="1949450" cy="769937"/>
          </a:xfrm>
          <a:prstGeom prst="rect">
            <a:avLst/>
          </a:prstGeom>
          <a:noFill/>
          <a:ln w="9525">
            <a:noFill/>
            <a:miter lim="800000"/>
            <a:headEnd/>
            <a:tailEnd/>
          </a:ln>
        </p:spPr>
        <p:txBody>
          <a:bodyPr wrap="none">
            <a:spAutoFit/>
          </a:bodyPr>
          <a:lstStyle/>
          <a:p>
            <a:pPr algn="ctr"/>
            <a:r>
              <a:rPr lang="en-US" altLang="zh-CN" sz="4400">
                <a:solidFill>
                  <a:srgbClr val="F7B76F"/>
                </a:solidFill>
                <a:latin typeface="微软雅黑" pitchFamily="34" charset="-122"/>
                <a:ea typeface="微软雅黑" pitchFamily="34" charset="-122"/>
              </a:rPr>
              <a:t>ES</a:t>
            </a:r>
            <a:r>
              <a:rPr lang="zh-CN" altLang="en-US" sz="4400">
                <a:solidFill>
                  <a:srgbClr val="F7B76F"/>
                </a:solidFill>
                <a:latin typeface="微软雅黑" pitchFamily="34" charset="-122"/>
                <a:ea typeface="微软雅黑" pitchFamily="34" charset="-122"/>
              </a:rPr>
              <a:t>简介</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9"/>
          <p:cNvSpPr>
            <a:spLocks noGrp="1"/>
          </p:cNvSpPr>
          <p:nvPr>
            <p:ph type="title"/>
          </p:nvPr>
        </p:nvSpPr>
        <p:spPr/>
        <p:txBody>
          <a:bodyPr/>
          <a:lstStyle/>
          <a:p>
            <a:r>
              <a:rPr lang="zh-CN" altLang="en-US" dirty="0" smtClean="0">
                <a:solidFill>
                  <a:srgbClr val="F7B76F"/>
                </a:solidFill>
              </a:rPr>
              <a:t>中国慕课遇到的问题</a:t>
            </a:r>
          </a:p>
        </p:txBody>
      </p:sp>
      <p:sp>
        <p:nvSpPr>
          <p:cNvPr id="10243" name="文本占位符 20"/>
          <p:cNvSpPr>
            <a:spLocks noGrp="1"/>
          </p:cNvSpPr>
          <p:nvPr>
            <p:ph type="body" idx="1"/>
          </p:nvPr>
        </p:nvSpPr>
        <p:spPr>
          <a:xfrm>
            <a:off x="630238" y="1953087"/>
            <a:ext cx="3868737" cy="551988"/>
          </a:xfrm>
          <a:ln>
            <a:solidFill>
              <a:srgbClr val="89D2D9"/>
            </a:solidFill>
          </a:ln>
        </p:spPr>
        <p:txBody>
          <a:bodyPr/>
          <a:lstStyle/>
          <a:p>
            <a:pPr algn="ctr"/>
            <a:r>
              <a:rPr lang="zh-CN" altLang="en-US" dirty="0" smtClean="0"/>
              <a:t>现存问题</a:t>
            </a:r>
          </a:p>
        </p:txBody>
      </p:sp>
      <p:sp>
        <p:nvSpPr>
          <p:cNvPr id="22" name="内容占位符 21"/>
          <p:cNvSpPr>
            <a:spLocks noGrp="1"/>
          </p:cNvSpPr>
          <p:nvPr>
            <p:ph sz="half" idx="2"/>
          </p:nvPr>
        </p:nvSpPr>
        <p:spPr>
          <a:xfrm>
            <a:off x="630238" y="2806700"/>
            <a:ext cx="3868737" cy="2830513"/>
          </a:xfrm>
          <a:ln>
            <a:solidFill>
              <a:srgbClr val="89D2D9"/>
            </a:solidFill>
          </a:ln>
        </p:spPr>
        <p:txBody>
          <a:bodyPr/>
          <a:lstStyle/>
          <a:p>
            <a:pPr marL="285750" indent="-285750">
              <a:buFont typeface="Symbol" charset="2"/>
              <a:buChar char="-"/>
              <a:defRPr/>
            </a:pPr>
            <a:r>
              <a:rPr lang="zh-CN" altLang="en-US" sz="1800" dirty="0" smtClean="0">
                <a:solidFill>
                  <a:schemeClr val="tx1">
                    <a:lumMod val="65000"/>
                    <a:lumOff val="35000"/>
                  </a:schemeClr>
                </a:solidFill>
                <a:latin typeface="微软雅黑" charset="0"/>
                <a:ea typeface="微软雅黑" charset="0"/>
                <a:cs typeface="微软雅黑" charset="0"/>
              </a:rPr>
              <a:t>国内缺乏专业慕课系统，国外系统使用存在语言和使用习惯等问题</a:t>
            </a:r>
            <a:endParaRPr lang="en-US" altLang="zh-CN" sz="1800" dirty="0" smtClean="0">
              <a:solidFill>
                <a:schemeClr val="tx1">
                  <a:lumMod val="65000"/>
                  <a:lumOff val="35000"/>
                </a:schemeClr>
              </a:solidFill>
              <a:latin typeface="微软雅黑" charset="0"/>
              <a:ea typeface="微软雅黑" charset="0"/>
              <a:cs typeface="微软雅黑" charset="0"/>
            </a:endParaRPr>
          </a:p>
          <a:p>
            <a:pPr marL="285750" indent="-285750">
              <a:buFont typeface="Symbol" charset="2"/>
              <a:buChar char="-"/>
              <a:defRPr/>
            </a:pPr>
            <a:endParaRPr lang="en-US" altLang="zh-CN" sz="1800" dirty="0" smtClean="0">
              <a:solidFill>
                <a:schemeClr val="tx1">
                  <a:lumMod val="65000"/>
                  <a:lumOff val="35000"/>
                </a:schemeClr>
              </a:solidFill>
              <a:latin typeface="微软雅黑" charset="0"/>
              <a:ea typeface="微软雅黑" charset="0"/>
              <a:cs typeface="微软雅黑" charset="0"/>
            </a:endParaRPr>
          </a:p>
          <a:p>
            <a:pPr marL="285750" indent="-285750">
              <a:buFont typeface="Symbol" charset="2"/>
              <a:buChar char="-"/>
              <a:defRPr/>
            </a:pPr>
            <a:r>
              <a:rPr lang="zh-CN" altLang="en-US" sz="1800" dirty="0" smtClean="0">
                <a:solidFill>
                  <a:schemeClr val="tx1">
                    <a:lumMod val="65000"/>
                    <a:lumOff val="35000"/>
                  </a:schemeClr>
                </a:solidFill>
                <a:latin typeface="微软雅黑" charset="0"/>
                <a:ea typeface="微软雅黑" charset="0"/>
                <a:cs typeface="微软雅黑" charset="0"/>
              </a:rPr>
              <a:t>自主研发和运维慕课平台成本高</a:t>
            </a:r>
            <a:endParaRPr lang="en-US" altLang="zh-CN" sz="1800" dirty="0" smtClean="0">
              <a:solidFill>
                <a:schemeClr val="tx1">
                  <a:lumMod val="65000"/>
                  <a:lumOff val="35000"/>
                </a:schemeClr>
              </a:solidFill>
              <a:latin typeface="微软雅黑" charset="0"/>
              <a:ea typeface="微软雅黑" charset="0"/>
              <a:cs typeface="微软雅黑" charset="0"/>
            </a:endParaRPr>
          </a:p>
          <a:p>
            <a:pPr>
              <a:defRPr/>
            </a:pPr>
            <a:endParaRPr lang="en-US" altLang="zh-CN" sz="1800" dirty="0" smtClean="0">
              <a:solidFill>
                <a:schemeClr val="tx1">
                  <a:lumMod val="65000"/>
                  <a:lumOff val="35000"/>
                </a:schemeClr>
              </a:solidFill>
            </a:endParaRPr>
          </a:p>
          <a:p>
            <a:pPr>
              <a:defRPr/>
            </a:pPr>
            <a:endParaRPr lang="zh-CN" altLang="en-US" sz="1800" dirty="0">
              <a:solidFill>
                <a:schemeClr val="tx1">
                  <a:lumMod val="65000"/>
                  <a:lumOff val="35000"/>
                </a:schemeClr>
              </a:solidFill>
            </a:endParaRPr>
          </a:p>
        </p:txBody>
      </p:sp>
      <p:sp>
        <p:nvSpPr>
          <p:cNvPr id="10245" name="文本占位符 22"/>
          <p:cNvSpPr>
            <a:spLocks noGrp="1"/>
          </p:cNvSpPr>
          <p:nvPr>
            <p:ph type="body" sz="quarter" idx="3"/>
          </p:nvPr>
        </p:nvSpPr>
        <p:spPr>
          <a:xfrm>
            <a:off x="4629150" y="1953087"/>
            <a:ext cx="3887788" cy="551988"/>
          </a:xfrm>
          <a:ln>
            <a:solidFill>
              <a:srgbClr val="89D2D9"/>
            </a:solidFill>
          </a:ln>
        </p:spPr>
        <p:txBody>
          <a:bodyPr/>
          <a:lstStyle/>
          <a:p>
            <a:pPr algn="ctr"/>
            <a:r>
              <a:rPr lang="zh-CN" altLang="en-US" dirty="0" smtClean="0"/>
              <a:t>解决方案</a:t>
            </a:r>
          </a:p>
        </p:txBody>
      </p:sp>
      <p:sp>
        <p:nvSpPr>
          <p:cNvPr id="24" name="内容占位符 23"/>
          <p:cNvSpPr>
            <a:spLocks noGrp="1"/>
          </p:cNvSpPr>
          <p:nvPr>
            <p:ph sz="quarter" idx="4"/>
          </p:nvPr>
        </p:nvSpPr>
        <p:spPr>
          <a:xfrm>
            <a:off x="4629150" y="2806700"/>
            <a:ext cx="3887788" cy="2830513"/>
          </a:xfrm>
          <a:ln>
            <a:solidFill>
              <a:srgbClr val="89D2D9"/>
            </a:solidFill>
          </a:ln>
        </p:spPr>
        <p:txBody>
          <a:bodyPr/>
          <a:lstStyle/>
          <a:p>
            <a:pPr marL="285750" indent="-285750">
              <a:buFont typeface="Symbol" charset="2"/>
              <a:buChar char="-"/>
              <a:defRPr/>
            </a:pPr>
            <a:r>
              <a:rPr lang="en-US" altLang="zh-CN" sz="1800" dirty="0" smtClean="0">
                <a:solidFill>
                  <a:schemeClr val="tx1">
                    <a:lumMod val="65000"/>
                    <a:lumOff val="35000"/>
                  </a:schemeClr>
                </a:solidFill>
                <a:latin typeface="微软雅黑" charset="0"/>
                <a:ea typeface="微软雅黑" charset="0"/>
                <a:cs typeface="微软雅黑" charset="0"/>
              </a:rPr>
              <a:t>ES</a:t>
            </a:r>
            <a:r>
              <a:rPr lang="zh-CN" altLang="en-US" sz="1800" dirty="0" smtClean="0">
                <a:solidFill>
                  <a:schemeClr val="tx1">
                    <a:lumMod val="65000"/>
                    <a:lumOff val="35000"/>
                  </a:schemeClr>
                </a:solidFill>
                <a:latin typeface="微软雅黑" charset="0"/>
                <a:ea typeface="微软雅黑" charset="0"/>
                <a:cs typeface="微软雅黑" charset="0"/>
              </a:rPr>
              <a:t>调研国内教育市场，研发出符合国内教学习惯的慕课系统</a:t>
            </a:r>
            <a:endParaRPr lang="en-US" altLang="zh-CN" sz="1800" dirty="0" smtClean="0">
              <a:solidFill>
                <a:schemeClr val="tx1">
                  <a:lumMod val="65000"/>
                  <a:lumOff val="35000"/>
                </a:schemeClr>
              </a:solidFill>
              <a:latin typeface="微软雅黑" charset="0"/>
              <a:ea typeface="微软雅黑" charset="0"/>
              <a:cs typeface="微软雅黑" charset="0"/>
            </a:endParaRPr>
          </a:p>
          <a:p>
            <a:pPr marL="285750" indent="-285750">
              <a:buFont typeface="Symbol" charset="2"/>
              <a:buChar char="-"/>
              <a:defRPr/>
            </a:pPr>
            <a:endParaRPr lang="en-US" altLang="zh-CN" sz="1800" dirty="0" smtClean="0">
              <a:solidFill>
                <a:schemeClr val="tx1">
                  <a:lumMod val="65000"/>
                  <a:lumOff val="35000"/>
                </a:schemeClr>
              </a:solidFill>
              <a:latin typeface="微软雅黑" charset="0"/>
              <a:ea typeface="微软雅黑" charset="0"/>
              <a:cs typeface="微软雅黑" charset="0"/>
            </a:endParaRPr>
          </a:p>
          <a:p>
            <a:pPr marL="285750" indent="-285750">
              <a:buFont typeface="Symbol" charset="2"/>
              <a:buChar char="-"/>
              <a:defRPr/>
            </a:pPr>
            <a:endParaRPr lang="en-US" altLang="zh-CN" sz="1800" dirty="0" smtClean="0">
              <a:solidFill>
                <a:schemeClr val="tx1">
                  <a:lumMod val="65000"/>
                  <a:lumOff val="35000"/>
                </a:schemeClr>
              </a:solidFill>
              <a:latin typeface="微软雅黑" charset="0"/>
              <a:ea typeface="微软雅黑" charset="0"/>
              <a:cs typeface="微软雅黑" charset="0"/>
            </a:endParaRPr>
          </a:p>
          <a:p>
            <a:pPr marL="285750" indent="-285750">
              <a:buFont typeface="Symbol" charset="2"/>
              <a:buChar char="-"/>
              <a:defRPr/>
            </a:pPr>
            <a:r>
              <a:rPr lang="zh-CN" altLang="en-US" sz="1800" dirty="0" smtClean="0">
                <a:solidFill>
                  <a:schemeClr val="tx1">
                    <a:lumMod val="65000"/>
                    <a:lumOff val="35000"/>
                  </a:schemeClr>
                </a:solidFill>
                <a:latin typeface="微软雅黑" charset="0"/>
                <a:ea typeface="微软雅黑" charset="0"/>
                <a:cs typeface="微软雅黑" charset="0"/>
              </a:rPr>
              <a:t>结合云计算技术，大幅度降低慕课平台成本</a:t>
            </a:r>
            <a:endParaRPr lang="en-US" altLang="zh-CN" sz="1800" dirty="0" smtClean="0">
              <a:solidFill>
                <a:schemeClr val="tx1">
                  <a:lumMod val="65000"/>
                  <a:lumOff val="35000"/>
                </a:schemeClr>
              </a:solidFill>
              <a:latin typeface="微软雅黑" charset="0"/>
              <a:ea typeface="微软雅黑" charset="0"/>
              <a:cs typeface="微软雅黑"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组 45"/>
          <p:cNvGrpSpPr>
            <a:grpSpLocks/>
          </p:cNvGrpSpPr>
          <p:nvPr/>
        </p:nvGrpSpPr>
        <p:grpSpPr bwMode="auto">
          <a:xfrm>
            <a:off x="2451100" y="1716088"/>
            <a:ext cx="5567363" cy="3635375"/>
            <a:chOff x="381515" y="752576"/>
            <a:chExt cx="5567680" cy="3634261"/>
          </a:xfrm>
        </p:grpSpPr>
        <p:grpSp>
          <p:nvGrpSpPr>
            <p:cNvPr id="13323" name="组 40"/>
            <p:cNvGrpSpPr>
              <a:grpSpLocks/>
            </p:cNvGrpSpPr>
            <p:nvPr/>
          </p:nvGrpSpPr>
          <p:grpSpPr bwMode="auto">
            <a:xfrm>
              <a:off x="381515" y="752576"/>
              <a:ext cx="3068333" cy="3634261"/>
              <a:chOff x="381515" y="752576"/>
              <a:chExt cx="3068333" cy="3634261"/>
            </a:xfrm>
          </p:grpSpPr>
          <p:cxnSp>
            <p:nvCxnSpPr>
              <p:cNvPr id="10" name="直线连接符 20"/>
              <p:cNvCxnSpPr>
                <a:endCxn id="14" idx="0"/>
              </p:cNvCxnSpPr>
              <p:nvPr/>
            </p:nvCxnSpPr>
            <p:spPr>
              <a:xfrm>
                <a:off x="860967" y="2558597"/>
                <a:ext cx="1774926" cy="4729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直线连接符 18"/>
              <p:cNvCxnSpPr>
                <a:endCxn id="15" idx="0"/>
              </p:cNvCxnSpPr>
              <p:nvPr/>
            </p:nvCxnSpPr>
            <p:spPr>
              <a:xfrm flipV="1">
                <a:off x="860967" y="2080906"/>
                <a:ext cx="1774926" cy="4776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直线连接符 16"/>
              <p:cNvCxnSpPr>
                <a:endCxn id="16" idx="0"/>
              </p:cNvCxnSpPr>
              <p:nvPr/>
            </p:nvCxnSpPr>
            <p:spPr>
              <a:xfrm flipV="1">
                <a:off x="860967" y="1160438"/>
                <a:ext cx="1774926" cy="1398159"/>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直线连接符 22"/>
              <p:cNvCxnSpPr>
                <a:endCxn id="17" idx="0"/>
              </p:cNvCxnSpPr>
              <p:nvPr/>
            </p:nvCxnSpPr>
            <p:spPr>
              <a:xfrm>
                <a:off x="860967" y="2558597"/>
                <a:ext cx="1774926" cy="1420377"/>
              </a:xfrm>
              <a:prstGeom prst="line">
                <a:avLst/>
              </a:prstGeom>
            </p:spPr>
            <p:style>
              <a:lnRef idx="2">
                <a:schemeClr val="accent1"/>
              </a:lnRef>
              <a:fillRef idx="0">
                <a:schemeClr val="accent1"/>
              </a:fillRef>
              <a:effectRef idx="1">
                <a:schemeClr val="accent1"/>
              </a:effectRef>
              <a:fontRef idx="minor">
                <a:schemeClr val="tx1"/>
              </a:fontRef>
            </p:style>
          </p:cxnSp>
          <p:sp>
            <p:nvSpPr>
              <p:cNvPr id="14" name="任意形状 9"/>
              <p:cNvSpPr/>
              <p:nvPr/>
            </p:nvSpPr>
            <p:spPr>
              <a:xfrm>
                <a:off x="2635894" y="2623664"/>
                <a:ext cx="814434" cy="815725"/>
              </a:xfrm>
              <a:custGeom>
                <a:avLst/>
                <a:gdLst>
                  <a:gd name="connsiteX0" fmla="*/ 0 w 1171575"/>
                  <a:gd name="connsiteY0" fmla="*/ 585788 h 1171575"/>
                  <a:gd name="connsiteX1" fmla="*/ 585788 w 1171575"/>
                  <a:gd name="connsiteY1" fmla="*/ 0 h 1171575"/>
                  <a:gd name="connsiteX2" fmla="*/ 1171576 w 1171575"/>
                  <a:gd name="connsiteY2" fmla="*/ 585788 h 1171575"/>
                  <a:gd name="connsiteX3" fmla="*/ 585788 w 1171575"/>
                  <a:gd name="connsiteY3" fmla="*/ 1171576 h 1171575"/>
                  <a:gd name="connsiteX4" fmla="*/ 0 w 1171575"/>
                  <a:gd name="connsiteY4" fmla="*/ 585788 h 1171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1575" h="1171575">
                    <a:moveTo>
                      <a:pt x="0" y="585788"/>
                    </a:moveTo>
                    <a:cubicBezTo>
                      <a:pt x="0" y="262266"/>
                      <a:pt x="262266" y="0"/>
                      <a:pt x="585788" y="0"/>
                    </a:cubicBezTo>
                    <a:cubicBezTo>
                      <a:pt x="909310" y="0"/>
                      <a:pt x="1171576" y="262266"/>
                      <a:pt x="1171576" y="585788"/>
                    </a:cubicBezTo>
                    <a:cubicBezTo>
                      <a:pt x="1171576" y="909310"/>
                      <a:pt x="909310" y="1171576"/>
                      <a:pt x="585788" y="1171576"/>
                    </a:cubicBezTo>
                    <a:cubicBezTo>
                      <a:pt x="262266" y="1171576"/>
                      <a:pt x="0" y="909310"/>
                      <a:pt x="0" y="585788"/>
                    </a:cubicBezTo>
                    <a:close/>
                  </a:path>
                </a:pathLst>
              </a:custGeom>
              <a:solidFill>
                <a:srgbClr val="73C6E9"/>
              </a:solidFill>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lIns="191258" tIns="191258" rIns="191258" bIns="191258" spcCol="1270" anchor="ctr"/>
              <a:lstStyle/>
              <a:p>
                <a:pPr algn="ctr" defTabSz="1377950">
                  <a:lnSpc>
                    <a:spcPct val="90000"/>
                  </a:lnSpc>
                  <a:spcAft>
                    <a:spcPct val="35000"/>
                  </a:spcAft>
                  <a:defRPr/>
                </a:pPr>
                <a:r>
                  <a:rPr lang="zh-CN" altLang="en-US" sz="1600" dirty="0">
                    <a:latin typeface="Hiragino Sans GB W3"/>
                    <a:ea typeface="Hiragino Sans GB W3"/>
                    <a:cs typeface="Hiragino Sans GB W3"/>
                  </a:rPr>
                  <a:t>测验</a:t>
                </a:r>
              </a:p>
            </p:txBody>
          </p:sp>
          <p:sp>
            <p:nvSpPr>
              <p:cNvPr id="15" name="任意形状 10"/>
              <p:cNvSpPr/>
              <p:nvPr/>
            </p:nvSpPr>
            <p:spPr>
              <a:xfrm>
                <a:off x="2635894" y="1673044"/>
                <a:ext cx="814434" cy="814137"/>
              </a:xfrm>
              <a:custGeom>
                <a:avLst/>
                <a:gdLst>
                  <a:gd name="connsiteX0" fmla="*/ 0 w 1171575"/>
                  <a:gd name="connsiteY0" fmla="*/ 585788 h 1171575"/>
                  <a:gd name="connsiteX1" fmla="*/ 585788 w 1171575"/>
                  <a:gd name="connsiteY1" fmla="*/ 0 h 1171575"/>
                  <a:gd name="connsiteX2" fmla="*/ 1171576 w 1171575"/>
                  <a:gd name="connsiteY2" fmla="*/ 585788 h 1171575"/>
                  <a:gd name="connsiteX3" fmla="*/ 585788 w 1171575"/>
                  <a:gd name="connsiteY3" fmla="*/ 1171576 h 1171575"/>
                  <a:gd name="connsiteX4" fmla="*/ 0 w 1171575"/>
                  <a:gd name="connsiteY4" fmla="*/ 585788 h 1171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1575" h="1171575">
                    <a:moveTo>
                      <a:pt x="0" y="585788"/>
                    </a:moveTo>
                    <a:cubicBezTo>
                      <a:pt x="0" y="262266"/>
                      <a:pt x="262266" y="0"/>
                      <a:pt x="585788" y="0"/>
                    </a:cubicBezTo>
                    <a:cubicBezTo>
                      <a:pt x="909310" y="0"/>
                      <a:pt x="1171576" y="262266"/>
                      <a:pt x="1171576" y="585788"/>
                    </a:cubicBezTo>
                    <a:cubicBezTo>
                      <a:pt x="1171576" y="909310"/>
                      <a:pt x="909310" y="1171576"/>
                      <a:pt x="585788" y="1171576"/>
                    </a:cubicBezTo>
                    <a:cubicBezTo>
                      <a:pt x="262266" y="1171576"/>
                      <a:pt x="0" y="909310"/>
                      <a:pt x="0" y="585788"/>
                    </a:cubicBezTo>
                    <a:close/>
                  </a:path>
                </a:pathLst>
              </a:custGeom>
              <a:solidFill>
                <a:srgbClr val="73C6E9"/>
              </a:solidFill>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lIns="191258" tIns="191258" rIns="191258" bIns="191258" spcCol="1270" anchor="ctr"/>
              <a:lstStyle/>
              <a:p>
                <a:pPr algn="ctr" defTabSz="1377950">
                  <a:lnSpc>
                    <a:spcPct val="90000"/>
                  </a:lnSpc>
                  <a:spcAft>
                    <a:spcPct val="35000"/>
                  </a:spcAft>
                  <a:defRPr/>
                </a:pPr>
                <a:r>
                  <a:rPr lang="zh-CN" altLang="en-US" sz="1600" dirty="0">
                    <a:latin typeface="Hiragino Sans GB W3"/>
                    <a:ea typeface="Hiragino Sans GB W3"/>
                    <a:cs typeface="Hiragino Sans GB W3"/>
                  </a:rPr>
                  <a:t>作业</a:t>
                </a:r>
              </a:p>
            </p:txBody>
          </p:sp>
          <p:sp>
            <p:nvSpPr>
              <p:cNvPr id="16" name="任意形状 11"/>
              <p:cNvSpPr/>
              <p:nvPr/>
            </p:nvSpPr>
            <p:spPr>
              <a:xfrm>
                <a:off x="2635894" y="752576"/>
                <a:ext cx="814434" cy="815725"/>
              </a:xfrm>
              <a:custGeom>
                <a:avLst/>
                <a:gdLst>
                  <a:gd name="connsiteX0" fmla="*/ 0 w 1171575"/>
                  <a:gd name="connsiteY0" fmla="*/ 585788 h 1171575"/>
                  <a:gd name="connsiteX1" fmla="*/ 585788 w 1171575"/>
                  <a:gd name="connsiteY1" fmla="*/ 0 h 1171575"/>
                  <a:gd name="connsiteX2" fmla="*/ 1171576 w 1171575"/>
                  <a:gd name="connsiteY2" fmla="*/ 585788 h 1171575"/>
                  <a:gd name="connsiteX3" fmla="*/ 585788 w 1171575"/>
                  <a:gd name="connsiteY3" fmla="*/ 1171576 h 1171575"/>
                  <a:gd name="connsiteX4" fmla="*/ 0 w 1171575"/>
                  <a:gd name="connsiteY4" fmla="*/ 585788 h 1171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1575" h="1171575">
                    <a:moveTo>
                      <a:pt x="0" y="585788"/>
                    </a:moveTo>
                    <a:cubicBezTo>
                      <a:pt x="0" y="262266"/>
                      <a:pt x="262266" y="0"/>
                      <a:pt x="585788" y="0"/>
                    </a:cubicBezTo>
                    <a:cubicBezTo>
                      <a:pt x="909310" y="0"/>
                      <a:pt x="1171576" y="262266"/>
                      <a:pt x="1171576" y="585788"/>
                    </a:cubicBezTo>
                    <a:cubicBezTo>
                      <a:pt x="1171576" y="909310"/>
                      <a:pt x="909310" y="1171576"/>
                      <a:pt x="585788" y="1171576"/>
                    </a:cubicBezTo>
                    <a:cubicBezTo>
                      <a:pt x="262266" y="1171576"/>
                      <a:pt x="0" y="909310"/>
                      <a:pt x="0" y="585788"/>
                    </a:cubicBezTo>
                    <a:close/>
                  </a:path>
                </a:pathLst>
              </a:custGeom>
              <a:solidFill>
                <a:srgbClr val="73C6E9"/>
              </a:solidFill>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lIns="191258" tIns="191258" rIns="191258" bIns="191258" spcCol="1270" anchor="ctr"/>
              <a:lstStyle/>
              <a:p>
                <a:pPr algn="ctr" defTabSz="1377950">
                  <a:lnSpc>
                    <a:spcPct val="90000"/>
                  </a:lnSpc>
                  <a:spcAft>
                    <a:spcPct val="35000"/>
                  </a:spcAft>
                  <a:defRPr/>
                </a:pPr>
                <a:r>
                  <a:rPr lang="zh-CN" altLang="en-US" sz="1600" dirty="0">
                    <a:latin typeface="Hiragino Sans GB W3"/>
                    <a:ea typeface="Hiragino Sans GB W3"/>
                    <a:cs typeface="Hiragino Sans GB W3"/>
                  </a:rPr>
                  <a:t>课程</a:t>
                </a:r>
              </a:p>
            </p:txBody>
          </p:sp>
          <p:sp>
            <p:nvSpPr>
              <p:cNvPr id="17" name="任意形状 13"/>
              <p:cNvSpPr/>
              <p:nvPr/>
            </p:nvSpPr>
            <p:spPr>
              <a:xfrm>
                <a:off x="2635894" y="3571112"/>
                <a:ext cx="814434" cy="815725"/>
              </a:xfrm>
              <a:custGeom>
                <a:avLst/>
                <a:gdLst>
                  <a:gd name="connsiteX0" fmla="*/ 0 w 1171575"/>
                  <a:gd name="connsiteY0" fmla="*/ 585788 h 1171575"/>
                  <a:gd name="connsiteX1" fmla="*/ 585788 w 1171575"/>
                  <a:gd name="connsiteY1" fmla="*/ 0 h 1171575"/>
                  <a:gd name="connsiteX2" fmla="*/ 1171576 w 1171575"/>
                  <a:gd name="connsiteY2" fmla="*/ 585788 h 1171575"/>
                  <a:gd name="connsiteX3" fmla="*/ 585788 w 1171575"/>
                  <a:gd name="connsiteY3" fmla="*/ 1171576 h 1171575"/>
                  <a:gd name="connsiteX4" fmla="*/ 0 w 1171575"/>
                  <a:gd name="connsiteY4" fmla="*/ 585788 h 1171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1575" h="1171575">
                    <a:moveTo>
                      <a:pt x="0" y="585788"/>
                    </a:moveTo>
                    <a:cubicBezTo>
                      <a:pt x="0" y="262266"/>
                      <a:pt x="262266" y="0"/>
                      <a:pt x="585788" y="0"/>
                    </a:cubicBezTo>
                    <a:cubicBezTo>
                      <a:pt x="909310" y="0"/>
                      <a:pt x="1171576" y="262266"/>
                      <a:pt x="1171576" y="585788"/>
                    </a:cubicBezTo>
                    <a:cubicBezTo>
                      <a:pt x="1171576" y="909310"/>
                      <a:pt x="909310" y="1171576"/>
                      <a:pt x="585788" y="1171576"/>
                    </a:cubicBezTo>
                    <a:cubicBezTo>
                      <a:pt x="262266" y="1171576"/>
                      <a:pt x="0" y="909310"/>
                      <a:pt x="0" y="585788"/>
                    </a:cubicBezTo>
                    <a:close/>
                  </a:path>
                </a:pathLst>
              </a:custGeom>
              <a:solidFill>
                <a:srgbClr val="73C6E9"/>
              </a:solidFill>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lIns="191258" tIns="191258" rIns="191258" bIns="191258" spcCol="1270" anchor="ctr"/>
              <a:lstStyle/>
              <a:p>
                <a:pPr algn="ctr" defTabSz="1377950">
                  <a:lnSpc>
                    <a:spcPct val="90000"/>
                  </a:lnSpc>
                  <a:spcAft>
                    <a:spcPct val="35000"/>
                  </a:spcAft>
                  <a:defRPr/>
                </a:pPr>
                <a:r>
                  <a:rPr lang="zh-CN" altLang="en-US" sz="1600" dirty="0">
                    <a:latin typeface="Hiragino Sans GB W3"/>
                    <a:ea typeface="Hiragino Sans GB W3"/>
                    <a:cs typeface="Hiragino Sans GB W3"/>
                  </a:rPr>
                  <a:t>讨论</a:t>
                </a:r>
              </a:p>
            </p:txBody>
          </p:sp>
          <p:sp>
            <p:nvSpPr>
              <p:cNvPr id="18" name="椭圆 17"/>
              <p:cNvSpPr/>
              <p:nvPr/>
            </p:nvSpPr>
            <p:spPr>
              <a:xfrm>
                <a:off x="381515" y="1876182"/>
                <a:ext cx="1312938" cy="1314047"/>
              </a:xfrm>
              <a:prstGeom prst="ellipse">
                <a:avLst/>
              </a:prstGeom>
              <a:solidFill>
                <a:srgbClr val="7BC893"/>
              </a:solidFill>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nchor="ctr"/>
              <a:lstStyle/>
              <a:p>
                <a:pPr algn="ctr">
                  <a:defRPr/>
                </a:pPr>
                <a:r>
                  <a:rPr lang="en-US" altLang="zh-CN" sz="2800" dirty="0">
                    <a:latin typeface="Hiragino Sans GB W3"/>
                    <a:ea typeface="Hiragino Sans GB W3"/>
                    <a:cs typeface="Hiragino Sans GB W3"/>
                  </a:rPr>
                  <a:t>ES</a:t>
                </a:r>
                <a:r>
                  <a:rPr lang="zh-CN" altLang="en-US" sz="2800" dirty="0">
                    <a:latin typeface="Hiragino Sans GB W3"/>
                    <a:ea typeface="Hiragino Sans GB W3"/>
                    <a:cs typeface="Hiragino Sans GB W3"/>
                  </a:rPr>
                  <a:t>慕课</a:t>
                </a:r>
              </a:p>
            </p:txBody>
          </p:sp>
        </p:grpSp>
        <p:sp>
          <p:nvSpPr>
            <p:cNvPr id="13324" name="文本框 41"/>
            <p:cNvSpPr txBox="1">
              <a:spLocks noChangeArrowheads="1"/>
            </p:cNvSpPr>
            <p:nvPr/>
          </p:nvSpPr>
          <p:spPr bwMode="auto">
            <a:xfrm>
              <a:off x="3657600" y="863600"/>
              <a:ext cx="2291595" cy="738438"/>
            </a:xfrm>
            <a:prstGeom prst="rect">
              <a:avLst/>
            </a:prstGeom>
            <a:noFill/>
            <a:ln w="9525">
              <a:noFill/>
              <a:miter lim="800000"/>
              <a:headEnd/>
              <a:tailEnd/>
            </a:ln>
          </p:spPr>
          <p:txBody>
            <a:bodyPr>
              <a:spAutoFit/>
            </a:bodyPr>
            <a:lstStyle/>
            <a:p>
              <a:r>
                <a:rPr kumimoji="1" lang="zh-CN" altLang="en-US" sz="1400" dirty="0">
                  <a:latin typeface="微软雅黑" pitchFamily="34" charset="-122"/>
                  <a:ea typeface="微软雅黑" pitchFamily="34" charset="-122"/>
                </a:rPr>
                <a:t>支持点播、</a:t>
              </a:r>
              <a:r>
                <a:rPr kumimoji="1" lang="zh-CN" altLang="en-US" sz="1400" dirty="0">
                  <a:solidFill>
                    <a:srgbClr val="FF6600"/>
                  </a:solidFill>
                  <a:latin typeface="微软雅黑" pitchFamily="34" charset="-122"/>
                  <a:ea typeface="微软雅黑" pitchFamily="34" charset="-122"/>
                </a:rPr>
                <a:t>直播</a:t>
              </a:r>
              <a:r>
                <a:rPr kumimoji="1" lang="zh-CN" altLang="en-US" sz="1400" dirty="0">
                  <a:latin typeface="微软雅黑" pitchFamily="34" charset="-122"/>
                  <a:ea typeface="微软雅黑" pitchFamily="34" charset="-122"/>
                </a:rPr>
                <a:t>、</a:t>
              </a:r>
              <a:r>
                <a:rPr kumimoji="1" lang="zh-CN" altLang="en-US" sz="1400" dirty="0">
                  <a:solidFill>
                    <a:srgbClr val="FF6600"/>
                  </a:solidFill>
                  <a:latin typeface="微软雅黑" pitchFamily="34" charset="-122"/>
                  <a:ea typeface="微软雅黑" pitchFamily="34" charset="-122"/>
                </a:rPr>
                <a:t>音频</a:t>
              </a:r>
              <a:r>
                <a:rPr kumimoji="1" lang="zh-CN" altLang="en-US" sz="1400" dirty="0">
                  <a:latin typeface="微软雅黑" pitchFamily="34" charset="-122"/>
                  <a:ea typeface="微软雅黑" pitchFamily="34" charset="-122"/>
                </a:rPr>
                <a:t>、</a:t>
              </a:r>
              <a:r>
                <a:rPr kumimoji="1" lang="zh-CN" altLang="en-US" sz="1400" dirty="0">
                  <a:solidFill>
                    <a:srgbClr val="FF6600"/>
                  </a:solidFill>
                  <a:latin typeface="微软雅黑" pitchFamily="34" charset="-122"/>
                  <a:ea typeface="微软雅黑" pitchFamily="34" charset="-122"/>
                </a:rPr>
                <a:t>图文</a:t>
              </a:r>
              <a:r>
                <a:rPr kumimoji="1" lang="zh-CN" altLang="en-US" sz="1400" dirty="0">
                  <a:latin typeface="微软雅黑" pitchFamily="34" charset="-122"/>
                  <a:ea typeface="微软雅黑" pitchFamily="34" charset="-122"/>
                </a:rPr>
                <a:t>、</a:t>
              </a:r>
              <a:r>
                <a:rPr kumimoji="1" lang="en-US" altLang="zh-CN" sz="1400" dirty="0">
                  <a:solidFill>
                    <a:srgbClr val="FF6600"/>
                  </a:solidFill>
                  <a:latin typeface="微软雅黑" pitchFamily="34" charset="-122"/>
                  <a:ea typeface="微软雅黑" pitchFamily="34" charset="-122"/>
                </a:rPr>
                <a:t>PPT</a:t>
              </a:r>
              <a:r>
                <a:rPr kumimoji="1" lang="zh-CN" altLang="en-US" sz="1400" dirty="0" smtClean="0">
                  <a:solidFill>
                    <a:srgbClr val="FF6600"/>
                  </a:solidFill>
                  <a:latin typeface="微软雅黑" pitchFamily="34" charset="-122"/>
                  <a:ea typeface="微软雅黑" pitchFamily="34" charset="-122"/>
                </a:rPr>
                <a:t>、</a:t>
              </a:r>
              <a:r>
                <a:rPr kumimoji="1" lang="en-US" altLang="zh-CN" sz="1400" dirty="0" smtClean="0">
                  <a:solidFill>
                    <a:srgbClr val="FF6600"/>
                  </a:solidFill>
                  <a:latin typeface="微软雅黑" pitchFamily="34" charset="-122"/>
                  <a:ea typeface="微软雅黑" pitchFamily="34" charset="-122"/>
                </a:rPr>
                <a:t>FLASH</a:t>
              </a:r>
              <a:r>
                <a:rPr kumimoji="1" lang="zh-CN" altLang="en-US" sz="1400" dirty="0" smtClean="0">
                  <a:latin typeface="微软雅黑" pitchFamily="34" charset="-122"/>
                  <a:ea typeface="微软雅黑" pitchFamily="34" charset="-122"/>
                </a:rPr>
                <a:t>等</a:t>
              </a:r>
              <a:r>
                <a:rPr kumimoji="1" lang="zh-CN" altLang="en-US" sz="1400" dirty="0">
                  <a:latin typeface="微软雅黑" pitchFamily="34" charset="-122"/>
                  <a:ea typeface="微软雅黑" pitchFamily="34" charset="-122"/>
                </a:rPr>
                <a:t>多种课程形式</a:t>
              </a:r>
            </a:p>
          </p:txBody>
        </p:sp>
        <p:sp>
          <p:nvSpPr>
            <p:cNvPr id="13325" name="文本框 42"/>
            <p:cNvSpPr txBox="1">
              <a:spLocks noChangeArrowheads="1"/>
            </p:cNvSpPr>
            <p:nvPr/>
          </p:nvSpPr>
          <p:spPr bwMode="auto">
            <a:xfrm>
              <a:off x="3657600" y="1818758"/>
              <a:ext cx="2291595" cy="738664"/>
            </a:xfrm>
            <a:prstGeom prst="rect">
              <a:avLst/>
            </a:prstGeom>
            <a:noFill/>
            <a:ln w="9525">
              <a:noFill/>
              <a:miter lim="800000"/>
              <a:headEnd/>
              <a:tailEnd/>
            </a:ln>
          </p:spPr>
          <p:txBody>
            <a:bodyPr>
              <a:spAutoFit/>
            </a:bodyPr>
            <a:lstStyle/>
            <a:p>
              <a:r>
                <a:rPr kumimoji="1" lang="zh-CN" altLang="en-US" sz="1400">
                  <a:latin typeface="微软雅黑" pitchFamily="34" charset="-122"/>
                  <a:ea typeface="微软雅黑" pitchFamily="34" charset="-122"/>
                </a:rPr>
                <a:t>作业支持多种形式的</a:t>
              </a:r>
              <a:r>
                <a:rPr kumimoji="1" lang="zh-CN" altLang="en-US" sz="1400">
                  <a:solidFill>
                    <a:srgbClr val="FF6600"/>
                  </a:solidFill>
                  <a:latin typeface="微软雅黑" pitchFamily="34" charset="-122"/>
                  <a:ea typeface="微软雅黑" pitchFamily="34" charset="-122"/>
                </a:rPr>
                <a:t>客观题</a:t>
              </a:r>
              <a:r>
                <a:rPr kumimoji="1" lang="zh-CN" altLang="en-US" sz="1400">
                  <a:latin typeface="微软雅黑" pitchFamily="34" charset="-122"/>
                  <a:ea typeface="微软雅黑" pitchFamily="34" charset="-122"/>
                </a:rPr>
                <a:t>和</a:t>
              </a:r>
              <a:r>
                <a:rPr kumimoji="1" lang="zh-CN" altLang="en-US" sz="1400">
                  <a:solidFill>
                    <a:srgbClr val="FF6600"/>
                  </a:solidFill>
                  <a:latin typeface="微软雅黑" pitchFamily="34" charset="-122"/>
                  <a:ea typeface="微软雅黑" pitchFamily="34" charset="-122"/>
                </a:rPr>
                <a:t>主观题</a:t>
              </a:r>
              <a:r>
                <a:rPr kumimoji="1" lang="zh-CN" altLang="en-US" sz="1400">
                  <a:latin typeface="微软雅黑" pitchFamily="34" charset="-122"/>
                  <a:ea typeface="微软雅黑" pitchFamily="34" charset="-122"/>
                </a:rPr>
                <a:t>，客观题支持自动批改</a:t>
              </a:r>
            </a:p>
          </p:txBody>
        </p:sp>
        <p:sp>
          <p:nvSpPr>
            <p:cNvPr id="13326" name="文本框 43"/>
            <p:cNvSpPr txBox="1">
              <a:spLocks noChangeArrowheads="1"/>
            </p:cNvSpPr>
            <p:nvPr/>
          </p:nvSpPr>
          <p:spPr bwMode="auto">
            <a:xfrm>
              <a:off x="3657600" y="2777527"/>
              <a:ext cx="2291595" cy="738664"/>
            </a:xfrm>
            <a:prstGeom prst="rect">
              <a:avLst/>
            </a:prstGeom>
            <a:noFill/>
            <a:ln w="9525">
              <a:noFill/>
              <a:miter lim="800000"/>
              <a:headEnd/>
              <a:tailEnd/>
            </a:ln>
          </p:spPr>
          <p:txBody>
            <a:bodyPr>
              <a:spAutoFit/>
            </a:bodyPr>
            <a:lstStyle/>
            <a:p>
              <a:r>
                <a:rPr kumimoji="1" lang="zh-CN" altLang="en-US" sz="1400" dirty="0">
                  <a:latin typeface="微软雅黑" pitchFamily="34" charset="-122"/>
                  <a:ea typeface="微软雅黑" pitchFamily="34" charset="-122"/>
                </a:rPr>
                <a:t>测验可以</a:t>
              </a:r>
              <a:r>
                <a:rPr kumimoji="1" lang="zh-CN" altLang="en-US" sz="1400" dirty="0">
                  <a:solidFill>
                    <a:srgbClr val="FF6600"/>
                  </a:solidFill>
                  <a:latin typeface="微软雅黑" pitchFamily="34" charset="-122"/>
                  <a:ea typeface="微软雅黑" pitchFamily="34" charset="-122"/>
                </a:rPr>
                <a:t>自动组卷</a:t>
              </a:r>
              <a:r>
                <a:rPr kumimoji="1" lang="zh-CN" altLang="en-US" sz="1400" dirty="0">
                  <a:latin typeface="微软雅黑" pitchFamily="34" charset="-122"/>
                  <a:ea typeface="微软雅黑" pitchFamily="34" charset="-122"/>
                </a:rPr>
                <a:t>和</a:t>
              </a:r>
              <a:r>
                <a:rPr kumimoji="1" lang="zh-CN" altLang="en-US" sz="1400" dirty="0">
                  <a:solidFill>
                    <a:srgbClr val="FF6600"/>
                  </a:solidFill>
                  <a:latin typeface="微软雅黑" pitchFamily="34" charset="-122"/>
                  <a:ea typeface="微软雅黑" pitchFamily="34" charset="-122"/>
                </a:rPr>
                <a:t>自动批改</a:t>
              </a:r>
              <a:r>
                <a:rPr kumimoji="1" lang="zh-CN" altLang="en-US" sz="1400" dirty="0">
                  <a:latin typeface="微软雅黑" pitchFamily="34" charset="-122"/>
                  <a:ea typeface="微软雅黑" pitchFamily="34" charset="-122"/>
                </a:rPr>
                <a:t>（客观题），降低教师负担</a:t>
              </a:r>
            </a:p>
          </p:txBody>
        </p:sp>
        <p:sp>
          <p:nvSpPr>
            <p:cNvPr id="13327" name="文本框 44"/>
            <p:cNvSpPr txBox="1">
              <a:spLocks noChangeArrowheads="1"/>
            </p:cNvSpPr>
            <p:nvPr/>
          </p:nvSpPr>
          <p:spPr bwMode="auto">
            <a:xfrm>
              <a:off x="3657600" y="3814608"/>
              <a:ext cx="2291595" cy="523220"/>
            </a:xfrm>
            <a:prstGeom prst="rect">
              <a:avLst/>
            </a:prstGeom>
            <a:noFill/>
            <a:ln w="9525">
              <a:noFill/>
              <a:miter lim="800000"/>
              <a:headEnd/>
              <a:tailEnd/>
            </a:ln>
          </p:spPr>
          <p:txBody>
            <a:bodyPr>
              <a:spAutoFit/>
            </a:bodyPr>
            <a:lstStyle/>
            <a:p>
              <a:r>
                <a:rPr kumimoji="1" lang="zh-CN" altLang="en-US" sz="1400">
                  <a:solidFill>
                    <a:srgbClr val="FF6600"/>
                  </a:solidFill>
                  <a:latin typeface="微软雅黑" pitchFamily="34" charset="-122"/>
                  <a:ea typeface="微软雅黑" pitchFamily="34" charset="-122"/>
                </a:rPr>
                <a:t>课程讨论区</a:t>
              </a:r>
              <a:r>
                <a:rPr kumimoji="1" lang="zh-CN" altLang="en-US" sz="1400">
                  <a:latin typeface="微软雅黑" pitchFamily="34" charset="-122"/>
                  <a:ea typeface="微软雅黑" pitchFamily="34" charset="-122"/>
                </a:rPr>
                <a:t>结合</a:t>
              </a:r>
              <a:r>
                <a:rPr kumimoji="1" lang="zh-CN" altLang="en-US" sz="1400">
                  <a:solidFill>
                    <a:srgbClr val="FF6600"/>
                  </a:solidFill>
                  <a:latin typeface="微软雅黑" pitchFamily="34" charset="-122"/>
                  <a:ea typeface="微软雅黑" pitchFamily="34" charset="-122"/>
                </a:rPr>
                <a:t>讨论组</a:t>
              </a:r>
              <a:r>
                <a:rPr kumimoji="1" lang="zh-CN" altLang="en-US" sz="1400">
                  <a:latin typeface="微软雅黑" pitchFamily="34" charset="-122"/>
                  <a:ea typeface="微软雅黑" pitchFamily="34" charset="-122"/>
                </a:rPr>
                <a:t>，互动方式更为多样</a:t>
              </a:r>
            </a:p>
          </p:txBody>
        </p:sp>
      </p:grpSp>
      <p:sp>
        <p:nvSpPr>
          <p:cNvPr id="21" name="任意形状 21"/>
          <p:cNvSpPr/>
          <p:nvPr/>
        </p:nvSpPr>
        <p:spPr>
          <a:xfrm>
            <a:off x="1079500" y="2608263"/>
            <a:ext cx="838200" cy="839787"/>
          </a:xfrm>
          <a:custGeom>
            <a:avLst/>
            <a:gdLst>
              <a:gd name="connsiteX0" fmla="*/ 0 w 1171575"/>
              <a:gd name="connsiteY0" fmla="*/ 585788 h 1171575"/>
              <a:gd name="connsiteX1" fmla="*/ 585788 w 1171575"/>
              <a:gd name="connsiteY1" fmla="*/ 0 h 1171575"/>
              <a:gd name="connsiteX2" fmla="*/ 1171576 w 1171575"/>
              <a:gd name="connsiteY2" fmla="*/ 585788 h 1171575"/>
              <a:gd name="connsiteX3" fmla="*/ 585788 w 1171575"/>
              <a:gd name="connsiteY3" fmla="*/ 1171576 h 1171575"/>
              <a:gd name="connsiteX4" fmla="*/ 0 w 1171575"/>
              <a:gd name="connsiteY4" fmla="*/ 585788 h 1171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1575" h="1171575">
                <a:moveTo>
                  <a:pt x="0" y="585788"/>
                </a:moveTo>
                <a:cubicBezTo>
                  <a:pt x="0" y="262266"/>
                  <a:pt x="262266" y="0"/>
                  <a:pt x="585788" y="0"/>
                </a:cubicBezTo>
                <a:cubicBezTo>
                  <a:pt x="909310" y="0"/>
                  <a:pt x="1171576" y="262266"/>
                  <a:pt x="1171576" y="585788"/>
                </a:cubicBezTo>
                <a:cubicBezTo>
                  <a:pt x="1171576" y="909310"/>
                  <a:pt x="909310" y="1171576"/>
                  <a:pt x="585788" y="1171576"/>
                </a:cubicBezTo>
                <a:cubicBezTo>
                  <a:pt x="262266" y="1171576"/>
                  <a:pt x="0" y="909310"/>
                  <a:pt x="0" y="585788"/>
                </a:cubicBezTo>
                <a:close/>
              </a:path>
            </a:pathLst>
          </a:custGeom>
          <a:solidFill>
            <a:srgbClr val="F7B76F"/>
          </a:solidFill>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lIns="191258" tIns="191258" rIns="191258" bIns="191258" spcCol="1270" anchor="ctr"/>
          <a:lstStyle/>
          <a:p>
            <a:pPr algn="ctr" defTabSz="1377950">
              <a:lnSpc>
                <a:spcPct val="90000"/>
              </a:lnSpc>
              <a:spcAft>
                <a:spcPct val="35000"/>
              </a:spcAft>
              <a:defRPr/>
            </a:pPr>
            <a:r>
              <a:rPr lang="zh-CN" altLang="en-US" sz="1600" dirty="0">
                <a:latin typeface="Hiragino Sans GB W3"/>
                <a:ea typeface="Hiragino Sans GB W3"/>
                <a:cs typeface="Hiragino Sans GB W3"/>
              </a:rPr>
              <a:t>资料共享</a:t>
            </a:r>
          </a:p>
        </p:txBody>
      </p:sp>
      <p:sp>
        <p:nvSpPr>
          <p:cNvPr id="22" name="任意形状 23"/>
          <p:cNvSpPr/>
          <p:nvPr/>
        </p:nvSpPr>
        <p:spPr>
          <a:xfrm>
            <a:off x="2565400" y="1570038"/>
            <a:ext cx="839788" cy="839787"/>
          </a:xfrm>
          <a:custGeom>
            <a:avLst/>
            <a:gdLst>
              <a:gd name="connsiteX0" fmla="*/ 0 w 1171575"/>
              <a:gd name="connsiteY0" fmla="*/ 585788 h 1171575"/>
              <a:gd name="connsiteX1" fmla="*/ 585788 w 1171575"/>
              <a:gd name="connsiteY1" fmla="*/ 0 h 1171575"/>
              <a:gd name="connsiteX2" fmla="*/ 1171576 w 1171575"/>
              <a:gd name="connsiteY2" fmla="*/ 585788 h 1171575"/>
              <a:gd name="connsiteX3" fmla="*/ 585788 w 1171575"/>
              <a:gd name="connsiteY3" fmla="*/ 1171576 h 1171575"/>
              <a:gd name="connsiteX4" fmla="*/ 0 w 1171575"/>
              <a:gd name="connsiteY4" fmla="*/ 585788 h 1171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1575" h="1171575">
                <a:moveTo>
                  <a:pt x="0" y="585788"/>
                </a:moveTo>
                <a:cubicBezTo>
                  <a:pt x="0" y="262266"/>
                  <a:pt x="262266" y="0"/>
                  <a:pt x="585788" y="0"/>
                </a:cubicBezTo>
                <a:cubicBezTo>
                  <a:pt x="909310" y="0"/>
                  <a:pt x="1171576" y="262266"/>
                  <a:pt x="1171576" y="585788"/>
                </a:cubicBezTo>
                <a:cubicBezTo>
                  <a:pt x="1171576" y="909310"/>
                  <a:pt x="909310" y="1171576"/>
                  <a:pt x="585788" y="1171576"/>
                </a:cubicBezTo>
                <a:cubicBezTo>
                  <a:pt x="262266" y="1171576"/>
                  <a:pt x="0" y="909310"/>
                  <a:pt x="0" y="585788"/>
                </a:cubicBezTo>
                <a:close/>
              </a:path>
            </a:pathLst>
          </a:custGeom>
          <a:solidFill>
            <a:srgbClr val="F7B76F"/>
          </a:solidFill>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lIns="191258" tIns="191258" rIns="191258" bIns="191258" spcCol="1270" anchor="ctr"/>
          <a:lstStyle/>
          <a:p>
            <a:pPr algn="ctr" defTabSz="1377950">
              <a:lnSpc>
                <a:spcPct val="90000"/>
              </a:lnSpc>
              <a:spcAft>
                <a:spcPct val="35000"/>
              </a:spcAft>
              <a:defRPr/>
            </a:pPr>
            <a:r>
              <a:rPr lang="zh-CN" altLang="en-US" sz="1600" dirty="0">
                <a:latin typeface="Hiragino Sans GB W3"/>
                <a:ea typeface="Hiragino Sans GB W3"/>
                <a:cs typeface="Hiragino Sans GB W3"/>
              </a:rPr>
              <a:t>课程评价</a:t>
            </a:r>
          </a:p>
        </p:txBody>
      </p:sp>
      <p:sp>
        <p:nvSpPr>
          <p:cNvPr id="23" name="任意形状 24"/>
          <p:cNvSpPr/>
          <p:nvPr/>
        </p:nvSpPr>
        <p:spPr>
          <a:xfrm>
            <a:off x="1611313" y="1803400"/>
            <a:ext cx="839787" cy="838200"/>
          </a:xfrm>
          <a:custGeom>
            <a:avLst/>
            <a:gdLst>
              <a:gd name="connsiteX0" fmla="*/ 0 w 1171575"/>
              <a:gd name="connsiteY0" fmla="*/ 585788 h 1171575"/>
              <a:gd name="connsiteX1" fmla="*/ 585788 w 1171575"/>
              <a:gd name="connsiteY1" fmla="*/ 0 h 1171575"/>
              <a:gd name="connsiteX2" fmla="*/ 1171576 w 1171575"/>
              <a:gd name="connsiteY2" fmla="*/ 585788 h 1171575"/>
              <a:gd name="connsiteX3" fmla="*/ 585788 w 1171575"/>
              <a:gd name="connsiteY3" fmla="*/ 1171576 h 1171575"/>
              <a:gd name="connsiteX4" fmla="*/ 0 w 1171575"/>
              <a:gd name="connsiteY4" fmla="*/ 585788 h 1171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1575" h="1171575">
                <a:moveTo>
                  <a:pt x="0" y="585788"/>
                </a:moveTo>
                <a:cubicBezTo>
                  <a:pt x="0" y="262266"/>
                  <a:pt x="262266" y="0"/>
                  <a:pt x="585788" y="0"/>
                </a:cubicBezTo>
                <a:cubicBezTo>
                  <a:pt x="909310" y="0"/>
                  <a:pt x="1171576" y="262266"/>
                  <a:pt x="1171576" y="585788"/>
                </a:cubicBezTo>
                <a:cubicBezTo>
                  <a:pt x="1171576" y="909310"/>
                  <a:pt x="909310" y="1171576"/>
                  <a:pt x="585788" y="1171576"/>
                </a:cubicBezTo>
                <a:cubicBezTo>
                  <a:pt x="262266" y="1171576"/>
                  <a:pt x="0" y="909310"/>
                  <a:pt x="0" y="585788"/>
                </a:cubicBezTo>
                <a:close/>
              </a:path>
            </a:pathLst>
          </a:custGeom>
          <a:solidFill>
            <a:srgbClr val="F7B76F"/>
          </a:solidFill>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lIns="191258" tIns="191258" rIns="191258" bIns="191258" spcCol="1270" anchor="ctr"/>
          <a:lstStyle/>
          <a:p>
            <a:pPr algn="ctr" defTabSz="1377950">
              <a:lnSpc>
                <a:spcPct val="90000"/>
              </a:lnSpc>
              <a:spcAft>
                <a:spcPct val="35000"/>
              </a:spcAft>
              <a:defRPr/>
            </a:pPr>
            <a:r>
              <a:rPr lang="zh-CN" altLang="en-US" sz="1600" dirty="0">
                <a:latin typeface="Hiragino Sans GB W3"/>
                <a:ea typeface="Hiragino Sans GB W3"/>
                <a:cs typeface="Hiragino Sans GB W3"/>
              </a:rPr>
              <a:t>数据统计</a:t>
            </a:r>
          </a:p>
        </p:txBody>
      </p:sp>
      <p:sp>
        <p:nvSpPr>
          <p:cNvPr id="24" name="任意形状 26"/>
          <p:cNvSpPr/>
          <p:nvPr/>
        </p:nvSpPr>
        <p:spPr>
          <a:xfrm>
            <a:off x="1079500" y="3535363"/>
            <a:ext cx="838200" cy="838200"/>
          </a:xfrm>
          <a:custGeom>
            <a:avLst/>
            <a:gdLst>
              <a:gd name="connsiteX0" fmla="*/ 0 w 1171575"/>
              <a:gd name="connsiteY0" fmla="*/ 585788 h 1171575"/>
              <a:gd name="connsiteX1" fmla="*/ 585788 w 1171575"/>
              <a:gd name="connsiteY1" fmla="*/ 0 h 1171575"/>
              <a:gd name="connsiteX2" fmla="*/ 1171576 w 1171575"/>
              <a:gd name="connsiteY2" fmla="*/ 585788 h 1171575"/>
              <a:gd name="connsiteX3" fmla="*/ 585788 w 1171575"/>
              <a:gd name="connsiteY3" fmla="*/ 1171576 h 1171575"/>
              <a:gd name="connsiteX4" fmla="*/ 0 w 1171575"/>
              <a:gd name="connsiteY4" fmla="*/ 585788 h 1171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1575" h="1171575">
                <a:moveTo>
                  <a:pt x="0" y="585788"/>
                </a:moveTo>
                <a:cubicBezTo>
                  <a:pt x="0" y="262266"/>
                  <a:pt x="262266" y="0"/>
                  <a:pt x="585788" y="0"/>
                </a:cubicBezTo>
                <a:cubicBezTo>
                  <a:pt x="909310" y="0"/>
                  <a:pt x="1171576" y="262266"/>
                  <a:pt x="1171576" y="585788"/>
                </a:cubicBezTo>
                <a:cubicBezTo>
                  <a:pt x="1171576" y="909310"/>
                  <a:pt x="909310" y="1171576"/>
                  <a:pt x="585788" y="1171576"/>
                </a:cubicBezTo>
                <a:cubicBezTo>
                  <a:pt x="262266" y="1171576"/>
                  <a:pt x="0" y="909310"/>
                  <a:pt x="0" y="585788"/>
                </a:cubicBezTo>
                <a:close/>
              </a:path>
            </a:pathLst>
          </a:custGeom>
          <a:solidFill>
            <a:srgbClr val="F7B76F"/>
          </a:solidFill>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lIns="191258" tIns="191258" rIns="191258" bIns="191258" spcCol="1270" anchor="ctr"/>
          <a:lstStyle/>
          <a:p>
            <a:pPr algn="ctr" defTabSz="1377950">
              <a:lnSpc>
                <a:spcPct val="90000"/>
              </a:lnSpc>
              <a:spcAft>
                <a:spcPct val="35000"/>
              </a:spcAft>
              <a:defRPr/>
            </a:pPr>
            <a:r>
              <a:rPr lang="zh-CN" altLang="en-US" sz="1600" dirty="0">
                <a:latin typeface="Hiragino Sans GB W3"/>
                <a:ea typeface="Hiragino Sans GB W3"/>
                <a:cs typeface="Hiragino Sans GB W3"/>
              </a:rPr>
              <a:t>移动学习</a:t>
            </a:r>
          </a:p>
        </p:txBody>
      </p:sp>
      <p:sp>
        <p:nvSpPr>
          <p:cNvPr id="25" name="任意形状 27"/>
          <p:cNvSpPr/>
          <p:nvPr/>
        </p:nvSpPr>
        <p:spPr>
          <a:xfrm>
            <a:off x="1619250" y="4333875"/>
            <a:ext cx="831850" cy="831850"/>
          </a:xfrm>
          <a:custGeom>
            <a:avLst/>
            <a:gdLst>
              <a:gd name="connsiteX0" fmla="*/ 0 w 1171575"/>
              <a:gd name="connsiteY0" fmla="*/ 585788 h 1171575"/>
              <a:gd name="connsiteX1" fmla="*/ 585788 w 1171575"/>
              <a:gd name="connsiteY1" fmla="*/ 0 h 1171575"/>
              <a:gd name="connsiteX2" fmla="*/ 1171576 w 1171575"/>
              <a:gd name="connsiteY2" fmla="*/ 585788 h 1171575"/>
              <a:gd name="connsiteX3" fmla="*/ 585788 w 1171575"/>
              <a:gd name="connsiteY3" fmla="*/ 1171576 h 1171575"/>
              <a:gd name="connsiteX4" fmla="*/ 0 w 1171575"/>
              <a:gd name="connsiteY4" fmla="*/ 585788 h 1171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1575" h="1171575">
                <a:moveTo>
                  <a:pt x="0" y="585788"/>
                </a:moveTo>
                <a:cubicBezTo>
                  <a:pt x="0" y="262266"/>
                  <a:pt x="262266" y="0"/>
                  <a:pt x="585788" y="0"/>
                </a:cubicBezTo>
                <a:cubicBezTo>
                  <a:pt x="909310" y="0"/>
                  <a:pt x="1171576" y="262266"/>
                  <a:pt x="1171576" y="585788"/>
                </a:cubicBezTo>
                <a:cubicBezTo>
                  <a:pt x="1171576" y="909310"/>
                  <a:pt x="909310" y="1171576"/>
                  <a:pt x="585788" y="1171576"/>
                </a:cubicBezTo>
                <a:cubicBezTo>
                  <a:pt x="262266" y="1171576"/>
                  <a:pt x="0" y="909310"/>
                  <a:pt x="0" y="585788"/>
                </a:cubicBezTo>
                <a:close/>
              </a:path>
            </a:pathLst>
          </a:custGeom>
          <a:solidFill>
            <a:srgbClr val="F7B76F"/>
          </a:solidFill>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lIns="191258" tIns="191258" rIns="191258" bIns="191258" spcCol="1270" anchor="ctr"/>
          <a:lstStyle/>
          <a:p>
            <a:pPr algn="ctr" defTabSz="1377950">
              <a:lnSpc>
                <a:spcPct val="90000"/>
              </a:lnSpc>
              <a:spcAft>
                <a:spcPct val="35000"/>
              </a:spcAft>
              <a:defRPr/>
            </a:pPr>
            <a:r>
              <a:rPr lang="zh-CN" altLang="en-US" sz="1600" dirty="0">
                <a:latin typeface="Hiragino Sans GB W3"/>
                <a:ea typeface="Hiragino Sans GB W3"/>
                <a:cs typeface="Hiragino Sans GB W3"/>
              </a:rPr>
              <a:t>笔记</a:t>
            </a:r>
          </a:p>
        </p:txBody>
      </p:sp>
      <p:sp>
        <p:nvSpPr>
          <p:cNvPr id="26" name="任意形状 28"/>
          <p:cNvSpPr/>
          <p:nvPr/>
        </p:nvSpPr>
        <p:spPr>
          <a:xfrm>
            <a:off x="2582863" y="4649788"/>
            <a:ext cx="822325" cy="822325"/>
          </a:xfrm>
          <a:custGeom>
            <a:avLst/>
            <a:gdLst>
              <a:gd name="connsiteX0" fmla="*/ 0 w 1171575"/>
              <a:gd name="connsiteY0" fmla="*/ 585788 h 1171575"/>
              <a:gd name="connsiteX1" fmla="*/ 585788 w 1171575"/>
              <a:gd name="connsiteY1" fmla="*/ 0 h 1171575"/>
              <a:gd name="connsiteX2" fmla="*/ 1171576 w 1171575"/>
              <a:gd name="connsiteY2" fmla="*/ 585788 h 1171575"/>
              <a:gd name="connsiteX3" fmla="*/ 585788 w 1171575"/>
              <a:gd name="connsiteY3" fmla="*/ 1171576 h 1171575"/>
              <a:gd name="connsiteX4" fmla="*/ 0 w 1171575"/>
              <a:gd name="connsiteY4" fmla="*/ 585788 h 1171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1575" h="1171575">
                <a:moveTo>
                  <a:pt x="0" y="585788"/>
                </a:moveTo>
                <a:cubicBezTo>
                  <a:pt x="0" y="262266"/>
                  <a:pt x="262266" y="0"/>
                  <a:pt x="585788" y="0"/>
                </a:cubicBezTo>
                <a:cubicBezTo>
                  <a:pt x="909310" y="0"/>
                  <a:pt x="1171576" y="262266"/>
                  <a:pt x="1171576" y="585788"/>
                </a:cubicBezTo>
                <a:cubicBezTo>
                  <a:pt x="1171576" y="909310"/>
                  <a:pt x="909310" y="1171576"/>
                  <a:pt x="585788" y="1171576"/>
                </a:cubicBezTo>
                <a:cubicBezTo>
                  <a:pt x="262266" y="1171576"/>
                  <a:pt x="0" y="909310"/>
                  <a:pt x="0" y="585788"/>
                </a:cubicBezTo>
                <a:close/>
              </a:path>
            </a:pathLst>
          </a:custGeom>
          <a:solidFill>
            <a:srgbClr val="F7B76F"/>
          </a:solidFill>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lIns="191258" tIns="191258" rIns="191258" bIns="191258" spcCol="1270" anchor="ctr"/>
          <a:lstStyle/>
          <a:p>
            <a:pPr algn="ctr" defTabSz="1377950">
              <a:lnSpc>
                <a:spcPct val="90000"/>
              </a:lnSpc>
              <a:spcAft>
                <a:spcPct val="35000"/>
              </a:spcAft>
              <a:defRPr/>
            </a:pPr>
            <a:r>
              <a:rPr lang="zh-CN" altLang="en-US" sz="1600" dirty="0">
                <a:latin typeface="Hiragino Sans GB W3"/>
                <a:ea typeface="Hiragino Sans GB W3"/>
                <a:cs typeface="Hiragino Sans GB W3"/>
              </a:rPr>
              <a:t>问答</a:t>
            </a:r>
          </a:p>
        </p:txBody>
      </p:sp>
      <p:sp>
        <p:nvSpPr>
          <p:cNvPr id="13321" name="标题 26"/>
          <p:cNvSpPr>
            <a:spLocks noGrp="1"/>
          </p:cNvSpPr>
          <p:nvPr>
            <p:ph type="title"/>
          </p:nvPr>
        </p:nvSpPr>
        <p:spPr/>
        <p:txBody>
          <a:bodyPr/>
          <a:lstStyle/>
          <a:p>
            <a:r>
              <a:rPr lang="en-US" altLang="zh-CN" dirty="0" err="1" smtClean="0">
                <a:solidFill>
                  <a:srgbClr val="F7B76F"/>
                </a:solidFill>
              </a:rPr>
              <a:t>EduSoho</a:t>
            </a:r>
            <a:r>
              <a:rPr lang="zh-CN" altLang="en-US" dirty="0" smtClean="0">
                <a:solidFill>
                  <a:srgbClr val="F7B76F"/>
                </a:solidFill>
              </a:rPr>
              <a:t>慕课流程</a:t>
            </a:r>
          </a:p>
        </p:txBody>
      </p:sp>
      <p:sp>
        <p:nvSpPr>
          <p:cNvPr id="27" name="Text Box 8"/>
          <p:cNvSpPr txBox="1">
            <a:spLocks noChangeArrowheads="1"/>
          </p:cNvSpPr>
          <p:nvPr/>
        </p:nvSpPr>
        <p:spPr bwMode="auto">
          <a:xfrm>
            <a:off x="1509713" y="5800725"/>
            <a:ext cx="6391275" cy="617538"/>
          </a:xfrm>
          <a:prstGeom prst="rect">
            <a:avLst/>
          </a:prstGeom>
          <a:noFill/>
          <a:ln w="9525">
            <a:noFill/>
            <a:miter lim="800000"/>
            <a:headEnd/>
            <a:tailEnd/>
          </a:ln>
        </p:spPr>
        <p:txBody>
          <a:bodyPr lIns="90170" tIns="46990" rIns="90170" bIns="46990"/>
          <a:lstStyle/>
          <a:p>
            <a:pPr eaLnBrk="1" hangingPunct="1">
              <a:defRPr/>
            </a:pPr>
            <a:r>
              <a:rPr lang="en-US" altLang="zh-CN" sz="1400" dirty="0" err="1">
                <a:solidFill>
                  <a:schemeClr val="tx1">
                    <a:lumMod val="65000"/>
                    <a:lumOff val="35000"/>
                  </a:schemeClr>
                </a:solidFill>
                <a:latin typeface="微软雅黑" pitchFamily="34" charset="-122"/>
                <a:ea typeface="微软雅黑" pitchFamily="34" charset="-122"/>
                <a:sym typeface="Arial" pitchFamily="34" charset="0"/>
              </a:rPr>
              <a:t>EduSoho</a:t>
            </a:r>
            <a:r>
              <a:rPr lang="zh-CN" altLang="en-US" sz="1400" dirty="0">
                <a:solidFill>
                  <a:schemeClr val="tx1">
                    <a:lumMod val="65000"/>
                    <a:lumOff val="35000"/>
                  </a:schemeClr>
                </a:solidFill>
                <a:latin typeface="微软雅黑" pitchFamily="34" charset="-122"/>
                <a:ea typeface="微软雅黑" pitchFamily="34" charset="-122"/>
                <a:sym typeface="Arial" pitchFamily="34" charset="0"/>
              </a:rPr>
              <a:t>慕课流程在传统慕课流程之外，根据多年在线教育经验，引入课程评价、数据统计、笔记等多种功能，提供更丰富流畅的慕课学习体验</a:t>
            </a:r>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1431</TotalTime>
  <Pages>0</Pages>
  <Words>926</Words>
  <Characters>0</Characters>
  <Application>Microsoft Office PowerPoint</Application>
  <DocSecurity>0</DocSecurity>
  <PresentationFormat>全屏显示(4:3)</PresentationFormat>
  <Lines>0</Lines>
  <Paragraphs>181</Paragraphs>
  <Slides>25</Slides>
  <Notes>2</Notes>
  <HiddenSlides>0</HiddenSlides>
  <MMClips>0</MMClips>
  <ScaleCrop>true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Hiragino Sans GB W3</vt:lpstr>
      <vt:lpstr>黑体</vt:lpstr>
      <vt:lpstr>宋体</vt:lpstr>
      <vt:lpstr>微软雅黑</vt:lpstr>
      <vt:lpstr>Arial</vt:lpstr>
      <vt:lpstr>Calibri</vt:lpstr>
      <vt:lpstr>Symbol</vt:lpstr>
      <vt:lpstr>默认设计模板</vt:lpstr>
      <vt:lpstr>国内首个慕课系统</vt:lpstr>
      <vt:lpstr>PowerPoint 演示文稿</vt:lpstr>
      <vt:lpstr>PowerPoint 演示文稿</vt:lpstr>
      <vt:lpstr>PowerPoint 演示文稿</vt:lpstr>
      <vt:lpstr>慕课发展历程</vt:lpstr>
      <vt:lpstr>慕课的优势</vt:lpstr>
      <vt:lpstr>PowerPoint 演示文稿</vt:lpstr>
      <vt:lpstr>中国慕课遇到的问题</vt:lpstr>
      <vt:lpstr>EduSoho慕课流程</vt:lpstr>
      <vt:lpstr>EduSoho慕课特性</vt:lpstr>
      <vt:lpstr>ES优势</vt:lpstr>
      <vt:lpstr>PowerPoint 演示文稿</vt:lpstr>
      <vt:lpstr>EduSoho功能</vt:lpstr>
      <vt:lpstr>个人学习界面</vt:lpstr>
      <vt:lpstr>个人学习界面</vt:lpstr>
      <vt:lpstr>个人学习界面</vt:lpstr>
      <vt:lpstr>个人学习中心</vt:lpstr>
      <vt:lpstr>创建课程界面</vt:lpstr>
      <vt:lpstr>创建课程界面</vt:lpstr>
      <vt:lpstr>PowerPoint 演示文稿</vt:lpstr>
      <vt:lpstr>PowerPoint 演示文稿</vt:lpstr>
      <vt:lpstr>PowerPoint 演示文稿</vt:lpstr>
      <vt:lpstr>PowerPoint 演示文稿</vt:lpstr>
      <vt:lpstr>PowerPoint 演示文稿</vt:lpstr>
      <vt:lpstr>THANK YOU!</vt:lpstr>
    </vt:vector>
  </TitlesOfParts>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www.pptbz.com</dc:creator>
  <cp:keywords>ppt宝藏</cp:keywords>
  <cp:lastModifiedBy>lpc0425@gmail.com</cp:lastModifiedBy>
  <cp:revision>136</cp:revision>
  <dcterms:created xsi:type="dcterms:W3CDTF">2013-01-25T01:44:32Z</dcterms:created>
  <dcterms:modified xsi:type="dcterms:W3CDTF">2015-05-20T00:59:09Z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2052-4.2.1</vt:lpwstr>
  </property>
</Properties>
</file>