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5129-CE92-4AC2-8354-D96E08902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7CC4-5254-40ED-9F5D-8A8055BDC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D052-70A7-41EE-9F55-933E318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5B61-3550-44E5-9058-5E3C85FB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99BA-B6EE-42AD-BD4F-65E4BA3F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8612-E7F1-4F20-BBA0-3BC5865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FF0AE-5B5C-4E97-A1D5-08034283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714B-E583-4A55-BE44-7959F81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84FD-E448-4477-B103-12CDE78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27D7-556B-41C1-93F9-2DDF7BD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56E5D-B4B8-428B-A0CE-BDC9C3043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462C5-A1F7-4D78-8B7E-F662FC2F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7B27-C13D-4D68-A13A-4D35A3FA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BA88-4DEE-432F-B4AA-5430280D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9704-2875-43B2-B712-546CAE3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342-BEE7-4B50-9A22-352923D7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23B6-45A5-4278-9FDF-5C8B96F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A96D-64A4-4897-9E6D-9BD14F81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2405-5BE5-43FD-B8B3-0AD0BD90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E633-D19D-4F3B-BDD4-26E9C36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4F1-AC8B-4106-B2B6-936895B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BEA8-CBAF-442E-940E-D63A7FBA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5BC4-650A-4898-B118-50FFB160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BD8A-EE24-40F2-A8E6-06BCE835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F86-9AFB-47BE-A5E7-806F48B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57F0-5985-4226-9D2D-C24D364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F990-29B5-475D-B211-EDF823DB8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4AA9-2C46-4EAE-A11C-21EC87DF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B92A-F0EA-4D3B-8154-ACCE15FC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71DC-E3F7-4DB4-8539-D750419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3FB2-3D52-4FB0-BA7E-A103B4F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87DB-6589-42B4-AF6A-273C154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2549-E720-416B-BD10-782CFD9E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F478-F624-4224-911F-EA37E347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77BD-939B-4A82-9C2C-B4985635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8E83-5685-444A-875E-4CD2DA6AB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28DB-FAFD-4510-8B9D-3AD35A03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DFB6C-16C6-4461-A87B-FF16556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6FFC-6B0B-443B-8C91-94738F81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DAC-9177-419A-89DF-6D60E4A5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3D1B-32AD-43B5-B6DA-5399189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1EC2-F70C-425F-87EC-C3B95C5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D261-4584-4073-80C9-AC269FA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376D-7FAD-4680-8115-5B3E8927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1CF1F-2C76-4D8B-BA85-2CE51F5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81997-DF53-4B3B-B30C-39D4E73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F75E-8620-4AF9-A95B-BA68D27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8B0E-7DD7-4F6C-802C-95807EF3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8D64-7F4A-4D5D-83CB-DA0F91E5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C193-3E8E-4FDB-A60B-B2925961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BD626-3A84-47EF-9B31-79CFBF79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BE21-45DC-4EA7-8DCC-1EAED45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D76-2B42-4FA0-AE5E-80281DE5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9EC5-7021-425A-AA24-302034EB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9398-7095-415A-88DC-72D94B2B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A5D4-D923-470A-BF4C-36F431D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AAA-345A-4C03-AA32-65FF5A13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8317-C568-420C-8E6C-5898DD0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5C7AC-2282-476A-ADC4-7B9FC349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0BC4-985A-4E58-9DEB-1D4D09CD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05C3-D2E5-4072-880C-23390382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DF5B-FC35-4261-A80E-D864790832D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41E7-2CAC-47C8-9C4A-23BE931D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8A7F-23A7-4A23-BAAA-F764313F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jira.ncsa.illinois.edu/projects/DA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www.xsede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reversed">
            <a:extLst>
              <a:ext uri="{FF2B5EF4-FFF2-40B4-BE49-F238E27FC236}">
                <a16:creationId xmlns:a16="http://schemas.microsoft.com/office/drawing/2014/main" id="{9E8A33C8-E067-47E8-AB5A-ECAC1EF8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27" y="1553028"/>
            <a:ext cx="1036411" cy="10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95A78-06D8-493D-99C2-E4735B226806}"/>
              </a:ext>
            </a:extLst>
          </p:cNvPr>
          <p:cNvSpPr txBox="1"/>
          <p:nvPr/>
        </p:nvSpPr>
        <p:spPr>
          <a:xfrm>
            <a:off x="4971143" y="2582334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</a:rPr>
              <a:t>ChronicleMap</a:t>
            </a:r>
            <a:r>
              <a:rPr lang="en-US" b="1" i="1" dirty="0">
                <a:solidFill>
                  <a:schemeClr val="tx2"/>
                </a:solidFill>
              </a:rPr>
              <a:t>&lt;K,V&gt;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96CE13D-1983-4A08-AEC6-88D2FAD2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08" y="2803032"/>
            <a:ext cx="667683" cy="778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11870-5149-4873-8DC5-B04DB291EA34}"/>
              </a:ext>
            </a:extLst>
          </p:cNvPr>
          <p:cNvSpPr txBox="1"/>
          <p:nvPr/>
        </p:nvSpPr>
        <p:spPr>
          <a:xfrm>
            <a:off x="4142037" y="312068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BondVOInterface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028" name="Picture 4" descr="Image result for java duke">
            <a:extLst>
              <a:ext uri="{FF2B5EF4-FFF2-40B4-BE49-F238E27FC236}">
                <a16:creationId xmlns:a16="http://schemas.microsoft.com/office/drawing/2014/main" id="{A4390327-B210-4417-BD85-6CFD526C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9" y="3429000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35BF13C-2561-4DFD-A536-B7F8CCBA1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2805892"/>
            <a:ext cx="1640873" cy="613279"/>
          </a:xfrm>
          <a:prstGeom prst="rect">
            <a:avLst/>
          </a:prstGeom>
        </p:spPr>
      </p:pic>
      <p:pic>
        <p:nvPicPr>
          <p:cNvPr id="12" name="Picture 11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65A97C5A-9960-4B02-B3B4-DED2C6E7D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45" y="162851"/>
            <a:ext cx="438056" cy="6132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82208A-9DDC-414E-941D-B6082F67E2E7}"/>
              </a:ext>
            </a:extLst>
          </p:cNvPr>
          <p:cNvSpPr txBox="1"/>
          <p:nvPr/>
        </p:nvSpPr>
        <p:spPr>
          <a:xfrm>
            <a:off x="10358511" y="4734997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1</a:t>
            </a:r>
          </a:p>
        </p:txBody>
      </p:sp>
      <p:pic>
        <p:nvPicPr>
          <p:cNvPr id="16" name="Picture 4" descr="Image result for java duke">
            <a:extLst>
              <a:ext uri="{FF2B5EF4-FFF2-40B4-BE49-F238E27FC236}">
                <a16:creationId xmlns:a16="http://schemas.microsoft.com/office/drawing/2014/main" id="{8766CFE6-772C-42B0-814A-B0B72F32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9" y="3520785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33B5B73-36CB-4ED5-AAD1-196C4A8FE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9" y="2897677"/>
            <a:ext cx="1640873" cy="6132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04EE6F-46CF-448D-A248-162F4F54CE30}"/>
              </a:ext>
            </a:extLst>
          </p:cNvPr>
          <p:cNvSpPr txBox="1"/>
          <p:nvPr/>
        </p:nvSpPr>
        <p:spPr>
          <a:xfrm>
            <a:off x="1043880" y="4836611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2</a:t>
            </a:r>
          </a:p>
        </p:txBody>
      </p:sp>
      <p:pic>
        <p:nvPicPr>
          <p:cNvPr id="19" name="Picture 18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7AB55C42-22A6-474A-97A4-DF82FD510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1" y="184602"/>
            <a:ext cx="438056" cy="613279"/>
          </a:xfrm>
          <a:prstGeom prst="rect">
            <a:avLst/>
          </a:prstGeom>
        </p:spPr>
      </p:pic>
      <p:pic>
        <p:nvPicPr>
          <p:cNvPr id="1030" name="Picture 6" descr="Image result for java duke">
            <a:extLst>
              <a:ext uri="{FF2B5EF4-FFF2-40B4-BE49-F238E27FC236}">
                <a16:creationId xmlns:a16="http://schemas.microsoft.com/office/drawing/2014/main" id="{AEC2FF37-1B3D-4B4E-81AA-85957C87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14" y="537683"/>
            <a:ext cx="782508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B89C7885-E33A-4FF0-ACEB-E59078D7F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97" y="4582835"/>
            <a:ext cx="438056" cy="613279"/>
          </a:xfrm>
          <a:prstGeom prst="rect">
            <a:avLst/>
          </a:prstGeom>
        </p:spPr>
      </p:pic>
      <p:pic>
        <p:nvPicPr>
          <p:cNvPr id="1032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6B26C091-5D8B-4B20-810F-3538C7B3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36DFCB-C9E3-43B0-AFB9-1BD02A4B1C71}"/>
              </a:ext>
            </a:extLst>
          </p:cNvPr>
          <p:cNvCxnSpPr>
            <a:stCxn id="1028" idx="1"/>
            <a:endCxn id="21" idx="3"/>
          </p:cNvCxnSpPr>
          <p:nvPr/>
        </p:nvCxnSpPr>
        <p:spPr>
          <a:xfrm rot="10800000" flipV="1">
            <a:off x="6117253" y="4174331"/>
            <a:ext cx="3636346" cy="715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DFAAA7-985A-48B3-B850-4A5F15E7DC74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058732" y="4266117"/>
            <a:ext cx="3620465" cy="6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C52C10-3704-4630-B7EF-4E4ABFECB511}"/>
              </a:ext>
            </a:extLst>
          </p:cNvPr>
          <p:cNvSpPr txBox="1"/>
          <p:nvPr/>
        </p:nvSpPr>
        <p:spPr>
          <a:xfrm>
            <a:off x="2826229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CF942-3012-4DEA-AF6A-9B3FC1C57769}"/>
              </a:ext>
            </a:extLst>
          </p:cNvPr>
          <p:cNvSpPr txBox="1"/>
          <p:nvPr/>
        </p:nvSpPr>
        <p:spPr>
          <a:xfrm>
            <a:off x="8593772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D7E783-07E9-4D72-877D-862C1ED0A82A}"/>
              </a:ext>
            </a:extLst>
          </p:cNvPr>
          <p:cNvSpPr txBox="1"/>
          <p:nvPr/>
        </p:nvSpPr>
        <p:spPr>
          <a:xfrm>
            <a:off x="3468146" y="5417924"/>
            <a:ext cx="7152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ChronicleMap</a:t>
            </a:r>
            <a:r>
              <a:rPr lang="en-US" dirty="0"/>
              <a:t>&lt;String, </a:t>
            </a:r>
            <a:r>
              <a:rPr lang="en-US" dirty="0" err="1"/>
              <a:t>BondVOInterface</a:t>
            </a:r>
            <a:r>
              <a:rPr lang="en-US" dirty="0"/>
              <a:t>&gt; chm =</a:t>
            </a:r>
          </a:p>
          <a:p>
            <a:r>
              <a:rPr lang="en-US" dirty="0"/>
              <a:t>                   </a:t>
            </a:r>
            <a:r>
              <a:rPr lang="en-US" dirty="0" err="1"/>
              <a:t>ChroinicleMapBuilder</a:t>
            </a:r>
            <a:r>
              <a:rPr lang="en-US" dirty="0"/>
              <a:t>…</a:t>
            </a:r>
            <a:r>
              <a:rPr lang="en-US" i="1" dirty="0" err="1"/>
              <a:t>createPersistedTo</a:t>
            </a:r>
            <a:r>
              <a:rPr lang="en-US" dirty="0"/>
              <a:t>(</a:t>
            </a:r>
          </a:p>
          <a:p>
            <a:r>
              <a:rPr lang="en-US" dirty="0"/>
              <a:t>                          “/dev/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BondVOInterface</a:t>
            </a:r>
            <a:r>
              <a:rPr lang="en-US" dirty="0"/>
              <a:t>"</a:t>
            </a:r>
          </a:p>
          <a:p>
            <a:r>
              <a:rPr lang="en-US" dirty="0"/>
              <a:t>                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A3A2E8-76FC-4F8F-A314-B8EB507BB462}"/>
              </a:ext>
            </a:extLst>
          </p:cNvPr>
          <p:cNvSpPr txBox="1"/>
          <p:nvPr/>
        </p:nvSpPr>
        <p:spPr>
          <a:xfrm>
            <a:off x="3971078" y="3344599"/>
            <a:ext cx="441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</a:t>
            </a:r>
            <a:r>
              <a:rPr lang="en-US" dirty="0">
                <a:hlinkClick r:id="rId9"/>
              </a:rPr>
              <a:t>www.xsede.org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>
                <a:hlinkClick r:id="rId10"/>
              </a:rPr>
              <a:t>https://jira.ncsa.illinois.edu/projects/DA/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33EBB52-DCFE-4E56-A570-27056459BF51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rot="5400000" flipH="1" flipV="1">
            <a:off x="455851" y="1423898"/>
            <a:ext cx="2406435" cy="54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B94AC1-97EC-4194-A37E-5D939339EB77}"/>
              </a:ext>
            </a:extLst>
          </p:cNvPr>
          <p:cNvSpPr txBox="1"/>
          <p:nvPr/>
        </p:nvSpPr>
        <p:spPr>
          <a:xfrm>
            <a:off x="10620917" y="526796"/>
            <a:ext cx="940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@t &gt;= 3</a:t>
            </a:r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1E9C1944-2D17-406A-9D60-01F71248C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9" y="40268"/>
            <a:ext cx="1640873" cy="613279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8D1D57D-B4E0-4293-9C48-E883B9440176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8728682" y="832110"/>
            <a:ext cx="2122158" cy="139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4C6177-FBF1-43E1-88D3-EF4B219F288C}"/>
              </a:ext>
            </a:extLst>
          </p:cNvPr>
          <p:cNvSpPr txBox="1"/>
          <p:nvPr/>
        </p:nvSpPr>
        <p:spPr>
          <a:xfrm>
            <a:off x="348617" y="924130"/>
            <a:ext cx="855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BD29EF-432D-43C4-923C-0A577D81E27F}"/>
              </a:ext>
            </a:extLst>
          </p:cNvPr>
          <p:cNvSpPr txBox="1"/>
          <p:nvPr/>
        </p:nvSpPr>
        <p:spPr>
          <a:xfrm>
            <a:off x="4588684" y="866944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ChronicleStampedLock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B4432A-05E8-4BB6-9C99-326655BF03B7}"/>
              </a:ext>
            </a:extLst>
          </p:cNvPr>
          <p:cNvSpPr txBox="1"/>
          <p:nvPr/>
        </p:nvSpPr>
        <p:spPr>
          <a:xfrm>
            <a:off x="8252418" y="811642"/>
            <a:ext cx="23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tryOptimisticRead</a:t>
            </a:r>
            <a:r>
              <a:rPr lang="en-US" i="1" dirty="0"/>
              <a:t>();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2EB34C-FE08-4BC8-A4E6-40A70C1A58E1}"/>
              </a:ext>
            </a:extLst>
          </p:cNvPr>
          <p:cNvSpPr txBox="1"/>
          <p:nvPr/>
        </p:nvSpPr>
        <p:spPr>
          <a:xfrm>
            <a:off x="8593772" y="2137474"/>
            <a:ext cx="20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?Dirty == </a:t>
            </a:r>
            <a:r>
              <a:rPr lang="en-US" dirty="0" err="1"/>
              <a:t>csl.validate</a:t>
            </a:r>
            <a:r>
              <a:rPr lang="en-US" dirty="0"/>
              <a:t>(</a:t>
            </a:r>
            <a:r>
              <a:rPr lang="en-US" dirty="0" err="1"/>
              <a:t>Stmp</a:t>
            </a:r>
            <a:r>
              <a:rPr lang="en-US" dirty="0"/>
              <a:t>);</a:t>
            </a:r>
            <a:endParaRPr lang="en-US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EB0A81-B3FD-48D6-94BC-A505FE114484}"/>
              </a:ext>
            </a:extLst>
          </p:cNvPr>
          <p:cNvSpPr txBox="1"/>
          <p:nvPr/>
        </p:nvSpPr>
        <p:spPr>
          <a:xfrm>
            <a:off x="278038" y="1463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</a:t>
            </a:r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tryWriteLock</a:t>
            </a:r>
            <a:r>
              <a:rPr lang="en-US" i="1" dirty="0"/>
              <a:t>();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CA514D-5A69-4073-B786-0981B1F9C809}"/>
              </a:ext>
            </a:extLst>
          </p:cNvPr>
          <p:cNvCxnSpPr>
            <a:cxnSpLocks/>
            <a:stCxn id="12" idx="1"/>
            <a:endCxn id="40" idx="3"/>
          </p:cNvCxnSpPr>
          <p:nvPr/>
        </p:nvCxnSpPr>
        <p:spPr>
          <a:xfrm flipH="1" flipV="1">
            <a:off x="5791962" y="346908"/>
            <a:ext cx="2861283" cy="1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052D4B-211D-4ECB-BAA9-0F8FBECD0506}"/>
              </a:ext>
            </a:extLst>
          </p:cNvPr>
          <p:cNvCxnSpPr>
            <a:cxnSpLocks/>
            <a:stCxn id="40" idx="1"/>
            <a:endCxn id="19" idx="3"/>
          </p:cNvCxnSpPr>
          <p:nvPr/>
        </p:nvCxnSpPr>
        <p:spPr>
          <a:xfrm flipH="1">
            <a:off x="2367687" y="346908"/>
            <a:ext cx="1783402" cy="1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050836-8941-490A-8D30-CD8D0EB39E37}"/>
              </a:ext>
            </a:extLst>
          </p:cNvPr>
          <p:cNvSpPr txBox="1"/>
          <p:nvPr/>
        </p:nvSpPr>
        <p:spPr>
          <a:xfrm>
            <a:off x="129297" y="5286635"/>
            <a:ext cx="319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DirtyReadOffender.java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4E8CE3-625F-4335-8C1B-ACCB09157D23}"/>
              </a:ext>
            </a:extLst>
          </p:cNvPr>
          <p:cNvSpPr txBox="1"/>
          <p:nvPr/>
        </p:nvSpPr>
        <p:spPr>
          <a:xfrm>
            <a:off x="8740037" y="5193832"/>
            <a:ext cx="319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DirtyReadVictim.java</a:t>
            </a:r>
          </a:p>
        </p:txBody>
      </p:sp>
    </p:spTree>
    <p:extLst>
      <p:ext uri="{BB962C8B-B14F-4D97-AF65-F5344CB8AC3E}">
        <p14:creationId xmlns:p14="http://schemas.microsoft.com/office/powerpoint/2010/main" val="781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AC308-1B60-4D4E-AB63-618827D5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8" y="852619"/>
            <a:ext cx="11383964" cy="4601217"/>
          </a:xfrm>
          <a:prstGeom prst="rect">
            <a:avLst/>
          </a:prstGeom>
        </p:spPr>
      </p:pic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3D02179C-E848-43C9-8FAF-FBD2A756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66908-5EF1-4000-84E7-9B7BEBD8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1018838"/>
            <a:ext cx="11441122" cy="4820323"/>
          </a:xfrm>
          <a:prstGeom prst="rect">
            <a:avLst/>
          </a:prstGeom>
        </p:spPr>
      </p:pic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D3A3700F-52BB-411E-8EE8-7FBA2FF1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3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118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Cotton</dc:creator>
  <cp:lastModifiedBy>buddyCotton@outlook.com</cp:lastModifiedBy>
  <cp:revision>14</cp:revision>
  <dcterms:created xsi:type="dcterms:W3CDTF">2020-07-02T09:49:04Z</dcterms:created>
  <dcterms:modified xsi:type="dcterms:W3CDTF">2020-07-02T20:05:19Z</dcterms:modified>
</cp:coreProperties>
</file>