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8" r:id="rId2"/>
    <p:sldId id="298" r:id="rId3"/>
    <p:sldId id="299" r:id="rId4"/>
    <p:sldId id="300" r:id="rId5"/>
    <p:sldId id="301" r:id="rId6"/>
    <p:sldId id="288" r:id="rId7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18" y="-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C1662-7A89-4B15-AB3D-C0EBF195B84E}" type="datetimeFigureOut">
              <a:rPr lang="fr-FR" smtClean="0"/>
              <a:t>15/10/2015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2FB02-F680-4E66-BF95-20C0963DC20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616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2FB02-F680-4E66-BF95-20C0963DC20C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7556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ga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/>
          <p:nvPr/>
        </p:nvSpPr>
        <p:spPr>
          <a:xfrm rot="10800000">
            <a:off x="0" y="3795885"/>
            <a:ext cx="9144000" cy="1368152"/>
          </a:xfrm>
          <a:custGeom>
            <a:avLst/>
            <a:gdLst>
              <a:gd name="connsiteX0" fmla="*/ 0 w 9144000"/>
              <a:gd name="connsiteY0" fmla="*/ 0 h 432048"/>
              <a:gd name="connsiteX1" fmla="*/ 9144000 w 9144000"/>
              <a:gd name="connsiteY1" fmla="*/ 0 h 432048"/>
              <a:gd name="connsiteX2" fmla="*/ 9144000 w 9144000"/>
              <a:gd name="connsiteY2" fmla="*/ 432048 h 432048"/>
              <a:gd name="connsiteX3" fmla="*/ 0 w 9144000"/>
              <a:gd name="connsiteY3" fmla="*/ 432048 h 432048"/>
              <a:gd name="connsiteX4" fmla="*/ 0 w 9144000"/>
              <a:gd name="connsiteY4" fmla="*/ 0 h 43204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432048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1224136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872208">
                <a:moveTo>
                  <a:pt x="0" y="0"/>
                </a:moveTo>
                <a:lnTo>
                  <a:pt x="9144000" y="0"/>
                </a:lnTo>
                <a:lnTo>
                  <a:pt x="9144000" y="1224136"/>
                </a:lnTo>
                <a:lnTo>
                  <a:pt x="0" y="1872208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75000"/>
                </a:schemeClr>
              </a:gs>
              <a:gs pos="50000">
                <a:schemeClr val="tx1"/>
              </a:gs>
              <a:gs pos="100000">
                <a:schemeClr val="tx1">
                  <a:lumMod val="60000"/>
                  <a:lumOff val="40000"/>
                </a:schemeClr>
              </a:gs>
            </a:gsLst>
            <a:lin ang="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2051720" y="4671015"/>
            <a:ext cx="6912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CONSEIL, SOLUTIONS DE TRANSFORMATION</a:t>
            </a:r>
            <a:r>
              <a:rPr lang="fr-FR" sz="1200" baseline="0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&amp; SERVICES IT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23528" y="1690514"/>
            <a:ext cx="5112568" cy="576064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fr-FR" sz="2800" kern="1200" baseline="0" dirty="0">
                <a:solidFill>
                  <a:schemeClr val="accent6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r>
              <a:rPr lang="fr-FR" dirty="0" smtClean="0"/>
              <a:t>&lt; Titre de la présentation &gt;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23528" y="2266578"/>
            <a:ext cx="5112568" cy="37718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fr-FR" sz="1600" kern="1200" baseline="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&lt; Sous-titre &gt;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317476" y="3219822"/>
            <a:ext cx="3894484" cy="274637"/>
          </a:xfrm>
          <a:prstGeom prst="rect">
            <a:avLst/>
          </a:prstGeom>
        </p:spPr>
        <p:txBody>
          <a:bodyPr/>
          <a:lstStyle>
            <a:lvl1pPr algn="l">
              <a:defRPr lang="fr-FR" sz="1200" kern="1200" baseline="0" smtClean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Date</a:t>
            </a:r>
            <a:endParaRPr lang="fr-FR" dirty="0"/>
          </a:p>
        </p:txBody>
      </p:sp>
      <p:sp>
        <p:nvSpPr>
          <p:cNvPr id="15" name="Espace réservé pour une image  25"/>
          <p:cNvSpPr>
            <a:spLocks noGrp="1"/>
          </p:cNvSpPr>
          <p:nvPr>
            <p:ph type="pic" sz="quarter" idx="13" hasCustomPrompt="1"/>
          </p:nvPr>
        </p:nvSpPr>
        <p:spPr>
          <a:xfrm>
            <a:off x="6228184" y="1059582"/>
            <a:ext cx="2376488" cy="23749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323850" y="3488804"/>
            <a:ext cx="3887788" cy="23507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1100" baseline="0">
                <a:solidFill>
                  <a:schemeClr val="bg2">
                    <a:lumMod val="65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&lt; Version &gt;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9830" y="282610"/>
            <a:ext cx="3408074" cy="70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rme libre 9"/>
          <p:cNvSpPr/>
          <p:nvPr/>
        </p:nvSpPr>
        <p:spPr>
          <a:xfrm rot="10800000">
            <a:off x="0" y="3795885"/>
            <a:ext cx="9144000" cy="1368152"/>
          </a:xfrm>
          <a:custGeom>
            <a:avLst/>
            <a:gdLst>
              <a:gd name="connsiteX0" fmla="*/ 0 w 9144000"/>
              <a:gd name="connsiteY0" fmla="*/ 0 h 432048"/>
              <a:gd name="connsiteX1" fmla="*/ 9144000 w 9144000"/>
              <a:gd name="connsiteY1" fmla="*/ 0 h 432048"/>
              <a:gd name="connsiteX2" fmla="*/ 9144000 w 9144000"/>
              <a:gd name="connsiteY2" fmla="*/ 432048 h 432048"/>
              <a:gd name="connsiteX3" fmla="*/ 0 w 9144000"/>
              <a:gd name="connsiteY3" fmla="*/ 432048 h 432048"/>
              <a:gd name="connsiteX4" fmla="*/ 0 w 9144000"/>
              <a:gd name="connsiteY4" fmla="*/ 0 h 43204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432048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1224136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872208">
                <a:moveTo>
                  <a:pt x="0" y="0"/>
                </a:moveTo>
                <a:lnTo>
                  <a:pt x="9144000" y="0"/>
                </a:lnTo>
                <a:lnTo>
                  <a:pt x="9144000" y="1224136"/>
                </a:lnTo>
                <a:lnTo>
                  <a:pt x="0" y="187220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1907704" y="4659982"/>
            <a:ext cx="6912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CONSEIL, SOLUTIONS DE TRANSFORMATION</a:t>
            </a:r>
            <a:r>
              <a:rPr lang="fr-FR" sz="1200" baseline="0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&amp; SERVICES IT</a:t>
            </a:r>
          </a:p>
        </p:txBody>
      </p:sp>
    </p:spTree>
    <p:extLst>
      <p:ext uri="{BB962C8B-B14F-4D97-AF65-F5344CB8AC3E}">
        <p14:creationId xmlns:p14="http://schemas.microsoft.com/office/powerpoint/2010/main" val="125563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51520" y="206375"/>
            <a:ext cx="8640960" cy="565175"/>
          </a:xfrm>
          <a:prstGeom prst="rect">
            <a:avLst/>
          </a:prstGeom>
        </p:spPr>
        <p:txBody>
          <a:bodyPr/>
          <a:lstStyle>
            <a:lvl1pPr marL="542925" indent="-542925" algn="l" defTabSz="914400" rtl="0" eaLnBrk="1" latinLnBrk="0" hangingPunct="1">
              <a:spcBef>
                <a:spcPct val="20000"/>
              </a:spcBef>
              <a:buFont typeface="+mj-lt"/>
              <a:buNone/>
              <a:defRPr lang="fr-FR" sz="3200" kern="1200" dirty="0" smtClean="0">
                <a:solidFill>
                  <a:srgbClr val="C71D1D"/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251520" y="1491630"/>
            <a:ext cx="4244280" cy="3102595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716016" y="1491630"/>
            <a:ext cx="4176464" cy="3102595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8048" y="1"/>
            <a:ext cx="2160240" cy="195485"/>
          </a:xfrm>
          <a:prstGeom prst="rect">
            <a:avLst/>
          </a:prstGeom>
        </p:spPr>
        <p:txBody>
          <a:bodyPr/>
          <a:lstStyle>
            <a:lvl1pPr algn="r">
              <a:defRPr lang="fr-FR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Date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251520" y="1"/>
            <a:ext cx="6480720" cy="19548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fr-FR" sz="9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784000" y="4824000"/>
            <a:ext cx="396000" cy="274637"/>
          </a:xfrm>
          <a:prstGeom prst="rect">
            <a:avLst/>
          </a:prstGeom>
        </p:spPr>
        <p:txBody>
          <a:bodyPr/>
          <a:lstStyle>
            <a:lvl1pPr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Connecteur droit 8"/>
          <p:cNvCxnSpPr/>
          <p:nvPr/>
        </p:nvCxnSpPr>
        <p:spPr>
          <a:xfrm>
            <a:off x="4596383" y="1203598"/>
            <a:ext cx="0" cy="3384376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11"/>
          <p:cNvSpPr txBox="1"/>
          <p:nvPr/>
        </p:nvSpPr>
        <p:spPr>
          <a:xfrm>
            <a:off x="603052" y="1050290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FORTS</a:t>
            </a:r>
          </a:p>
        </p:txBody>
      </p:sp>
      <p:sp>
        <p:nvSpPr>
          <p:cNvPr id="11" name="ZoneTexte 12"/>
          <p:cNvSpPr txBox="1"/>
          <p:nvPr/>
        </p:nvSpPr>
        <p:spPr>
          <a:xfrm>
            <a:off x="5081257" y="1050290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FAIBLES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5712" y="1054464"/>
            <a:ext cx="342895" cy="34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7994" y="1054464"/>
            <a:ext cx="342895" cy="34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necteur droit 13"/>
          <p:cNvCxnSpPr/>
          <p:nvPr/>
        </p:nvCxnSpPr>
        <p:spPr>
          <a:xfrm>
            <a:off x="4596383" y="1203598"/>
            <a:ext cx="0" cy="3384376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1"/>
          <p:cNvSpPr txBox="1"/>
          <p:nvPr/>
        </p:nvSpPr>
        <p:spPr>
          <a:xfrm>
            <a:off x="603052" y="1050290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FORTS</a:t>
            </a:r>
          </a:p>
        </p:txBody>
      </p:sp>
      <p:sp>
        <p:nvSpPr>
          <p:cNvPr id="16" name="ZoneTexte 12"/>
          <p:cNvSpPr txBox="1"/>
          <p:nvPr/>
        </p:nvSpPr>
        <p:spPr>
          <a:xfrm>
            <a:off x="5081257" y="1050290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FAIBLES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5712" y="1054464"/>
            <a:ext cx="342895" cy="34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7994" y="1054464"/>
            <a:ext cx="342895" cy="34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38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sous-titre + 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51520" y="206375"/>
            <a:ext cx="8640960" cy="565175"/>
          </a:xfrm>
          <a:prstGeom prst="rect">
            <a:avLst/>
          </a:prstGeom>
        </p:spPr>
        <p:txBody>
          <a:bodyPr/>
          <a:lstStyle>
            <a:lvl1pPr marL="542925" indent="-542925" algn="l" defTabSz="914400" rtl="0" eaLnBrk="1" latinLnBrk="0" hangingPunct="1">
              <a:spcBef>
                <a:spcPct val="20000"/>
              </a:spcBef>
              <a:buFont typeface="+mj-lt"/>
              <a:buNone/>
              <a:defRPr lang="fr-FR" sz="3200" kern="1200" baseline="0" dirty="0" smtClean="0">
                <a:solidFill>
                  <a:srgbClr val="C71D1D"/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51520" y="771550"/>
            <a:ext cx="8640960" cy="2880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fr-FR" sz="1400" i="0" kern="1200" baseline="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fr-FR" dirty="0" smtClean="0"/>
              <a:t>&lt; Sous-titre&gt;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51520" y="1635646"/>
            <a:ext cx="4248472" cy="2952328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4716016" y="1635646"/>
            <a:ext cx="4176464" cy="2952328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6732240" y="0"/>
            <a:ext cx="2162175" cy="195486"/>
          </a:xfrm>
          <a:prstGeom prst="rect">
            <a:avLst/>
          </a:prstGeom>
        </p:spPr>
        <p:txBody>
          <a:bodyPr/>
          <a:lstStyle>
            <a:lvl1pPr algn="r">
              <a:defRPr lang="fr-FR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Date</a:t>
            </a:r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251520" y="1"/>
            <a:ext cx="6480720" cy="195485"/>
          </a:xfrm>
          <a:prstGeom prst="rect">
            <a:avLst/>
          </a:prstGeom>
        </p:spPr>
        <p:txBody>
          <a:bodyPr/>
          <a:lstStyle>
            <a:lvl1pPr>
              <a:defRPr lang="fr-FR" sz="9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784000" y="4824000"/>
            <a:ext cx="396000" cy="274637"/>
          </a:xfrm>
          <a:prstGeom prst="rect">
            <a:avLst/>
          </a:prstGeom>
        </p:spPr>
        <p:txBody>
          <a:bodyPr/>
          <a:lstStyle>
            <a:lvl1pPr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ZoneTexte 11"/>
          <p:cNvSpPr txBox="1"/>
          <p:nvPr/>
        </p:nvSpPr>
        <p:spPr>
          <a:xfrm>
            <a:off x="603052" y="1194306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FORTS</a:t>
            </a:r>
          </a:p>
        </p:txBody>
      </p:sp>
      <p:sp>
        <p:nvSpPr>
          <p:cNvPr id="11" name="ZoneTexte 12"/>
          <p:cNvSpPr txBox="1"/>
          <p:nvPr/>
        </p:nvSpPr>
        <p:spPr>
          <a:xfrm>
            <a:off x="5081257" y="119430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FAIBLES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5712" y="1198480"/>
            <a:ext cx="342895" cy="34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7994" y="1198480"/>
            <a:ext cx="342895" cy="34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necteur droit 13"/>
          <p:cNvCxnSpPr/>
          <p:nvPr/>
        </p:nvCxnSpPr>
        <p:spPr>
          <a:xfrm>
            <a:off x="4596383" y="1378972"/>
            <a:ext cx="0" cy="3209002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1"/>
          <p:cNvSpPr txBox="1"/>
          <p:nvPr/>
        </p:nvSpPr>
        <p:spPr>
          <a:xfrm>
            <a:off x="603052" y="1194306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FORTS</a:t>
            </a:r>
          </a:p>
        </p:txBody>
      </p:sp>
      <p:sp>
        <p:nvSpPr>
          <p:cNvPr id="16" name="ZoneTexte 12"/>
          <p:cNvSpPr txBox="1"/>
          <p:nvPr/>
        </p:nvSpPr>
        <p:spPr>
          <a:xfrm>
            <a:off x="5081257" y="119430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dirty="0" smtClean="0">
                <a:solidFill>
                  <a:schemeClr val="tx1"/>
                </a:solidFill>
                <a:latin typeface="Century Gothic" pitchFamily="34" charset="0"/>
              </a:rPr>
              <a:t>POINTS FAIBLES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5712" y="1198480"/>
            <a:ext cx="342895" cy="34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7994" y="1198480"/>
            <a:ext cx="342895" cy="34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necteur droit 18"/>
          <p:cNvCxnSpPr/>
          <p:nvPr/>
        </p:nvCxnSpPr>
        <p:spPr>
          <a:xfrm>
            <a:off x="4596383" y="1378972"/>
            <a:ext cx="0" cy="3209002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669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d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X:\Communication\Modèles\Photos modèles\Idée\Idée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7504" y="2499742"/>
            <a:ext cx="2078850" cy="2234453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23528" y="1189360"/>
            <a:ext cx="8496944" cy="1022350"/>
          </a:xfrm>
          <a:prstGeom prst="rect">
            <a:avLst/>
          </a:prstGeom>
        </p:spPr>
        <p:txBody>
          <a:bodyPr anchor="t"/>
          <a:lstStyle>
            <a:lvl1pPr algn="ctr" defTabSz="914400" rtl="0" eaLnBrk="1" latinLnBrk="0" hangingPunct="1">
              <a:spcBef>
                <a:spcPct val="0"/>
              </a:spcBef>
              <a:buNone/>
              <a:defRPr lang="fr-FR" sz="4000" kern="1200" baseline="0" dirty="0">
                <a:solidFill>
                  <a:schemeClr val="accent6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r>
              <a:rPr lang="fr-FR" dirty="0" smtClean="0"/>
              <a:t>&lt; Idée importante &gt;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722313" y="2395662"/>
            <a:ext cx="7772400" cy="68014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fr-FR" sz="1600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&lt; Phrase d’accroche &gt;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372200" y="0"/>
            <a:ext cx="2448272" cy="195486"/>
          </a:xfrm>
          <a:prstGeom prst="rect">
            <a:avLst/>
          </a:prstGeom>
        </p:spPr>
        <p:txBody>
          <a:bodyPr/>
          <a:lstStyle>
            <a:lvl1pPr algn="r">
              <a:defRPr lang="fr-FR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Date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51520" y="1"/>
            <a:ext cx="6120680" cy="19548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fr-FR" sz="9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784000" y="4824000"/>
            <a:ext cx="396000" cy="274637"/>
          </a:xfrm>
          <a:prstGeom prst="rect">
            <a:avLst/>
          </a:prstGeom>
        </p:spPr>
        <p:txBody>
          <a:bodyPr/>
          <a:lstStyle>
            <a:lvl1pPr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Picture 2" descr="X:\Communication\Modèles\Photos modèles\Idée\Idée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7504" y="2499742"/>
            <a:ext cx="2078850" cy="22344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4269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23528" y="1275606"/>
            <a:ext cx="8496944" cy="1584176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lang="fr-FR" sz="4000" i="1" kern="1200" baseline="0" dirty="0">
                <a:solidFill>
                  <a:schemeClr val="accent6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r>
              <a:rPr lang="fr-FR" dirty="0" smtClean="0"/>
              <a:t>&lt; Citation&gt;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23528" y="2931790"/>
            <a:ext cx="8208912" cy="357065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lang="fr-FR" sz="1400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&lt; Nom de l’auteur &gt;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372200" y="0"/>
            <a:ext cx="2448272" cy="195486"/>
          </a:xfrm>
          <a:prstGeom prst="rect">
            <a:avLst/>
          </a:prstGeom>
        </p:spPr>
        <p:txBody>
          <a:bodyPr/>
          <a:lstStyle>
            <a:lvl1pPr algn="r">
              <a:defRPr lang="fr-FR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Date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51520" y="1"/>
            <a:ext cx="6120680" cy="19548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fr-FR" sz="9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784000" y="4824000"/>
            <a:ext cx="396000" cy="274637"/>
          </a:xfrm>
          <a:prstGeom prst="rect">
            <a:avLst/>
          </a:prstGeom>
        </p:spPr>
        <p:txBody>
          <a:bodyPr/>
          <a:lstStyle>
            <a:lvl1pPr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Picture 2" descr="\\Mvfs\projects\Citrix\09-0288 Citrix Rebrand Corporate Template\Art\PNG\Quote_Begin_Grey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rcRect l="-10653" r="-1"/>
          <a:stretch/>
        </p:blipFill>
        <p:spPr bwMode="auto">
          <a:xfrm>
            <a:off x="215516" y="343581"/>
            <a:ext cx="1180130" cy="9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\\Mvfs\projects\Citrix\09-0288 Citrix Rebrand Corporate Template\Art\PNG\Quote_Begin_Grey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rcRect l="-10653" r="-1"/>
          <a:stretch/>
        </p:blipFill>
        <p:spPr bwMode="auto">
          <a:xfrm rot="10800000">
            <a:off x="7748354" y="3363838"/>
            <a:ext cx="1180130" cy="9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\\Mvfs\projects\Citrix\09-0288 Citrix Rebrand Corporate Template\Art\PNG\Quote_Begin_Grey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rcRect l="-10653" r="-1"/>
          <a:stretch/>
        </p:blipFill>
        <p:spPr bwMode="auto">
          <a:xfrm>
            <a:off x="215516" y="343581"/>
            <a:ext cx="1180130" cy="9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 descr="\\Mvfs\projects\Citrix\09-0288 Citrix Rebrand Corporate Template\Art\PNG\Quote_Begin_Grey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rcRect l="-10653" r="-1"/>
          <a:stretch/>
        </p:blipFill>
        <p:spPr bwMode="auto">
          <a:xfrm rot="10800000">
            <a:off x="7748354" y="3363838"/>
            <a:ext cx="1180130" cy="9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3709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204788"/>
            <a:ext cx="3213993" cy="871537"/>
          </a:xfrm>
          <a:prstGeom prst="rect">
            <a:avLst/>
          </a:prstGeom>
        </p:spPr>
        <p:txBody>
          <a:bodyPr anchor="ctr"/>
          <a:lstStyle>
            <a:lvl1pPr algn="l">
              <a:defRPr lang="fr-FR" sz="2000" kern="1200" baseline="0" dirty="0" smtClean="0">
                <a:solidFill>
                  <a:srgbClr val="C71D1D"/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546475" y="204788"/>
            <a:ext cx="5245422" cy="4389437"/>
          </a:xfrm>
          <a:prstGeom prst="rect">
            <a:avLst/>
          </a:prstGeom>
        </p:spPr>
        <p:txBody>
          <a:bodyPr>
            <a:normAutofit/>
          </a:bodyPr>
          <a:lstStyle>
            <a:lvl1pPr marL="26670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2000"/>
            </a:lvl1pPr>
            <a:lvl2pPr marL="72390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800"/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600"/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1400"/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51520" y="1076325"/>
            <a:ext cx="321399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660232" y="0"/>
            <a:ext cx="2133600" cy="20637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fr-FR" smtClean="0"/>
              <a:t>Date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251520" y="0"/>
            <a:ext cx="6408712" cy="20637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784000" y="4824000"/>
            <a:ext cx="396000" cy="274637"/>
          </a:xfrm>
          <a:prstGeom prst="rect">
            <a:avLst/>
          </a:prstGeom>
        </p:spPr>
        <p:txBody>
          <a:bodyPr/>
          <a:lstStyle/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139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éfé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1521" y="1"/>
            <a:ext cx="6768751" cy="1954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6"/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pour une image  25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251520" y="987574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6" name="Espace réservé du texte 20"/>
          <p:cNvSpPr>
            <a:spLocks noGrp="1"/>
          </p:cNvSpPr>
          <p:nvPr>
            <p:ph type="body" sz="quarter" idx="16" hasCustomPrompt="1"/>
          </p:nvPr>
        </p:nvSpPr>
        <p:spPr>
          <a:xfrm>
            <a:off x="1114922" y="987573"/>
            <a:ext cx="1008806" cy="690243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none"/>
        </p:style>
        <p:txBody>
          <a:bodyPr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Nom du Client &gt;</a:t>
            </a:r>
            <a:endParaRPr lang="fr-FR" dirty="0"/>
          </a:p>
        </p:txBody>
      </p:sp>
      <p:sp>
        <p:nvSpPr>
          <p:cNvPr id="7" name="Espace réservé du texte 20"/>
          <p:cNvSpPr>
            <a:spLocks noGrp="1"/>
          </p:cNvSpPr>
          <p:nvPr>
            <p:ph type="body" sz="quarter" idx="17" hasCustomPrompt="1"/>
          </p:nvPr>
        </p:nvSpPr>
        <p:spPr>
          <a:xfrm>
            <a:off x="2142008" y="987573"/>
            <a:ext cx="2357984" cy="690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8" name="Espace réservé pour une image  25"/>
          <p:cNvSpPr>
            <a:spLocks noGrp="1"/>
          </p:cNvSpPr>
          <p:nvPr>
            <p:ph type="pic" sz="quarter" idx="18" hasCustomPrompt="1"/>
          </p:nvPr>
        </p:nvSpPr>
        <p:spPr>
          <a:xfrm>
            <a:off x="4716016" y="987575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9" name="Espace réservé du texte 20"/>
          <p:cNvSpPr>
            <a:spLocks noGrp="1"/>
          </p:cNvSpPr>
          <p:nvPr>
            <p:ph type="body" sz="quarter" idx="19" hasCustomPrompt="1"/>
          </p:nvPr>
        </p:nvSpPr>
        <p:spPr>
          <a:xfrm>
            <a:off x="5580112" y="987574"/>
            <a:ext cx="1008113" cy="690243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>
              <a:defRPr lang="fr-FR" sz="1100" b="1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buNone/>
            </a:pPr>
            <a:r>
              <a:rPr lang="fr-FR" dirty="0" smtClean="0"/>
              <a:t>&lt; Nom du Client &gt;</a:t>
            </a:r>
            <a:endParaRPr lang="fr-FR" dirty="0"/>
          </a:p>
        </p:txBody>
      </p:sp>
      <p:sp>
        <p:nvSpPr>
          <p:cNvPr id="10" name="Espace réservé du texte 20"/>
          <p:cNvSpPr>
            <a:spLocks noGrp="1"/>
          </p:cNvSpPr>
          <p:nvPr>
            <p:ph type="body" sz="quarter" idx="20" hasCustomPrompt="1"/>
          </p:nvPr>
        </p:nvSpPr>
        <p:spPr>
          <a:xfrm>
            <a:off x="6588224" y="987574"/>
            <a:ext cx="2376264" cy="690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11" name="Espace réservé pour une image  25"/>
          <p:cNvSpPr>
            <a:spLocks noGrp="1"/>
          </p:cNvSpPr>
          <p:nvPr>
            <p:ph type="pic" sz="quarter" idx="21" hasCustomPrompt="1"/>
          </p:nvPr>
        </p:nvSpPr>
        <p:spPr>
          <a:xfrm>
            <a:off x="251520" y="1911341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12" name="Espace réservé du texte 20"/>
          <p:cNvSpPr>
            <a:spLocks noGrp="1"/>
          </p:cNvSpPr>
          <p:nvPr>
            <p:ph type="body" sz="quarter" idx="22" hasCustomPrompt="1"/>
          </p:nvPr>
        </p:nvSpPr>
        <p:spPr>
          <a:xfrm>
            <a:off x="1114922" y="1911340"/>
            <a:ext cx="1008806" cy="690243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>
              <a:defRPr lang="fr-FR" sz="1100" b="1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buNone/>
            </a:pPr>
            <a:r>
              <a:rPr lang="fr-FR" dirty="0" smtClean="0"/>
              <a:t>&lt; Nom du Client &gt;</a:t>
            </a:r>
            <a:endParaRPr lang="fr-FR" dirty="0"/>
          </a:p>
        </p:txBody>
      </p:sp>
      <p:sp>
        <p:nvSpPr>
          <p:cNvPr id="13" name="Espace réservé du texte 20"/>
          <p:cNvSpPr>
            <a:spLocks noGrp="1"/>
          </p:cNvSpPr>
          <p:nvPr>
            <p:ph type="body" sz="quarter" idx="23" hasCustomPrompt="1"/>
          </p:nvPr>
        </p:nvSpPr>
        <p:spPr>
          <a:xfrm>
            <a:off x="2142008" y="1911340"/>
            <a:ext cx="2357984" cy="690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14" name="Espace réservé pour une image  25"/>
          <p:cNvSpPr>
            <a:spLocks noGrp="1"/>
          </p:cNvSpPr>
          <p:nvPr>
            <p:ph type="pic" sz="quarter" idx="24" hasCustomPrompt="1"/>
          </p:nvPr>
        </p:nvSpPr>
        <p:spPr>
          <a:xfrm>
            <a:off x="4716016" y="1911342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15" name="Espace réservé du texte 20"/>
          <p:cNvSpPr>
            <a:spLocks noGrp="1"/>
          </p:cNvSpPr>
          <p:nvPr>
            <p:ph type="body" sz="quarter" idx="25" hasCustomPrompt="1"/>
          </p:nvPr>
        </p:nvSpPr>
        <p:spPr>
          <a:xfrm>
            <a:off x="5580112" y="1911341"/>
            <a:ext cx="1008113" cy="690243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>
              <a:defRPr lang="fr-FR" sz="1100" b="1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buNone/>
            </a:pPr>
            <a:r>
              <a:rPr lang="fr-FR" dirty="0" smtClean="0"/>
              <a:t>&lt; Nom du Client &gt;</a:t>
            </a:r>
            <a:endParaRPr lang="fr-FR" dirty="0"/>
          </a:p>
        </p:txBody>
      </p:sp>
      <p:sp>
        <p:nvSpPr>
          <p:cNvPr id="16" name="Espace réservé du texte 20"/>
          <p:cNvSpPr>
            <a:spLocks noGrp="1"/>
          </p:cNvSpPr>
          <p:nvPr>
            <p:ph type="body" sz="quarter" idx="26" hasCustomPrompt="1"/>
          </p:nvPr>
        </p:nvSpPr>
        <p:spPr>
          <a:xfrm>
            <a:off x="6588224" y="1911341"/>
            <a:ext cx="2376264" cy="690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17" name="Espace réservé pour une image  25"/>
          <p:cNvSpPr>
            <a:spLocks noGrp="1"/>
          </p:cNvSpPr>
          <p:nvPr>
            <p:ph type="pic" sz="quarter" idx="27" hasCustomPrompt="1"/>
          </p:nvPr>
        </p:nvSpPr>
        <p:spPr>
          <a:xfrm>
            <a:off x="251520" y="2817610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18" name="Espace réservé du texte 20"/>
          <p:cNvSpPr>
            <a:spLocks noGrp="1"/>
          </p:cNvSpPr>
          <p:nvPr>
            <p:ph type="body" sz="quarter" idx="28" hasCustomPrompt="1"/>
          </p:nvPr>
        </p:nvSpPr>
        <p:spPr>
          <a:xfrm>
            <a:off x="1114922" y="2817609"/>
            <a:ext cx="1008806" cy="690243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>
              <a:defRPr lang="fr-FR" sz="1100" b="1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buNone/>
            </a:pPr>
            <a:r>
              <a:rPr lang="fr-FR" dirty="0" smtClean="0"/>
              <a:t>&lt; Nom du Client &gt;</a:t>
            </a:r>
            <a:endParaRPr lang="fr-FR" dirty="0"/>
          </a:p>
        </p:txBody>
      </p:sp>
      <p:sp>
        <p:nvSpPr>
          <p:cNvPr id="19" name="Espace réservé du texte 20"/>
          <p:cNvSpPr>
            <a:spLocks noGrp="1"/>
          </p:cNvSpPr>
          <p:nvPr>
            <p:ph type="body" sz="quarter" idx="29" hasCustomPrompt="1"/>
          </p:nvPr>
        </p:nvSpPr>
        <p:spPr>
          <a:xfrm>
            <a:off x="2142008" y="2817609"/>
            <a:ext cx="2357984" cy="690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20" name="Espace réservé pour une image  25"/>
          <p:cNvSpPr>
            <a:spLocks noGrp="1"/>
          </p:cNvSpPr>
          <p:nvPr>
            <p:ph type="pic" sz="quarter" idx="30" hasCustomPrompt="1"/>
          </p:nvPr>
        </p:nvSpPr>
        <p:spPr>
          <a:xfrm>
            <a:off x="4716016" y="2817611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21" name="Espace réservé du texte 20"/>
          <p:cNvSpPr>
            <a:spLocks noGrp="1"/>
          </p:cNvSpPr>
          <p:nvPr>
            <p:ph type="body" sz="quarter" idx="31" hasCustomPrompt="1"/>
          </p:nvPr>
        </p:nvSpPr>
        <p:spPr>
          <a:xfrm>
            <a:off x="5580112" y="2817610"/>
            <a:ext cx="1008113" cy="690243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>
              <a:defRPr lang="fr-FR" sz="1100" b="1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buNone/>
            </a:pPr>
            <a:r>
              <a:rPr lang="fr-FR" dirty="0" smtClean="0"/>
              <a:t>&lt; Nom du Client &gt;</a:t>
            </a:r>
            <a:endParaRPr lang="fr-FR" dirty="0"/>
          </a:p>
        </p:txBody>
      </p:sp>
      <p:sp>
        <p:nvSpPr>
          <p:cNvPr id="22" name="Espace réservé du texte 20"/>
          <p:cNvSpPr>
            <a:spLocks noGrp="1"/>
          </p:cNvSpPr>
          <p:nvPr>
            <p:ph type="body" sz="quarter" idx="32" hasCustomPrompt="1"/>
          </p:nvPr>
        </p:nvSpPr>
        <p:spPr>
          <a:xfrm>
            <a:off x="6588224" y="2817610"/>
            <a:ext cx="2376264" cy="690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23" name="Espace réservé pour une image  25"/>
          <p:cNvSpPr>
            <a:spLocks noGrp="1"/>
          </p:cNvSpPr>
          <p:nvPr>
            <p:ph type="pic" sz="quarter" idx="33" hasCustomPrompt="1"/>
          </p:nvPr>
        </p:nvSpPr>
        <p:spPr>
          <a:xfrm>
            <a:off x="251520" y="3753714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24" name="Espace réservé du texte 20"/>
          <p:cNvSpPr>
            <a:spLocks noGrp="1"/>
          </p:cNvSpPr>
          <p:nvPr>
            <p:ph type="body" sz="quarter" idx="34" hasCustomPrompt="1"/>
          </p:nvPr>
        </p:nvSpPr>
        <p:spPr>
          <a:xfrm>
            <a:off x="1114922" y="3753713"/>
            <a:ext cx="1008806" cy="690243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>
              <a:defRPr lang="fr-FR" sz="1100" b="1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buNone/>
            </a:pPr>
            <a:r>
              <a:rPr lang="fr-FR" dirty="0" smtClean="0"/>
              <a:t>&lt; Nom du Client &gt;</a:t>
            </a:r>
            <a:endParaRPr lang="fr-FR" dirty="0"/>
          </a:p>
        </p:txBody>
      </p:sp>
      <p:sp>
        <p:nvSpPr>
          <p:cNvPr id="25" name="Espace réservé du texte 20"/>
          <p:cNvSpPr>
            <a:spLocks noGrp="1"/>
          </p:cNvSpPr>
          <p:nvPr>
            <p:ph type="body" sz="quarter" idx="35" hasCustomPrompt="1"/>
          </p:nvPr>
        </p:nvSpPr>
        <p:spPr>
          <a:xfrm>
            <a:off x="2142008" y="3753713"/>
            <a:ext cx="2357984" cy="690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26" name="Espace réservé pour une image  25"/>
          <p:cNvSpPr>
            <a:spLocks noGrp="1"/>
          </p:cNvSpPr>
          <p:nvPr>
            <p:ph type="pic" sz="quarter" idx="36" hasCustomPrompt="1"/>
          </p:nvPr>
        </p:nvSpPr>
        <p:spPr>
          <a:xfrm>
            <a:off x="4716016" y="3753715"/>
            <a:ext cx="864096" cy="690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 dirty="0" smtClean="0"/>
              <a:t>Logo </a:t>
            </a:r>
            <a:br>
              <a:rPr lang="fr-FR" dirty="0" smtClean="0"/>
            </a:br>
            <a:r>
              <a:rPr lang="fr-FR" dirty="0" smtClean="0"/>
              <a:t>client</a:t>
            </a:r>
            <a:endParaRPr lang="fr-FR" dirty="0"/>
          </a:p>
        </p:txBody>
      </p:sp>
      <p:sp>
        <p:nvSpPr>
          <p:cNvPr id="27" name="Espace réservé du texte 20"/>
          <p:cNvSpPr>
            <a:spLocks noGrp="1"/>
          </p:cNvSpPr>
          <p:nvPr>
            <p:ph type="body" sz="quarter" idx="37" hasCustomPrompt="1"/>
          </p:nvPr>
        </p:nvSpPr>
        <p:spPr>
          <a:xfrm>
            <a:off x="5580112" y="3753714"/>
            <a:ext cx="1008113" cy="690243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>
              <a:defRPr lang="fr-FR" sz="1100" b="1" dirty="0">
                <a:solidFill>
                  <a:schemeClr val="bg1"/>
                </a:solidFill>
              </a:defRPr>
            </a:lvl1pPr>
          </a:lstStyle>
          <a:p>
            <a:pPr marL="0" lvl="0" indent="0" algn="ctr">
              <a:buNone/>
            </a:pPr>
            <a:r>
              <a:rPr lang="fr-FR" dirty="0" smtClean="0"/>
              <a:t>&lt; Nom du Client &gt;</a:t>
            </a:r>
            <a:endParaRPr lang="fr-FR" dirty="0"/>
          </a:p>
        </p:txBody>
      </p:sp>
      <p:sp>
        <p:nvSpPr>
          <p:cNvPr id="28" name="Espace réservé du texte 20"/>
          <p:cNvSpPr>
            <a:spLocks noGrp="1"/>
          </p:cNvSpPr>
          <p:nvPr>
            <p:ph type="body" sz="quarter" idx="38" hasCustomPrompt="1"/>
          </p:nvPr>
        </p:nvSpPr>
        <p:spPr>
          <a:xfrm>
            <a:off x="6588224" y="3753714"/>
            <a:ext cx="2376264" cy="690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dirty="0" smtClean="0"/>
              <a:t>&lt; Description du projet &gt;</a:t>
            </a:r>
            <a:endParaRPr lang="fr-FR" dirty="0"/>
          </a:p>
        </p:txBody>
      </p:sp>
      <p:sp>
        <p:nvSpPr>
          <p:cNvPr id="29" name="Espace réservé de la date 7"/>
          <p:cNvSpPr>
            <a:spLocks noGrp="1"/>
          </p:cNvSpPr>
          <p:nvPr>
            <p:ph type="dt" sz="half" idx="2"/>
          </p:nvPr>
        </p:nvSpPr>
        <p:spPr>
          <a:xfrm>
            <a:off x="7020272" y="1"/>
            <a:ext cx="1944217" cy="1954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r>
              <a:rPr lang="fr-FR" smtClean="0"/>
              <a:t>Date</a:t>
            </a:r>
            <a:endParaRPr lang="fr-FR" dirty="0"/>
          </a:p>
        </p:txBody>
      </p:sp>
      <p:sp>
        <p:nvSpPr>
          <p:cNvPr id="30" name="Espace réservé du numéro de diapositive 13"/>
          <p:cNvSpPr>
            <a:spLocks noGrp="1"/>
          </p:cNvSpPr>
          <p:nvPr>
            <p:ph type="sldNum" sz="quarter" idx="4"/>
          </p:nvPr>
        </p:nvSpPr>
        <p:spPr>
          <a:xfrm>
            <a:off x="8783960" y="4824000"/>
            <a:ext cx="396552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51520" y="206375"/>
            <a:ext cx="8712968" cy="493167"/>
          </a:xfrm>
          <a:prstGeom prst="rect">
            <a:avLst/>
          </a:prstGeom>
        </p:spPr>
        <p:txBody>
          <a:bodyPr/>
          <a:lstStyle>
            <a:lvl1pPr marL="0" indent="0">
              <a:defRPr lang="fr-FR" sz="3200" kern="1200" baseline="0" dirty="0" smtClean="0">
                <a:solidFill>
                  <a:srgbClr val="C71D1D"/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</a:lstStyle>
          <a:p>
            <a:pPr marL="542925" lvl="0" indent="-542925" algn="l" defTabSz="914400" rtl="0" eaLnBrk="1" latinLnBrk="0" hangingPunct="1">
              <a:spcBef>
                <a:spcPct val="20000"/>
              </a:spcBef>
              <a:buFont typeface="+mj-lt"/>
              <a:buNone/>
            </a:pPr>
            <a:r>
              <a:rPr lang="fr-FR" dirty="0" smtClean="0"/>
              <a:t>&lt; Titre du slide 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955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merci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23528" y="1779661"/>
            <a:ext cx="8496944" cy="648072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lang="fr-FR" sz="2800" kern="1200" baseline="0" dirty="0" smtClean="0">
                <a:solidFill>
                  <a:schemeClr val="accent6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r>
              <a:rPr lang="fr-FR" dirty="0" smtClean="0"/>
              <a:t>&lt; Remerciements &gt;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23528" y="2427734"/>
            <a:ext cx="8496944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fr-FR" sz="1600" kern="1200" baseline="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 smtClean="0"/>
              <a:t>&lt; Sous-titre &gt;</a:t>
            </a:r>
          </a:p>
        </p:txBody>
      </p:sp>
      <p:sp>
        <p:nvSpPr>
          <p:cNvPr id="11" name="Forme libre 10"/>
          <p:cNvSpPr/>
          <p:nvPr/>
        </p:nvSpPr>
        <p:spPr>
          <a:xfrm rot="10800000">
            <a:off x="0" y="3795885"/>
            <a:ext cx="9144000" cy="1368152"/>
          </a:xfrm>
          <a:custGeom>
            <a:avLst/>
            <a:gdLst>
              <a:gd name="connsiteX0" fmla="*/ 0 w 9144000"/>
              <a:gd name="connsiteY0" fmla="*/ 0 h 432048"/>
              <a:gd name="connsiteX1" fmla="*/ 9144000 w 9144000"/>
              <a:gd name="connsiteY1" fmla="*/ 0 h 432048"/>
              <a:gd name="connsiteX2" fmla="*/ 9144000 w 9144000"/>
              <a:gd name="connsiteY2" fmla="*/ 432048 h 432048"/>
              <a:gd name="connsiteX3" fmla="*/ 0 w 9144000"/>
              <a:gd name="connsiteY3" fmla="*/ 432048 h 432048"/>
              <a:gd name="connsiteX4" fmla="*/ 0 w 9144000"/>
              <a:gd name="connsiteY4" fmla="*/ 0 h 43204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432048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1224136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872208">
                <a:moveTo>
                  <a:pt x="0" y="0"/>
                </a:moveTo>
                <a:lnTo>
                  <a:pt x="9144000" y="0"/>
                </a:lnTo>
                <a:lnTo>
                  <a:pt x="9144000" y="1224136"/>
                </a:lnTo>
                <a:lnTo>
                  <a:pt x="0" y="1872208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75000"/>
                </a:schemeClr>
              </a:gs>
              <a:gs pos="50000">
                <a:schemeClr val="tx1"/>
              </a:gs>
              <a:gs pos="100000">
                <a:schemeClr val="tx1">
                  <a:lumMod val="60000"/>
                  <a:lumOff val="40000"/>
                </a:schemeClr>
              </a:gs>
            </a:gsLst>
            <a:lin ang="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2051720" y="4671015"/>
            <a:ext cx="6912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CONSEIL, SOLUTIONS DE TRANSFORMATION</a:t>
            </a:r>
            <a:r>
              <a:rPr lang="fr-FR" sz="1200" baseline="0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&amp; SERVICES IT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9830" y="282610"/>
            <a:ext cx="3408074" cy="70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rme libre 7"/>
          <p:cNvSpPr/>
          <p:nvPr/>
        </p:nvSpPr>
        <p:spPr>
          <a:xfrm rot="10800000">
            <a:off x="0" y="3795885"/>
            <a:ext cx="9144000" cy="1368152"/>
          </a:xfrm>
          <a:custGeom>
            <a:avLst/>
            <a:gdLst>
              <a:gd name="connsiteX0" fmla="*/ 0 w 9144000"/>
              <a:gd name="connsiteY0" fmla="*/ 0 h 432048"/>
              <a:gd name="connsiteX1" fmla="*/ 9144000 w 9144000"/>
              <a:gd name="connsiteY1" fmla="*/ 0 h 432048"/>
              <a:gd name="connsiteX2" fmla="*/ 9144000 w 9144000"/>
              <a:gd name="connsiteY2" fmla="*/ 432048 h 432048"/>
              <a:gd name="connsiteX3" fmla="*/ 0 w 9144000"/>
              <a:gd name="connsiteY3" fmla="*/ 432048 h 432048"/>
              <a:gd name="connsiteX4" fmla="*/ 0 w 9144000"/>
              <a:gd name="connsiteY4" fmla="*/ 0 h 43204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432048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1224136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872208">
                <a:moveTo>
                  <a:pt x="0" y="0"/>
                </a:moveTo>
                <a:lnTo>
                  <a:pt x="9144000" y="0"/>
                </a:lnTo>
                <a:lnTo>
                  <a:pt x="9144000" y="1224136"/>
                </a:lnTo>
                <a:lnTo>
                  <a:pt x="0" y="187220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704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rme libre 18"/>
          <p:cNvSpPr/>
          <p:nvPr/>
        </p:nvSpPr>
        <p:spPr>
          <a:xfrm rot="10800000">
            <a:off x="0" y="2787774"/>
            <a:ext cx="9144000" cy="2376264"/>
          </a:xfrm>
          <a:custGeom>
            <a:avLst/>
            <a:gdLst>
              <a:gd name="connsiteX0" fmla="*/ 0 w 9144000"/>
              <a:gd name="connsiteY0" fmla="*/ 0 h 432048"/>
              <a:gd name="connsiteX1" fmla="*/ 9144000 w 9144000"/>
              <a:gd name="connsiteY1" fmla="*/ 0 h 432048"/>
              <a:gd name="connsiteX2" fmla="*/ 9144000 w 9144000"/>
              <a:gd name="connsiteY2" fmla="*/ 432048 h 432048"/>
              <a:gd name="connsiteX3" fmla="*/ 0 w 9144000"/>
              <a:gd name="connsiteY3" fmla="*/ 432048 h 432048"/>
              <a:gd name="connsiteX4" fmla="*/ 0 w 9144000"/>
              <a:gd name="connsiteY4" fmla="*/ 0 h 43204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432048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1224136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872208">
                <a:moveTo>
                  <a:pt x="0" y="0"/>
                </a:moveTo>
                <a:lnTo>
                  <a:pt x="9144000" y="0"/>
                </a:lnTo>
                <a:lnTo>
                  <a:pt x="9144000" y="1224136"/>
                </a:lnTo>
                <a:lnTo>
                  <a:pt x="0" y="1872208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75000"/>
                </a:schemeClr>
              </a:gs>
              <a:gs pos="50000">
                <a:schemeClr val="tx1"/>
              </a:gs>
              <a:gs pos="100000">
                <a:schemeClr val="tx1">
                  <a:lumMod val="60000"/>
                  <a:lumOff val="40000"/>
                </a:schemeClr>
              </a:gs>
            </a:gsLst>
            <a:lin ang="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2051720" y="4671015"/>
            <a:ext cx="6912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CONSEIL, SOLUTIONS DE TRANSFORMATION</a:t>
            </a:r>
            <a:r>
              <a:rPr lang="fr-FR" sz="1200" baseline="0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&amp; SERVICES IT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96647" y="527559"/>
            <a:ext cx="3150707" cy="201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rme libre 4"/>
          <p:cNvSpPr/>
          <p:nvPr/>
        </p:nvSpPr>
        <p:spPr>
          <a:xfrm rot="10800000">
            <a:off x="0" y="2787774"/>
            <a:ext cx="9144000" cy="2376264"/>
          </a:xfrm>
          <a:custGeom>
            <a:avLst/>
            <a:gdLst>
              <a:gd name="connsiteX0" fmla="*/ 0 w 9144000"/>
              <a:gd name="connsiteY0" fmla="*/ 0 h 432048"/>
              <a:gd name="connsiteX1" fmla="*/ 9144000 w 9144000"/>
              <a:gd name="connsiteY1" fmla="*/ 0 h 432048"/>
              <a:gd name="connsiteX2" fmla="*/ 9144000 w 9144000"/>
              <a:gd name="connsiteY2" fmla="*/ 432048 h 432048"/>
              <a:gd name="connsiteX3" fmla="*/ 0 w 9144000"/>
              <a:gd name="connsiteY3" fmla="*/ 432048 h 432048"/>
              <a:gd name="connsiteX4" fmla="*/ 0 w 9144000"/>
              <a:gd name="connsiteY4" fmla="*/ 0 h 43204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432048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  <a:gd name="connsiteX0" fmla="*/ 0 w 9144000"/>
              <a:gd name="connsiteY0" fmla="*/ 0 h 1872208"/>
              <a:gd name="connsiteX1" fmla="*/ 9144000 w 9144000"/>
              <a:gd name="connsiteY1" fmla="*/ 0 h 1872208"/>
              <a:gd name="connsiteX2" fmla="*/ 9144000 w 9144000"/>
              <a:gd name="connsiteY2" fmla="*/ 1224136 h 1872208"/>
              <a:gd name="connsiteX3" fmla="*/ 0 w 9144000"/>
              <a:gd name="connsiteY3" fmla="*/ 1872208 h 1872208"/>
              <a:gd name="connsiteX4" fmla="*/ 0 w 9144000"/>
              <a:gd name="connsiteY4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1872208">
                <a:moveTo>
                  <a:pt x="0" y="0"/>
                </a:moveTo>
                <a:lnTo>
                  <a:pt x="9144000" y="0"/>
                </a:lnTo>
                <a:lnTo>
                  <a:pt x="9144000" y="1224136"/>
                </a:lnTo>
                <a:lnTo>
                  <a:pt x="0" y="187220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051720" y="4671015"/>
            <a:ext cx="6912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CONSEIL, SOLUTIONS DE TRANSFORMATION</a:t>
            </a:r>
            <a:r>
              <a:rPr lang="fr-FR" sz="1200" baseline="0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fr-FR" sz="1200" dirty="0" smtClean="0">
                <a:solidFill>
                  <a:schemeClr val="bg1"/>
                </a:solidFill>
                <a:latin typeface="Century Gothic" pitchFamily="34" charset="0"/>
              </a:rPr>
              <a:t>&amp; SERVICES IT</a:t>
            </a:r>
          </a:p>
        </p:txBody>
      </p:sp>
    </p:spTree>
    <p:extLst>
      <p:ext uri="{BB962C8B-B14F-4D97-AF65-F5344CB8AC3E}">
        <p14:creationId xmlns:p14="http://schemas.microsoft.com/office/powerpoint/2010/main" val="84612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4732338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5" name="Espace réservé du numéro de diapositive 13"/>
          <p:cNvSpPr>
            <a:spLocks noGrp="1"/>
          </p:cNvSpPr>
          <p:nvPr>
            <p:ph type="sldNum" sz="quarter" idx="4"/>
          </p:nvPr>
        </p:nvSpPr>
        <p:spPr>
          <a:xfrm>
            <a:off x="8783960" y="4824000"/>
            <a:ext cx="396552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611560" y="0"/>
            <a:ext cx="3528392" cy="4731989"/>
          </a:xfrm>
          <a:prstGeom prst="rect">
            <a:avLst/>
          </a:prstGeom>
          <a:solidFill>
            <a:schemeClr val="accent6">
              <a:alpha val="70000"/>
            </a:schemeClr>
          </a:solidFill>
        </p:spPr>
        <p:txBody>
          <a:bodyPr anchor="ctr" anchorCtr="0"/>
          <a:lstStyle>
            <a:lvl1pPr>
              <a:defRPr lang="fr-FR" sz="2000" b="0" kern="1200" baseline="0" dirty="0" smtClean="0">
                <a:solidFill>
                  <a:schemeClr val="bg1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pPr marL="92075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fr-FR" dirty="0" smtClean="0"/>
              <a:t>&lt; Texte concept&gt;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269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slide vierge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97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979712" y="206375"/>
            <a:ext cx="6912768" cy="565175"/>
          </a:xfrm>
          <a:prstGeom prst="rect">
            <a:avLst/>
          </a:prstGeom>
        </p:spPr>
        <p:txBody>
          <a:bodyPr/>
          <a:lstStyle>
            <a:lvl1pPr marL="542925" indent="-542925" algn="l" defTabSz="914400" rtl="0" eaLnBrk="1" latinLnBrk="0" hangingPunct="1">
              <a:spcBef>
                <a:spcPct val="20000"/>
              </a:spcBef>
              <a:buFont typeface="+mj-lt"/>
              <a:buNone/>
              <a:defRPr lang="fr-FR" sz="3200" kern="1200" baseline="0" dirty="0" smtClean="0">
                <a:solidFill>
                  <a:srgbClr val="C71D1D"/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dirty="0" smtClean="0"/>
              <a:t>&lt; Titre de sommaire &gt;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339752" y="843558"/>
            <a:ext cx="6552728" cy="3750667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1"/>
              </a:buClr>
              <a:buFont typeface="+mj-lt"/>
              <a:buAutoNum type="arabicPeriod"/>
              <a:defRPr lang="fr-FR" sz="2000" kern="1200" baseline="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800100" indent="-342900">
              <a:buFont typeface="+mj-lt"/>
              <a:buAutoNum type="alphaLcPeriod"/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</a:pPr>
            <a:r>
              <a:rPr lang="fr-FR" dirty="0" smtClean="0"/>
              <a:t>&lt; Titre de niveau 1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6764213" y="-1488"/>
            <a:ext cx="2133600" cy="196974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Date</a:t>
            </a:r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1979712" y="-11459"/>
            <a:ext cx="4752528" cy="20694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fr-FR" sz="9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784000" y="4824000"/>
            <a:ext cx="396000" cy="274637"/>
          </a:xfrm>
          <a:prstGeom prst="rect">
            <a:avLst/>
          </a:prstGeom>
        </p:spPr>
        <p:txBody>
          <a:bodyPr/>
          <a:lstStyle>
            <a:lvl1pPr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pour une image  5"/>
          <p:cNvSpPr>
            <a:spLocks noGrp="1"/>
          </p:cNvSpPr>
          <p:nvPr>
            <p:ph type="pic" sz="quarter" idx="13" hasCustomPrompt="1"/>
          </p:nvPr>
        </p:nvSpPr>
        <p:spPr>
          <a:xfrm>
            <a:off x="-6807" y="-6264"/>
            <a:ext cx="2130535" cy="4738253"/>
          </a:xfrm>
          <a:custGeom>
            <a:avLst/>
            <a:gdLst>
              <a:gd name="connsiteX0" fmla="*/ 0 w 2195736"/>
              <a:gd name="connsiteY0" fmla="*/ 0 h 4732338"/>
              <a:gd name="connsiteX1" fmla="*/ 2195736 w 2195736"/>
              <a:gd name="connsiteY1" fmla="*/ 0 h 4732338"/>
              <a:gd name="connsiteX2" fmla="*/ 2195736 w 2195736"/>
              <a:gd name="connsiteY2" fmla="*/ 4732338 h 4732338"/>
              <a:gd name="connsiteX3" fmla="*/ 0 w 2195736"/>
              <a:gd name="connsiteY3" fmla="*/ 4732338 h 4732338"/>
              <a:gd name="connsiteX4" fmla="*/ 0 w 2195736"/>
              <a:gd name="connsiteY4" fmla="*/ 0 h 4732338"/>
              <a:gd name="connsiteX0" fmla="*/ 576064 w 2195736"/>
              <a:gd name="connsiteY0" fmla="*/ 0 h 4732338"/>
              <a:gd name="connsiteX1" fmla="*/ 2195736 w 2195736"/>
              <a:gd name="connsiteY1" fmla="*/ 0 h 4732338"/>
              <a:gd name="connsiteX2" fmla="*/ 2195736 w 2195736"/>
              <a:gd name="connsiteY2" fmla="*/ 4732338 h 4732338"/>
              <a:gd name="connsiteX3" fmla="*/ 0 w 2195736"/>
              <a:gd name="connsiteY3" fmla="*/ 4732338 h 4732338"/>
              <a:gd name="connsiteX4" fmla="*/ 576064 w 2195736"/>
              <a:gd name="connsiteY4" fmla="*/ 0 h 4732338"/>
              <a:gd name="connsiteX0" fmla="*/ 0 w 2203571"/>
              <a:gd name="connsiteY0" fmla="*/ 0 h 4738601"/>
              <a:gd name="connsiteX1" fmla="*/ 2203571 w 2203571"/>
              <a:gd name="connsiteY1" fmla="*/ 6263 h 4738601"/>
              <a:gd name="connsiteX2" fmla="*/ 2203571 w 2203571"/>
              <a:gd name="connsiteY2" fmla="*/ 4738601 h 4738601"/>
              <a:gd name="connsiteX3" fmla="*/ 7835 w 2203571"/>
              <a:gd name="connsiteY3" fmla="*/ 4738601 h 4738601"/>
              <a:gd name="connsiteX4" fmla="*/ 0 w 2203571"/>
              <a:gd name="connsiteY4" fmla="*/ 0 h 4738601"/>
              <a:gd name="connsiteX0" fmla="*/ 0 w 2203571"/>
              <a:gd name="connsiteY0" fmla="*/ 0 h 4738601"/>
              <a:gd name="connsiteX1" fmla="*/ 1742219 w 2203571"/>
              <a:gd name="connsiteY1" fmla="*/ 6263 h 4738601"/>
              <a:gd name="connsiteX2" fmla="*/ 2203571 w 2203571"/>
              <a:gd name="connsiteY2" fmla="*/ 4738601 h 4738601"/>
              <a:gd name="connsiteX3" fmla="*/ 7835 w 2203571"/>
              <a:gd name="connsiteY3" fmla="*/ 4738601 h 4738601"/>
              <a:gd name="connsiteX4" fmla="*/ 0 w 2203571"/>
              <a:gd name="connsiteY4" fmla="*/ 0 h 4738601"/>
              <a:gd name="connsiteX0" fmla="*/ 0 w 2535168"/>
              <a:gd name="connsiteY0" fmla="*/ 0 h 4738601"/>
              <a:gd name="connsiteX1" fmla="*/ 1742219 w 2535168"/>
              <a:gd name="connsiteY1" fmla="*/ 6263 h 4738601"/>
              <a:gd name="connsiteX2" fmla="*/ 2535168 w 2535168"/>
              <a:gd name="connsiteY2" fmla="*/ 4738601 h 4738601"/>
              <a:gd name="connsiteX3" fmla="*/ 7835 w 2535168"/>
              <a:gd name="connsiteY3" fmla="*/ 4738601 h 4738601"/>
              <a:gd name="connsiteX4" fmla="*/ 0 w 2535168"/>
              <a:gd name="connsiteY4" fmla="*/ 0 h 4738601"/>
              <a:gd name="connsiteX0" fmla="*/ 0 w 2535168"/>
              <a:gd name="connsiteY0" fmla="*/ 0 h 4738601"/>
              <a:gd name="connsiteX1" fmla="*/ 2008938 w 2535168"/>
              <a:gd name="connsiteY1" fmla="*/ 0 h 4738601"/>
              <a:gd name="connsiteX2" fmla="*/ 2535168 w 2535168"/>
              <a:gd name="connsiteY2" fmla="*/ 4738601 h 4738601"/>
              <a:gd name="connsiteX3" fmla="*/ 7835 w 2535168"/>
              <a:gd name="connsiteY3" fmla="*/ 4738601 h 4738601"/>
              <a:gd name="connsiteX4" fmla="*/ 0 w 2535168"/>
              <a:gd name="connsiteY4" fmla="*/ 0 h 4738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5168" h="4738601">
                <a:moveTo>
                  <a:pt x="0" y="0"/>
                </a:moveTo>
                <a:lnTo>
                  <a:pt x="2008938" y="0"/>
                </a:lnTo>
                <a:lnTo>
                  <a:pt x="2535168" y="4738601"/>
                </a:lnTo>
                <a:lnTo>
                  <a:pt x="7835" y="4738601"/>
                </a:lnTo>
                <a:cubicBezTo>
                  <a:pt x="5223" y="3159067"/>
                  <a:pt x="2612" y="1579534"/>
                  <a:pt x="0" y="0"/>
                </a:cubicBezTo>
                <a:close/>
              </a:path>
            </a:pathLst>
          </a:custGeom>
          <a:gradFill>
            <a:gsLst>
              <a:gs pos="29000">
                <a:schemeClr val="bg1">
                  <a:alpha val="91000"/>
                </a:schemeClr>
              </a:gs>
              <a:gs pos="48000">
                <a:schemeClr val="bg1">
                  <a:alpha val="16000"/>
                </a:schemeClr>
              </a:gs>
            </a:gsLst>
            <a:lin ang="600000" scaled="0"/>
          </a:gradFill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fr-FR" dirty="0" smtClean="0"/>
              <a:t>Ajouter un bandeau vertical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000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Objectif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objectifs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5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Compréhen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</a:t>
            </a:r>
            <a:r>
              <a:rPr lang="fr-FR" dirty="0" err="1" smtClean="0"/>
              <a:t>compréhesion</a:t>
            </a:r>
            <a:r>
              <a:rPr lang="fr-FR" dirty="0" smtClean="0"/>
              <a:t>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69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At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atouts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22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solution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613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Organis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organisation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63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Fin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proposition financière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64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Synthè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synthèse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03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tion - Ann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-9525" y="1675621"/>
            <a:ext cx="9153525" cy="1792259"/>
          </a:xfrm>
          <a:prstGeom prst="rect">
            <a:avLst/>
          </a:prstGeom>
          <a:gradFill>
            <a:gsLst>
              <a:gs pos="0">
                <a:schemeClr val="tx1">
                  <a:lumMod val="83000"/>
                  <a:lumOff val="17000"/>
                  <a:alpha val="5800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2520000" rtlCol="0" anchor="ctr">
            <a:normAutofit/>
          </a:bodyPr>
          <a:lstStyle>
            <a:lvl1pPr>
              <a:defRPr lang="fr-FR" sz="5400" b="0" i="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 marL="266700" lvl="0" indent="0"/>
            <a:r>
              <a:rPr lang="fr-FR" dirty="0" smtClean="0"/>
              <a:t>&lt; Titre annexe &gt; </a:t>
            </a:r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4566" y="4564407"/>
            <a:ext cx="2039922" cy="42196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99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t="33333"/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Date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1CE5-E7BA-4253-A5F6-A76FEDAB938F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05916"/>
            <a:ext cx="7772400" cy="1102519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pic>
        <p:nvPicPr>
          <p:cNvPr id="9" name="Picture 2" descr="Creative Commons License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9" y="4790107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70813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5979"/>
            <a:ext cx="7924800" cy="8572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Date</a:t>
            </a: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1CE5-E7BA-4253-A5F6-A76FEDAB938F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200150"/>
            <a:ext cx="7924800" cy="30861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955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51520" y="206375"/>
            <a:ext cx="8640960" cy="565175"/>
          </a:xfrm>
          <a:prstGeom prst="rect">
            <a:avLst/>
          </a:prstGeom>
        </p:spPr>
        <p:txBody>
          <a:bodyPr/>
          <a:lstStyle>
            <a:lvl1pPr marL="542925" indent="-542925" algn="l" defTabSz="914400" rtl="0" eaLnBrk="1" latinLnBrk="0" hangingPunct="1">
              <a:spcBef>
                <a:spcPct val="20000"/>
              </a:spcBef>
              <a:buFont typeface="+mj-lt"/>
              <a:buNone/>
              <a:defRPr lang="fr-FR" sz="3200" kern="1200" baseline="0" dirty="0" smtClean="0">
                <a:solidFill>
                  <a:srgbClr val="C71D1D"/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6764213" y="-1488"/>
            <a:ext cx="2133600" cy="196974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Date</a:t>
            </a:r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251520" y="-11459"/>
            <a:ext cx="6480720" cy="20694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fr-FR" sz="9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784000" y="4824000"/>
            <a:ext cx="396000" cy="274637"/>
          </a:xfrm>
          <a:prstGeom prst="rect">
            <a:avLst/>
          </a:prstGeom>
        </p:spPr>
        <p:txBody>
          <a:bodyPr/>
          <a:lstStyle>
            <a:lvl1pPr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761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51520" y="206375"/>
            <a:ext cx="8640960" cy="565175"/>
          </a:xfrm>
          <a:prstGeom prst="rect">
            <a:avLst/>
          </a:prstGeom>
        </p:spPr>
        <p:txBody>
          <a:bodyPr>
            <a:normAutofit/>
          </a:bodyPr>
          <a:lstStyle>
            <a:lvl1pPr marL="542925" indent="-542925" algn="l" defTabSz="914400" rtl="0" eaLnBrk="1" latinLnBrk="0" hangingPunct="1">
              <a:spcBef>
                <a:spcPct val="20000"/>
              </a:spcBef>
              <a:buFont typeface="+mj-lt"/>
              <a:buNone/>
              <a:defRPr lang="fr-FR" sz="2800" kern="1200" baseline="0" dirty="0" smtClean="0">
                <a:solidFill>
                  <a:srgbClr val="C71D1D"/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51520" y="843558"/>
            <a:ext cx="8640960" cy="375066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1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05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0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6764213" y="-1488"/>
            <a:ext cx="2133600" cy="196974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Date</a:t>
            </a:r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251520" y="-11459"/>
            <a:ext cx="6480720" cy="20694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fr-FR" sz="9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784000" y="4824000"/>
            <a:ext cx="396000" cy="274637"/>
          </a:xfrm>
          <a:prstGeom prst="rect">
            <a:avLst/>
          </a:prstGeom>
        </p:spPr>
        <p:txBody>
          <a:bodyPr/>
          <a:lstStyle>
            <a:lvl1pPr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28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sous-titre +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51520" y="206375"/>
            <a:ext cx="8640960" cy="565175"/>
          </a:xfrm>
          <a:prstGeom prst="rect">
            <a:avLst/>
          </a:prstGeom>
        </p:spPr>
        <p:txBody>
          <a:bodyPr/>
          <a:lstStyle>
            <a:lvl1pPr marL="542925" indent="-542925" algn="l" defTabSz="914400" rtl="0" eaLnBrk="1" latinLnBrk="0" hangingPunct="1">
              <a:spcBef>
                <a:spcPct val="20000"/>
              </a:spcBef>
              <a:buFont typeface="+mj-lt"/>
              <a:buNone/>
              <a:defRPr lang="fr-FR" sz="3200" kern="1200" baseline="0" dirty="0" smtClean="0">
                <a:solidFill>
                  <a:srgbClr val="C71D1D"/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51520" y="771550"/>
            <a:ext cx="8640960" cy="2880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fr-FR" sz="1400" i="0" kern="1200" baseline="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fr-FR" dirty="0" smtClean="0"/>
              <a:t>&lt; Sous-titre&gt;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51520" y="1131590"/>
            <a:ext cx="8640960" cy="3462635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6764213" y="-1488"/>
            <a:ext cx="2133600" cy="196974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fr-FR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Date</a:t>
            </a:r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251520" y="0"/>
            <a:ext cx="6480720" cy="195486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fr-FR" sz="9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784000" y="4824000"/>
            <a:ext cx="396000" cy="274637"/>
          </a:xfrm>
          <a:prstGeom prst="rect">
            <a:avLst/>
          </a:prstGeom>
        </p:spPr>
        <p:txBody>
          <a:bodyPr/>
          <a:lstStyle>
            <a:lvl1pPr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365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contenu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51520" y="206375"/>
            <a:ext cx="6984776" cy="565175"/>
          </a:xfrm>
          <a:prstGeom prst="rect">
            <a:avLst/>
          </a:prstGeom>
        </p:spPr>
        <p:txBody>
          <a:bodyPr/>
          <a:lstStyle>
            <a:lvl1pPr marL="542925" indent="-542925" algn="l" defTabSz="914400" rtl="0" eaLnBrk="1" latinLnBrk="0" hangingPunct="1">
              <a:spcBef>
                <a:spcPct val="20000"/>
              </a:spcBef>
              <a:buFont typeface="+mj-lt"/>
              <a:buNone/>
              <a:defRPr lang="fr-FR" sz="3200" kern="1200" baseline="0" dirty="0" smtClean="0">
                <a:solidFill>
                  <a:srgbClr val="C71D1D"/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51520" y="843558"/>
            <a:ext cx="6624736" cy="3750667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251520" y="-11459"/>
            <a:ext cx="6984776" cy="20694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fr-FR" sz="9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784000" y="4824000"/>
            <a:ext cx="396000" cy="274637"/>
          </a:xfrm>
          <a:prstGeom prst="rect">
            <a:avLst/>
          </a:prstGeom>
        </p:spPr>
        <p:txBody>
          <a:bodyPr/>
          <a:lstStyle>
            <a:lvl1pPr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pour une image  5"/>
          <p:cNvSpPr>
            <a:spLocks noGrp="1"/>
          </p:cNvSpPr>
          <p:nvPr>
            <p:ph type="pic" sz="quarter" idx="13" hasCustomPrompt="1"/>
          </p:nvPr>
        </p:nvSpPr>
        <p:spPr>
          <a:xfrm>
            <a:off x="6948264" y="2322"/>
            <a:ext cx="2195736" cy="4731990"/>
          </a:xfrm>
          <a:custGeom>
            <a:avLst/>
            <a:gdLst>
              <a:gd name="connsiteX0" fmla="*/ 0 w 2195736"/>
              <a:gd name="connsiteY0" fmla="*/ 0 h 4732338"/>
              <a:gd name="connsiteX1" fmla="*/ 2195736 w 2195736"/>
              <a:gd name="connsiteY1" fmla="*/ 0 h 4732338"/>
              <a:gd name="connsiteX2" fmla="*/ 2195736 w 2195736"/>
              <a:gd name="connsiteY2" fmla="*/ 4732338 h 4732338"/>
              <a:gd name="connsiteX3" fmla="*/ 0 w 2195736"/>
              <a:gd name="connsiteY3" fmla="*/ 4732338 h 4732338"/>
              <a:gd name="connsiteX4" fmla="*/ 0 w 2195736"/>
              <a:gd name="connsiteY4" fmla="*/ 0 h 4732338"/>
              <a:gd name="connsiteX0" fmla="*/ 576064 w 2195736"/>
              <a:gd name="connsiteY0" fmla="*/ 0 h 4732338"/>
              <a:gd name="connsiteX1" fmla="*/ 2195736 w 2195736"/>
              <a:gd name="connsiteY1" fmla="*/ 0 h 4732338"/>
              <a:gd name="connsiteX2" fmla="*/ 2195736 w 2195736"/>
              <a:gd name="connsiteY2" fmla="*/ 4732338 h 4732338"/>
              <a:gd name="connsiteX3" fmla="*/ 0 w 2195736"/>
              <a:gd name="connsiteY3" fmla="*/ 4732338 h 4732338"/>
              <a:gd name="connsiteX4" fmla="*/ 576064 w 2195736"/>
              <a:gd name="connsiteY4" fmla="*/ 0 h 473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5736" h="4732338">
                <a:moveTo>
                  <a:pt x="576064" y="0"/>
                </a:moveTo>
                <a:lnTo>
                  <a:pt x="2195736" y="0"/>
                </a:lnTo>
                <a:lnTo>
                  <a:pt x="2195736" y="4732338"/>
                </a:lnTo>
                <a:lnTo>
                  <a:pt x="0" y="4732338"/>
                </a:lnTo>
                <a:lnTo>
                  <a:pt x="576064" y="0"/>
                </a:lnTo>
                <a:close/>
              </a:path>
            </a:pathLst>
          </a:custGeom>
          <a:gradFill>
            <a:gsLst>
              <a:gs pos="29000">
                <a:schemeClr val="bg1">
                  <a:alpha val="91000"/>
                </a:schemeClr>
              </a:gs>
              <a:gs pos="48000">
                <a:schemeClr val="bg1">
                  <a:alpha val="16000"/>
                </a:schemeClr>
              </a:gs>
            </a:gsLst>
            <a:lin ang="600000" scaled="0"/>
          </a:gradFill>
        </p:spPr>
        <p:txBody>
          <a:bodyPr anchor="ctr" anchorCtr="0"/>
          <a:lstStyle>
            <a:lvl1pPr marL="0" indent="0" algn="ctr">
              <a:buNone/>
              <a:defRPr sz="2000"/>
            </a:lvl1pPr>
          </a:lstStyle>
          <a:p>
            <a:r>
              <a:rPr lang="fr-FR" dirty="0" smtClean="0"/>
              <a:t>Ajouter un bandeau vertical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188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sous-titre + contenu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51520" y="206375"/>
            <a:ext cx="6984776" cy="565175"/>
          </a:xfrm>
          <a:prstGeom prst="rect">
            <a:avLst/>
          </a:prstGeom>
        </p:spPr>
        <p:txBody>
          <a:bodyPr/>
          <a:lstStyle>
            <a:lvl1pPr marL="542925" indent="-542925" algn="l" defTabSz="914400" rtl="0" eaLnBrk="1" latinLnBrk="0" hangingPunct="1">
              <a:spcBef>
                <a:spcPct val="20000"/>
              </a:spcBef>
              <a:buFont typeface="+mj-lt"/>
              <a:buNone/>
              <a:defRPr lang="fr-FR" sz="3200" kern="1200" baseline="0" dirty="0" smtClean="0">
                <a:solidFill>
                  <a:srgbClr val="C71D1D"/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51520" y="771550"/>
            <a:ext cx="6984776" cy="2880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fr-FR" sz="1400" i="0" kern="1200" baseline="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fr-FR" dirty="0" smtClean="0"/>
              <a:t>&lt; Sous-titre&gt;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51520" y="1131590"/>
            <a:ext cx="6624736" cy="3462635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251520" y="-11459"/>
            <a:ext cx="6984776" cy="20694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fr-FR" sz="9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784000" y="4824000"/>
            <a:ext cx="396000" cy="274637"/>
          </a:xfrm>
          <a:prstGeom prst="rect">
            <a:avLst/>
          </a:prstGeom>
        </p:spPr>
        <p:txBody>
          <a:bodyPr/>
          <a:lstStyle>
            <a:lvl1pPr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pour une image  5"/>
          <p:cNvSpPr>
            <a:spLocks noGrp="1"/>
          </p:cNvSpPr>
          <p:nvPr>
            <p:ph type="pic" sz="quarter" idx="13" hasCustomPrompt="1"/>
          </p:nvPr>
        </p:nvSpPr>
        <p:spPr>
          <a:xfrm>
            <a:off x="6948264" y="2322"/>
            <a:ext cx="2195736" cy="4731990"/>
          </a:xfrm>
          <a:custGeom>
            <a:avLst/>
            <a:gdLst>
              <a:gd name="connsiteX0" fmla="*/ 0 w 2195736"/>
              <a:gd name="connsiteY0" fmla="*/ 0 h 4732338"/>
              <a:gd name="connsiteX1" fmla="*/ 2195736 w 2195736"/>
              <a:gd name="connsiteY1" fmla="*/ 0 h 4732338"/>
              <a:gd name="connsiteX2" fmla="*/ 2195736 w 2195736"/>
              <a:gd name="connsiteY2" fmla="*/ 4732338 h 4732338"/>
              <a:gd name="connsiteX3" fmla="*/ 0 w 2195736"/>
              <a:gd name="connsiteY3" fmla="*/ 4732338 h 4732338"/>
              <a:gd name="connsiteX4" fmla="*/ 0 w 2195736"/>
              <a:gd name="connsiteY4" fmla="*/ 0 h 4732338"/>
              <a:gd name="connsiteX0" fmla="*/ 576064 w 2195736"/>
              <a:gd name="connsiteY0" fmla="*/ 0 h 4732338"/>
              <a:gd name="connsiteX1" fmla="*/ 2195736 w 2195736"/>
              <a:gd name="connsiteY1" fmla="*/ 0 h 4732338"/>
              <a:gd name="connsiteX2" fmla="*/ 2195736 w 2195736"/>
              <a:gd name="connsiteY2" fmla="*/ 4732338 h 4732338"/>
              <a:gd name="connsiteX3" fmla="*/ 0 w 2195736"/>
              <a:gd name="connsiteY3" fmla="*/ 4732338 h 4732338"/>
              <a:gd name="connsiteX4" fmla="*/ 576064 w 2195736"/>
              <a:gd name="connsiteY4" fmla="*/ 0 h 473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95736" h="4732338">
                <a:moveTo>
                  <a:pt x="576064" y="0"/>
                </a:moveTo>
                <a:lnTo>
                  <a:pt x="2195736" y="0"/>
                </a:lnTo>
                <a:lnTo>
                  <a:pt x="2195736" y="4732338"/>
                </a:lnTo>
                <a:lnTo>
                  <a:pt x="0" y="4732338"/>
                </a:lnTo>
                <a:lnTo>
                  <a:pt x="576064" y="0"/>
                </a:lnTo>
                <a:close/>
              </a:path>
            </a:pathLst>
          </a:custGeom>
          <a:gradFill>
            <a:gsLst>
              <a:gs pos="29000">
                <a:schemeClr val="bg1">
                  <a:alpha val="91000"/>
                </a:schemeClr>
              </a:gs>
              <a:gs pos="48000">
                <a:schemeClr val="bg1">
                  <a:alpha val="16000"/>
                </a:schemeClr>
              </a:gs>
            </a:gsLst>
            <a:lin ang="600000" scaled="0"/>
          </a:gradFill>
        </p:spPr>
        <p:txBody>
          <a:bodyPr anchor="ctr" anchorCtr="0"/>
          <a:lstStyle>
            <a:lvl1pPr marL="0" indent="0" algn="ctr">
              <a:buNone/>
              <a:defRPr sz="2000"/>
            </a:lvl1pPr>
          </a:lstStyle>
          <a:p>
            <a:r>
              <a:rPr lang="fr-FR" dirty="0" smtClean="0"/>
              <a:t>Ajouter un bandeau vertical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282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51520" y="206375"/>
            <a:ext cx="8640960" cy="565175"/>
          </a:xfrm>
          <a:prstGeom prst="rect">
            <a:avLst/>
          </a:prstGeom>
        </p:spPr>
        <p:txBody>
          <a:bodyPr>
            <a:normAutofit/>
          </a:bodyPr>
          <a:lstStyle>
            <a:lvl1pPr marL="542925" indent="-542925" algn="l" defTabSz="914400" rtl="0" eaLnBrk="1" latinLnBrk="0" hangingPunct="1">
              <a:spcBef>
                <a:spcPct val="20000"/>
              </a:spcBef>
              <a:buFont typeface="+mj-lt"/>
              <a:buNone/>
              <a:defRPr lang="fr-FR" sz="2800" kern="1200" dirty="0" smtClean="0">
                <a:solidFill>
                  <a:srgbClr val="C71D1D"/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251520" y="843558"/>
            <a:ext cx="4244280" cy="375066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1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05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0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716016" y="843558"/>
            <a:ext cx="4176464" cy="375066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1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05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0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728048" y="1"/>
            <a:ext cx="2160240" cy="195485"/>
          </a:xfrm>
          <a:prstGeom prst="rect">
            <a:avLst/>
          </a:prstGeom>
        </p:spPr>
        <p:txBody>
          <a:bodyPr/>
          <a:lstStyle>
            <a:lvl1pPr algn="r">
              <a:defRPr lang="fr-FR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Date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251520" y="1"/>
            <a:ext cx="6480720" cy="195485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fr-FR" sz="9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784000" y="4824000"/>
            <a:ext cx="396000" cy="274637"/>
          </a:xfrm>
          <a:prstGeom prst="rect">
            <a:avLst/>
          </a:prstGeom>
        </p:spPr>
        <p:txBody>
          <a:bodyPr/>
          <a:lstStyle>
            <a:lvl1pPr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836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sous-titre + 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51520" y="206375"/>
            <a:ext cx="8640960" cy="565175"/>
          </a:xfrm>
          <a:prstGeom prst="rect">
            <a:avLst/>
          </a:prstGeom>
        </p:spPr>
        <p:txBody>
          <a:bodyPr/>
          <a:lstStyle>
            <a:lvl1pPr marL="542925" indent="-542925" algn="l" defTabSz="914400" rtl="0" eaLnBrk="1" latinLnBrk="0" hangingPunct="1">
              <a:spcBef>
                <a:spcPct val="20000"/>
              </a:spcBef>
              <a:buFont typeface="+mj-lt"/>
              <a:buNone/>
              <a:defRPr lang="fr-FR" sz="3200" kern="1200" baseline="0" dirty="0" smtClean="0">
                <a:solidFill>
                  <a:srgbClr val="C71D1D"/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dirty="0" smtClean="0"/>
              <a:t>&lt; Titre du slide &gt;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51520" y="771550"/>
            <a:ext cx="8640960" cy="2880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fr-FR" sz="1400" i="0" kern="1200" baseline="0" dirty="0" smtClean="0">
                <a:solidFill>
                  <a:schemeClr val="bg1">
                    <a:lumMod val="50000"/>
                  </a:schemeClr>
                </a:solidFill>
                <a:latin typeface="Century Gothic" pitchFamily="34" charset="0"/>
                <a:ea typeface="+mn-ea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fr-FR" dirty="0" smtClean="0"/>
              <a:t>&lt; Sous-titre&gt;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251520" y="1131590"/>
            <a:ext cx="4248472" cy="3456384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4716016" y="1131590"/>
            <a:ext cx="4176464" cy="3456384"/>
          </a:xfrm>
          <a:prstGeom prst="rect">
            <a:avLst/>
          </a:prstGeom>
        </p:spPr>
        <p:txBody>
          <a:bodyPr/>
          <a:lstStyle>
            <a:lvl1pPr marL="342900" indent="-342900">
              <a:defRPr lang="fr-FR" sz="20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1pPr>
            <a:lvl2pPr marL="742950" indent="-285750">
              <a:defRPr lang="fr-FR" sz="16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2pPr>
            <a:lvl3pPr marL="1143000" indent="-228600">
              <a:defRPr lang="fr-FR" sz="14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3pPr>
            <a:lvl4pPr marL="1600200" indent="-228600">
              <a:defRPr lang="fr-FR" sz="1200" kern="1200" dirty="0" smtClean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4pPr>
            <a:lvl5pPr marL="2057400" indent="-228600">
              <a:defRPr lang="fr-FR" sz="1100" kern="1200" dirty="0">
                <a:solidFill>
                  <a:schemeClr val="tx1"/>
                </a:solidFill>
                <a:latin typeface="Century Gothic" pitchFamily="34" charset="0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66700" lvl="0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</a:pPr>
            <a:r>
              <a:rPr lang="fr-FR" dirty="0" smtClean="0"/>
              <a:t>&lt; Texte &gt;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6732240" y="0"/>
            <a:ext cx="2162175" cy="195486"/>
          </a:xfrm>
          <a:prstGeom prst="rect">
            <a:avLst/>
          </a:prstGeom>
        </p:spPr>
        <p:txBody>
          <a:bodyPr/>
          <a:lstStyle>
            <a:lvl1pPr algn="r">
              <a:defRPr lang="fr-FR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Date</a:t>
            </a:r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251520" y="1"/>
            <a:ext cx="6480720" cy="195485"/>
          </a:xfrm>
          <a:prstGeom prst="rect">
            <a:avLst/>
          </a:prstGeom>
        </p:spPr>
        <p:txBody>
          <a:bodyPr/>
          <a:lstStyle>
            <a:lvl1pPr>
              <a:defRPr lang="fr-FR" sz="9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784000" y="4824000"/>
            <a:ext cx="396000" cy="274637"/>
          </a:xfrm>
          <a:prstGeom prst="rect">
            <a:avLst/>
          </a:prstGeom>
        </p:spPr>
        <p:txBody>
          <a:bodyPr/>
          <a:lstStyle>
            <a:lvl1pPr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444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u numéro de diapositive 8"/>
          <p:cNvSpPr txBox="1">
            <a:spLocks/>
          </p:cNvSpPr>
          <p:nvPr/>
        </p:nvSpPr>
        <p:spPr>
          <a:xfrm>
            <a:off x="8784000" y="4798800"/>
            <a:ext cx="396000" cy="274637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1E6F78-90A6-41AB-832F-B553D60153A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1907704" y="4857536"/>
            <a:ext cx="69127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800" dirty="0" smtClean="0">
                <a:solidFill>
                  <a:schemeClr val="bg1"/>
                </a:solidFill>
                <a:latin typeface="Century Gothic" pitchFamily="34" charset="0"/>
              </a:rPr>
              <a:t>CONSEIL, SOLUTIONS DE TRANSFORMATION</a:t>
            </a:r>
            <a:r>
              <a:rPr lang="fr-FR" sz="800" baseline="0" dirty="0" smtClean="0">
                <a:solidFill>
                  <a:schemeClr val="bg1"/>
                </a:solidFill>
                <a:latin typeface="Century Gothic" pitchFamily="34" charset="0"/>
              </a:rPr>
              <a:t> </a:t>
            </a:r>
            <a:r>
              <a:rPr lang="fr-FR" sz="800" dirty="0" smtClean="0">
                <a:solidFill>
                  <a:schemeClr val="bg1"/>
                </a:solidFill>
                <a:latin typeface="Century Gothic" pitchFamily="34" charset="0"/>
              </a:rPr>
              <a:t>&amp; SERVICES IT</a:t>
            </a:r>
          </a:p>
        </p:txBody>
      </p:sp>
      <p:cxnSp>
        <p:nvCxnSpPr>
          <p:cNvPr id="13" name="Connecteur droit 12"/>
          <p:cNvCxnSpPr/>
          <p:nvPr/>
        </p:nvCxnSpPr>
        <p:spPr>
          <a:xfrm>
            <a:off x="8820472" y="4731990"/>
            <a:ext cx="0" cy="3505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49" y="4801098"/>
            <a:ext cx="1514923" cy="31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51519" y="206375"/>
            <a:ext cx="8646293" cy="565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&lt;Titre&gt;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1519" y="843558"/>
            <a:ext cx="8646293" cy="3750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marL="723900" lvl="1" indent="-26670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Deuxième niveau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Troisième niveau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dirty="0" smtClean="0"/>
              <a:t>Quatrième niveau</a:t>
            </a:r>
          </a:p>
          <a:p>
            <a:pPr marL="2057400" lvl="4" indent="-2286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</a:pPr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754646" y="1"/>
            <a:ext cx="2144663" cy="1954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fr-FR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mtClean="0"/>
              <a:t>Date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1519" y="-1488"/>
            <a:ext cx="6512693" cy="196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90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84000" y="4823743"/>
            <a:ext cx="396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1983D30-6903-4279-B3B7-192429037A18}" type="slidenum">
              <a:rPr lang="fr-FR" smtClean="0"/>
              <a:t>‹N°›</a:t>
            </a:fld>
            <a:endParaRPr lang="fr-FR"/>
          </a:p>
        </p:txBody>
      </p:sp>
      <p:sp>
        <p:nvSpPr>
          <p:cNvPr id="16" name="Espace réservé du numéro de diapositive 8"/>
          <p:cNvSpPr txBox="1">
            <a:spLocks/>
          </p:cNvSpPr>
          <p:nvPr/>
        </p:nvSpPr>
        <p:spPr>
          <a:xfrm>
            <a:off x="8784000" y="4798800"/>
            <a:ext cx="396000" cy="274637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lang="fr-FR" sz="9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1E6F78-90A6-41AB-832F-B553D60153AC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Rectangle 16"/>
          <p:cNvSpPr/>
          <p:nvPr/>
        </p:nvSpPr>
        <p:spPr>
          <a:xfrm rot="10800000">
            <a:off x="0" y="4731990"/>
            <a:ext cx="9144000" cy="411510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>
            <a:off x="8820472" y="4731990"/>
            <a:ext cx="0" cy="3505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reative Commons License"/>
          <p:cNvPicPr>
            <a:picLocks noChangeAspect="1" noChangeArrowheads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9" y="4790107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61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80" r:id="rId19"/>
    <p:sldLayoutId id="2147483688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7" r:id="rId26"/>
    <p:sldLayoutId id="2147483686" r:id="rId27"/>
    <p:sldLayoutId id="2147483689" r:id="rId28"/>
    <p:sldLayoutId id="2147483690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lang="fr-FR" sz="2800" kern="1200" baseline="0" dirty="0" smtClean="0">
          <a:solidFill>
            <a:srgbClr val="C71D1D"/>
          </a:solidFill>
          <a:latin typeface="Century Gothic" pitchFamily="34" charset="0"/>
          <a:ea typeface="+mn-ea"/>
          <a:cs typeface="Arial" pitchFamily="34" charset="0"/>
        </a:defRPr>
      </a:lvl1pPr>
    </p:titleStyle>
    <p:bodyStyle>
      <a:lvl1pPr marL="266700" indent="-266700" algn="l" defTabSz="914400" rtl="0" eaLnBrk="1" latinLnBrk="0" hangingPunct="1">
        <a:lnSpc>
          <a:spcPct val="130000"/>
        </a:lnSpc>
        <a:spcBef>
          <a:spcPct val="20000"/>
        </a:spcBef>
        <a:buClr>
          <a:schemeClr val="accent6"/>
        </a:buClr>
        <a:buFont typeface="Wingdings" pitchFamily="2" charset="2"/>
        <a:buChar char="§"/>
        <a:defRPr lang="fr-FR" sz="1800" kern="1200" dirty="0" smtClean="0">
          <a:solidFill>
            <a:schemeClr val="tx1"/>
          </a:solidFill>
          <a:latin typeface="Century Gothic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30000"/>
        </a:lnSpc>
        <a:spcBef>
          <a:spcPct val="20000"/>
        </a:spcBef>
        <a:buFont typeface="Arial" panose="020B0604020202020204" pitchFamily="34" charset="0"/>
        <a:buChar char="–"/>
        <a:defRPr lang="fr-FR" sz="1400" kern="1200" dirty="0" smtClean="0">
          <a:solidFill>
            <a:schemeClr val="tx1"/>
          </a:solidFill>
          <a:latin typeface="Century Gothic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30000"/>
        </a:lnSpc>
        <a:spcBef>
          <a:spcPct val="20000"/>
        </a:spcBef>
        <a:buFont typeface="Arial" panose="020B0604020202020204" pitchFamily="34" charset="0"/>
        <a:buChar char="•"/>
        <a:defRPr lang="fr-FR" sz="1200" kern="1200" dirty="0" smtClean="0">
          <a:solidFill>
            <a:schemeClr val="tx1"/>
          </a:solidFill>
          <a:latin typeface="Century Gothic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30000"/>
        </a:lnSpc>
        <a:spcBef>
          <a:spcPct val="20000"/>
        </a:spcBef>
        <a:buFont typeface="Arial" panose="020B0604020202020204" pitchFamily="34" charset="0"/>
        <a:buChar char="–"/>
        <a:defRPr lang="fr-FR" sz="1100" kern="1200" dirty="0" smtClean="0">
          <a:solidFill>
            <a:schemeClr val="tx1"/>
          </a:solidFill>
          <a:latin typeface="Century Gothic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30000"/>
        </a:lnSpc>
        <a:spcBef>
          <a:spcPct val="20000"/>
        </a:spcBef>
        <a:buFont typeface="Arial" panose="020B0604020202020204" pitchFamily="34" charset="0"/>
        <a:buChar char="»"/>
        <a:defRPr lang="fr-FR" sz="1050" kern="1200" dirty="0">
          <a:solidFill>
            <a:schemeClr val="tx1"/>
          </a:solidFill>
          <a:latin typeface="Century Gothic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63588" y="2914650"/>
            <a:ext cx="7416824" cy="1314450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tx1"/>
                </a:solidFill>
              </a:rPr>
              <a:t>tern.java, plugin Eclipse pour JavaScript qui permet d’enrichir le plugin Eclipse </a:t>
            </a:r>
            <a:r>
              <a:rPr lang="fr-FR" b="1" dirty="0" smtClean="0">
                <a:solidFill>
                  <a:schemeClr val="tx1"/>
                </a:solidFill>
              </a:rPr>
              <a:t>JavaScript </a:t>
            </a:r>
            <a:r>
              <a:rPr lang="fr-FR" b="1" dirty="0">
                <a:solidFill>
                  <a:schemeClr val="tx1"/>
                </a:solidFill>
              </a:rPr>
              <a:t>« officiel » JSDT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tern.java </a:t>
            </a:r>
            <a:r>
              <a:rPr lang="fr-FR" sz="2000" i="1" dirty="0" smtClean="0">
                <a:solidFill>
                  <a:schemeClr val="tx1"/>
                </a:solidFill>
              </a:rPr>
              <a:t>par Angelo </a:t>
            </a:r>
            <a:r>
              <a:rPr lang="fr-FR" sz="2000" i="1" dirty="0" err="1" smtClean="0">
                <a:solidFill>
                  <a:schemeClr val="tx1"/>
                </a:solidFill>
              </a:rPr>
              <a:t>Zerr</a:t>
            </a:r>
            <a:r>
              <a:rPr lang="fr-FR" sz="2000" i="1" dirty="0" smtClean="0">
                <a:solidFill>
                  <a:schemeClr val="tx1"/>
                </a:solidFill>
              </a:rPr>
              <a:t/>
            </a:r>
            <a:br>
              <a:rPr lang="fr-FR" sz="2000" i="1" dirty="0" smtClean="0">
                <a:solidFill>
                  <a:schemeClr val="tx1"/>
                </a:solidFill>
              </a:rPr>
            </a:br>
            <a:r>
              <a:rPr lang="fr-FR" sz="2000" i="1" dirty="0" smtClean="0">
                <a:solidFill>
                  <a:schemeClr val="tx1"/>
                </a:solidFill>
              </a:rPr>
              <a:t/>
            </a:r>
            <a:br>
              <a:rPr lang="fr-FR" sz="2000" i="1" dirty="0" smtClean="0">
                <a:solidFill>
                  <a:schemeClr val="tx1"/>
                </a:solidFill>
              </a:rPr>
            </a:br>
            <a:r>
              <a:rPr lang="fr-FR" sz="2000" i="1" dirty="0" smtClean="0">
                <a:solidFill>
                  <a:schemeClr val="tx1"/>
                </a:solidFill>
              </a:rPr>
              <a:t>Eclipse Day #3 – 16/10/15 </a:t>
            </a: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E1CE5-E7BA-4253-A5F6-A76FEDAB938F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132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tern.java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1520" y="843558"/>
            <a:ext cx="6552728" cy="3750667"/>
          </a:xfrm>
        </p:spPr>
        <p:txBody>
          <a:bodyPr>
            <a:normAutofit/>
          </a:bodyPr>
          <a:lstStyle/>
          <a:p>
            <a:r>
              <a:rPr lang="fr-FR" b="1" dirty="0" smtClean="0"/>
              <a:t>tern.java</a:t>
            </a:r>
            <a:r>
              <a:rPr lang="fr-FR" dirty="0" smtClean="0"/>
              <a:t> </a:t>
            </a:r>
            <a:r>
              <a:rPr lang="fr-FR" dirty="0" smtClean="0"/>
              <a:t>: </a:t>
            </a:r>
            <a:r>
              <a:rPr lang="fr-FR" dirty="0" smtClean="0"/>
              <a:t>étend le plugin JavaScript </a:t>
            </a:r>
            <a:r>
              <a:rPr lang="fr-FR" b="1" dirty="0" smtClean="0"/>
              <a:t>JSDT</a:t>
            </a:r>
            <a:r>
              <a:rPr lang="fr-FR" dirty="0" smtClean="0"/>
              <a:t> pour améliorer </a:t>
            </a:r>
            <a:endParaRPr lang="fr-FR" b="1" dirty="0" smtClean="0"/>
          </a:p>
          <a:p>
            <a:pPr lvl="1"/>
            <a:r>
              <a:rPr lang="fr-FR" dirty="0" smtClean="0"/>
              <a:t>La </a:t>
            </a:r>
            <a:r>
              <a:rPr lang="fr-FR" b="1" dirty="0" smtClean="0"/>
              <a:t>complétion</a:t>
            </a:r>
          </a:p>
          <a:p>
            <a:pPr lvl="1"/>
            <a:r>
              <a:rPr lang="fr-FR" dirty="0" smtClean="0"/>
              <a:t>La</a:t>
            </a:r>
            <a:r>
              <a:rPr lang="fr-FR" b="1" dirty="0" smtClean="0"/>
              <a:t> validation</a:t>
            </a:r>
          </a:p>
          <a:p>
            <a:pPr lvl="1"/>
            <a:r>
              <a:rPr lang="fr-FR" dirty="0" smtClean="0"/>
              <a:t>Support</a:t>
            </a:r>
            <a:r>
              <a:rPr lang="fr-FR" b="1" dirty="0" smtClean="0"/>
              <a:t> </a:t>
            </a:r>
            <a:r>
              <a:rPr lang="fr-FR" b="1" dirty="0" err="1" smtClean="0"/>
              <a:t>ECMASCript</a:t>
            </a:r>
            <a:r>
              <a:rPr lang="fr-FR" b="1" dirty="0" smtClean="0"/>
              <a:t> ES5, ES5</a:t>
            </a:r>
          </a:p>
          <a:p>
            <a:pPr lvl="1"/>
            <a:r>
              <a:rPr lang="fr-FR" dirty="0" smtClean="0"/>
              <a:t>Support de</a:t>
            </a:r>
            <a:r>
              <a:rPr lang="fr-FR" b="1" dirty="0" smtClean="0"/>
              <a:t> </a:t>
            </a:r>
          </a:p>
          <a:p>
            <a:pPr lvl="3"/>
            <a:r>
              <a:rPr lang="fr-FR" b="1" dirty="0" err="1" smtClean="0"/>
              <a:t>node</a:t>
            </a:r>
            <a:r>
              <a:rPr lang="fr-FR" b="1" dirty="0"/>
              <a:t>, </a:t>
            </a:r>
            <a:endParaRPr lang="fr-FR" b="1" dirty="0" smtClean="0"/>
          </a:p>
          <a:p>
            <a:pPr lvl="3"/>
            <a:r>
              <a:rPr lang="fr-FR" b="1" dirty="0" err="1" smtClean="0"/>
              <a:t>Angular</a:t>
            </a:r>
            <a:r>
              <a:rPr lang="fr-FR" b="1" dirty="0"/>
              <a:t>, </a:t>
            </a:r>
            <a:endParaRPr lang="fr-FR" b="1" dirty="0" smtClean="0"/>
          </a:p>
          <a:p>
            <a:pPr lvl="3"/>
            <a:r>
              <a:rPr lang="fr-FR" b="1" dirty="0" err="1" smtClean="0"/>
              <a:t>Grunt</a:t>
            </a:r>
            <a:r>
              <a:rPr lang="fr-FR" b="1" dirty="0"/>
              <a:t>, </a:t>
            </a:r>
            <a:endParaRPr lang="fr-FR" b="1" dirty="0" smtClean="0"/>
          </a:p>
          <a:p>
            <a:pPr lvl="3"/>
            <a:r>
              <a:rPr lang="fr-FR" b="1" dirty="0" err="1" smtClean="0"/>
              <a:t>Gulp</a:t>
            </a:r>
            <a:r>
              <a:rPr lang="fr-FR" b="1" dirty="0" smtClean="0"/>
              <a:t>,</a:t>
            </a:r>
          </a:p>
          <a:p>
            <a:pPr lvl="3"/>
            <a:r>
              <a:rPr lang="fr-FR" b="1" dirty="0" smtClean="0"/>
              <a:t> </a:t>
            </a:r>
            <a:r>
              <a:rPr lang="fr-FR" b="1" dirty="0"/>
              <a:t>jQuery, </a:t>
            </a:r>
            <a:endParaRPr lang="fr-FR" b="1" dirty="0" smtClean="0"/>
          </a:p>
          <a:p>
            <a:pPr lvl="3"/>
            <a:r>
              <a:rPr lang="fr-FR" b="1" dirty="0" err="1" smtClean="0"/>
              <a:t>RequireJS</a:t>
            </a:r>
            <a:r>
              <a:rPr lang="fr-FR" b="1" dirty="0"/>
              <a:t>, </a:t>
            </a:r>
            <a:endParaRPr lang="fr-FR" b="1" dirty="0" smtClean="0"/>
          </a:p>
          <a:p>
            <a:pPr lvl="3"/>
            <a:r>
              <a:rPr lang="fr-FR" b="1" dirty="0" smtClean="0"/>
              <a:t>Dojo,</a:t>
            </a:r>
          </a:p>
          <a:p>
            <a:pPr lvl="3"/>
            <a:r>
              <a:rPr lang="fr-FR" b="1" dirty="0" smtClean="0"/>
              <a:t>YUI </a:t>
            </a:r>
          </a:p>
          <a:p>
            <a:pPr lvl="3"/>
            <a:r>
              <a:rPr lang="fr-FR" b="1" dirty="0" smtClean="0"/>
              <a:t>Etc…</a:t>
            </a:r>
            <a:endParaRPr lang="fr-FR" b="1" dirty="0" smtClean="0"/>
          </a:p>
          <a:p>
            <a:endParaRPr lang="fr-FR" dirty="0" smtClean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2</a:t>
            </a:fld>
            <a:endParaRPr lang="fr-F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507854"/>
            <a:ext cx="2931675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472" y="1275606"/>
            <a:ext cx="5210983" cy="2158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748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tern.js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1520" y="843558"/>
            <a:ext cx="6552728" cy="3750667"/>
          </a:xfrm>
        </p:spPr>
        <p:txBody>
          <a:bodyPr>
            <a:normAutofit/>
          </a:bodyPr>
          <a:lstStyle/>
          <a:p>
            <a:r>
              <a:rPr lang="fr-FR" b="1" dirty="0" smtClean="0"/>
              <a:t>tern.java</a:t>
            </a:r>
            <a:r>
              <a:rPr lang="fr-FR" dirty="0" smtClean="0"/>
              <a:t> est basé sur </a:t>
            </a:r>
            <a:r>
              <a:rPr lang="fr-FR" b="1" dirty="0" err="1" smtClean="0"/>
              <a:t>ternjs</a:t>
            </a:r>
            <a:r>
              <a:rPr lang="fr-FR" dirty="0" smtClean="0"/>
              <a:t>, </a:t>
            </a:r>
            <a:endParaRPr lang="fr-FR" b="1" dirty="0" smtClean="0"/>
          </a:p>
          <a:p>
            <a:pPr lvl="1"/>
            <a:r>
              <a:rPr lang="fr-FR" dirty="0"/>
              <a:t>moteur d'</a:t>
            </a:r>
            <a:r>
              <a:rPr lang="fr-FR" b="1" dirty="0"/>
              <a:t>inférence JavaScript</a:t>
            </a:r>
            <a:r>
              <a:rPr lang="fr-FR" dirty="0"/>
              <a:t> écrit en JavaScript par </a:t>
            </a:r>
            <a:r>
              <a:rPr lang="fr-FR" dirty="0" err="1"/>
              <a:t>Marijn</a:t>
            </a:r>
            <a:r>
              <a:rPr lang="fr-FR" dirty="0"/>
              <a:t> </a:t>
            </a:r>
            <a:r>
              <a:rPr lang="fr-FR" dirty="0" err="1"/>
              <a:t>Haverbeke</a:t>
            </a:r>
            <a:r>
              <a:rPr lang="fr-FR" dirty="0"/>
              <a:t> (auteur de </a:t>
            </a:r>
            <a:r>
              <a:rPr lang="fr-FR" dirty="0" err="1" smtClean="0"/>
              <a:t>CodeMirror</a:t>
            </a:r>
            <a:r>
              <a:rPr lang="fr-FR" dirty="0" smtClean="0"/>
              <a:t>, </a:t>
            </a:r>
            <a:r>
              <a:rPr lang="fr-FR" dirty="0" err="1" smtClean="0"/>
              <a:t>ProseMirror</a:t>
            </a:r>
            <a:r>
              <a:rPr lang="fr-FR" dirty="0" smtClean="0"/>
              <a:t>)</a:t>
            </a:r>
            <a:endParaRPr lang="fr-FR" b="1" dirty="0" smtClean="0"/>
          </a:p>
          <a:p>
            <a:pPr lvl="1"/>
            <a:r>
              <a:rPr lang="fr-FR" dirty="0" err="1"/>
              <a:t>ternjs</a:t>
            </a:r>
            <a:r>
              <a:rPr lang="fr-FR" dirty="0"/>
              <a:t> peut être utilisé dans plusieurs </a:t>
            </a:r>
            <a:r>
              <a:rPr lang="fr-FR" dirty="0" smtClean="0"/>
              <a:t>contexte (grande communauté):</a:t>
            </a:r>
          </a:p>
          <a:p>
            <a:pPr lvl="2"/>
            <a:r>
              <a:rPr lang="fr-FR" b="1" dirty="0" smtClean="0"/>
              <a:t>navigateur WEB:</a:t>
            </a:r>
          </a:p>
          <a:p>
            <a:pPr lvl="3"/>
            <a:r>
              <a:rPr lang="fr-FR" dirty="0" err="1" smtClean="0"/>
              <a:t>CodeMirror</a:t>
            </a:r>
            <a:r>
              <a:rPr lang="fr-FR" dirty="0" smtClean="0"/>
              <a:t>, ACE, client Orion</a:t>
            </a:r>
            <a:r>
              <a:rPr lang="fr-FR" b="1" dirty="0" smtClean="0"/>
              <a:t> </a:t>
            </a:r>
          </a:p>
          <a:p>
            <a:pPr lvl="2"/>
            <a:r>
              <a:rPr lang="fr-FR" dirty="0"/>
              <a:t>v</a:t>
            </a:r>
            <a:r>
              <a:rPr lang="fr-FR" dirty="0" smtClean="0"/>
              <a:t>ia </a:t>
            </a:r>
            <a:r>
              <a:rPr lang="fr-FR" b="1" dirty="0" smtClean="0"/>
              <a:t>node.js:</a:t>
            </a:r>
          </a:p>
          <a:p>
            <a:pPr lvl="3"/>
            <a:r>
              <a:rPr lang="fr-FR" dirty="0"/>
              <a:t>Orion, Emacs, </a:t>
            </a:r>
            <a:r>
              <a:rPr lang="fr-FR" dirty="0" err="1"/>
              <a:t>Vim</a:t>
            </a:r>
            <a:r>
              <a:rPr lang="fr-FR" dirty="0"/>
              <a:t>, Sublime, </a:t>
            </a:r>
            <a:r>
              <a:rPr lang="fr-FR" dirty="0" err="1"/>
              <a:t>Atom</a:t>
            </a:r>
            <a:r>
              <a:rPr lang="fr-FR" dirty="0"/>
              <a:t>, </a:t>
            </a:r>
            <a:r>
              <a:rPr lang="fr-FR" dirty="0" err="1"/>
              <a:t>Bracket</a:t>
            </a:r>
            <a:r>
              <a:rPr lang="fr-FR" dirty="0"/>
              <a:t>, Eclipse IDE (tern.java</a:t>
            </a:r>
            <a:r>
              <a:rPr lang="fr-FR" dirty="0" smtClean="0"/>
              <a:t>).</a:t>
            </a:r>
          </a:p>
          <a:p>
            <a:pPr lvl="1"/>
            <a:r>
              <a:rPr lang="fr-FR" dirty="0" smtClean="0"/>
              <a:t>Basé sur le </a:t>
            </a:r>
            <a:r>
              <a:rPr lang="fr-FR" dirty="0" err="1" smtClean="0"/>
              <a:t>parser</a:t>
            </a:r>
            <a:r>
              <a:rPr lang="fr-FR" dirty="0" smtClean="0"/>
              <a:t> </a:t>
            </a:r>
            <a:r>
              <a:rPr lang="fr-FR" b="1" dirty="0" err="1" smtClean="0"/>
              <a:t>acorn</a:t>
            </a:r>
            <a:r>
              <a:rPr lang="fr-FR" dirty="0" smtClean="0"/>
              <a:t> JavaScript tolérant.</a:t>
            </a:r>
          </a:p>
          <a:p>
            <a:pPr lvl="1"/>
            <a:r>
              <a:rPr lang="fr-FR" dirty="0" smtClean="0"/>
              <a:t>Extensible via des </a:t>
            </a:r>
            <a:r>
              <a:rPr lang="fr-FR" b="1" dirty="0" smtClean="0"/>
              <a:t>plugins</a:t>
            </a:r>
            <a:r>
              <a:rPr lang="fr-FR" dirty="0" smtClean="0"/>
              <a:t> écrits en JavaScript.</a:t>
            </a:r>
            <a:endParaRPr lang="fr-FR" b="1" dirty="0" smtClean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115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tern.java - intégration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1520" y="843558"/>
            <a:ext cx="6552728" cy="3750667"/>
          </a:xfrm>
        </p:spPr>
        <p:txBody>
          <a:bodyPr>
            <a:normAutofit/>
          </a:bodyPr>
          <a:lstStyle/>
          <a:p>
            <a:r>
              <a:rPr lang="fr-FR" dirty="0" smtClean="0"/>
              <a:t>tern.java intégré dans:</a:t>
            </a:r>
          </a:p>
          <a:p>
            <a:pPr lvl="1"/>
            <a:r>
              <a:rPr lang="fr-FR" b="1" dirty="0" err="1" smtClean="0"/>
              <a:t>JBoss</a:t>
            </a:r>
            <a:r>
              <a:rPr lang="fr-FR" b="1" dirty="0" smtClean="0"/>
              <a:t> Studio</a:t>
            </a:r>
          </a:p>
          <a:p>
            <a:pPr lvl="1"/>
            <a:r>
              <a:rPr lang="fr-FR" b="1" dirty="0" err="1" smtClean="0"/>
              <a:t>Liferay</a:t>
            </a:r>
            <a:r>
              <a:rPr lang="fr-FR" b="1" dirty="0" smtClean="0"/>
              <a:t> IDE</a:t>
            </a:r>
          </a:p>
          <a:p>
            <a:pPr lvl="1"/>
            <a:r>
              <a:rPr lang="fr-FR" b="1" dirty="0" smtClean="0"/>
              <a:t>Zend Studio</a:t>
            </a:r>
          </a:p>
          <a:p>
            <a:pPr lvl="1"/>
            <a:r>
              <a:rPr lang="fr-FR" b="1" dirty="0" err="1" smtClean="0"/>
              <a:t>MyEclipse</a:t>
            </a:r>
            <a:endParaRPr lang="fr-FR" b="1" dirty="0" smtClean="0"/>
          </a:p>
          <a:p>
            <a:r>
              <a:rPr lang="fr-FR" dirty="0" smtClean="0"/>
              <a:t>Projets basés sur tern.java</a:t>
            </a:r>
            <a:r>
              <a:rPr lang="fr-FR" b="1" dirty="0" smtClean="0"/>
              <a:t>:</a:t>
            </a:r>
          </a:p>
          <a:p>
            <a:pPr lvl="1"/>
            <a:r>
              <a:rPr lang="fr-FR" b="1" dirty="0" err="1" smtClean="0"/>
              <a:t>AngularJS</a:t>
            </a:r>
            <a:r>
              <a:rPr lang="fr-FR" b="1" dirty="0" smtClean="0"/>
              <a:t> Eclipse </a:t>
            </a:r>
          </a:p>
          <a:p>
            <a:pPr lvl="1"/>
            <a:r>
              <a:rPr lang="fr-FR" b="1" dirty="0" err="1" smtClean="0"/>
              <a:t>JSBUild</a:t>
            </a:r>
            <a:r>
              <a:rPr lang="fr-FR" b="1" dirty="0" smtClean="0"/>
              <a:t> Eclipse </a:t>
            </a:r>
            <a:r>
              <a:rPr lang="fr-FR" dirty="0" smtClean="0"/>
              <a:t>(</a:t>
            </a:r>
            <a:r>
              <a:rPr lang="fr-FR" dirty="0" err="1" smtClean="0"/>
              <a:t>Grunt</a:t>
            </a:r>
            <a:r>
              <a:rPr lang="fr-FR" dirty="0" smtClean="0"/>
              <a:t>/</a:t>
            </a:r>
            <a:r>
              <a:rPr lang="fr-FR" dirty="0" err="1" smtClean="0"/>
              <a:t>Gulp</a:t>
            </a:r>
            <a:r>
              <a:rPr lang="fr-FR" dirty="0" smtClean="0"/>
              <a:t>)</a:t>
            </a:r>
            <a:endParaRPr lang="fr-FR" dirty="0" smtClean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4</a:t>
            </a:fld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49209"/>
            <a:ext cx="2627698" cy="2416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787774"/>
            <a:ext cx="3241551" cy="1817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729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Demo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1520" y="843558"/>
            <a:ext cx="6552728" cy="3750667"/>
          </a:xfrm>
        </p:spPr>
        <p:txBody>
          <a:bodyPr>
            <a:normAutofit/>
          </a:bodyPr>
          <a:lstStyle/>
          <a:p>
            <a:r>
              <a:rPr lang="fr-FR" dirty="0" err="1" smtClean="0"/>
              <a:t>ECMAScript</a:t>
            </a:r>
            <a:r>
              <a:rPr lang="fr-FR" dirty="0" smtClean="0"/>
              <a:t> 5</a:t>
            </a:r>
          </a:p>
          <a:p>
            <a:r>
              <a:rPr lang="fr-FR" dirty="0" err="1" smtClean="0"/>
              <a:t>Node</a:t>
            </a:r>
            <a:endParaRPr lang="fr-FR" dirty="0" smtClean="0"/>
          </a:p>
          <a:p>
            <a:r>
              <a:rPr lang="fr-FR" dirty="0" err="1" smtClean="0"/>
              <a:t>AngularJS</a:t>
            </a:r>
            <a:endParaRPr lang="fr-FR" dirty="0" smtClean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477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Tern.java - TODOS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51520" y="843558"/>
            <a:ext cx="8712968" cy="3750667"/>
          </a:xfrm>
        </p:spPr>
        <p:txBody>
          <a:bodyPr>
            <a:normAutofit/>
          </a:bodyPr>
          <a:lstStyle/>
          <a:p>
            <a:r>
              <a:rPr lang="fr-FR" sz="1600" dirty="0" smtClean="0"/>
              <a:t>JSDT a pour but </a:t>
            </a:r>
          </a:p>
          <a:p>
            <a:pPr lvl="1"/>
            <a:r>
              <a:rPr lang="fr-FR" sz="1200" dirty="0" smtClean="0"/>
              <a:t>d’améliorer les performances</a:t>
            </a:r>
          </a:p>
          <a:p>
            <a:pPr lvl="1"/>
            <a:r>
              <a:rPr lang="fr-FR" sz="1200" dirty="0" smtClean="0"/>
              <a:t>de déléguer les fonctionnalités (ex: validation) à d’autres composants externes comme tern.java</a:t>
            </a:r>
          </a:p>
          <a:p>
            <a:r>
              <a:rPr lang="fr-FR" sz="1600" dirty="0" smtClean="0"/>
              <a:t>JSON Editor : </a:t>
            </a:r>
            <a:r>
              <a:rPr lang="fr-FR" dirty="0"/>
              <a:t>.</a:t>
            </a:r>
            <a:r>
              <a:rPr lang="fr-FR" dirty="0" err="1" smtClean="0"/>
              <a:t>tern-project</a:t>
            </a:r>
            <a:r>
              <a:rPr lang="fr-FR" dirty="0" smtClean="0"/>
              <a:t>, </a:t>
            </a:r>
            <a:r>
              <a:rPr lang="fr-FR" sz="1600" dirty="0" smtClean="0"/>
              <a:t>.</a:t>
            </a:r>
            <a:r>
              <a:rPr lang="fr-FR" sz="1600" dirty="0" err="1" smtClean="0"/>
              <a:t>jshintrc</a:t>
            </a:r>
            <a:r>
              <a:rPr lang="fr-FR" sz="1600" dirty="0" smtClean="0"/>
              <a:t>, </a:t>
            </a:r>
            <a:r>
              <a:rPr lang="fr-FR" sz="1600" dirty="0" err="1" smtClean="0"/>
              <a:t>eslint.json</a:t>
            </a:r>
            <a:endParaRPr lang="fr-FR" sz="1600" dirty="0" smtClean="0"/>
          </a:p>
          <a:p>
            <a:r>
              <a:rPr lang="fr-FR" sz="1600" dirty="0" smtClean="0"/>
              <a:t>Finaliser le support ES6</a:t>
            </a:r>
          </a:p>
          <a:p>
            <a:r>
              <a:rPr lang="fr-FR" sz="1600" dirty="0" err="1" smtClean="0"/>
              <a:t>Refactoring</a:t>
            </a:r>
            <a:endParaRPr lang="fr-FR" sz="1600" dirty="0" smtClean="0"/>
          </a:p>
          <a:p>
            <a:r>
              <a:rPr lang="fr-FR" dirty="0" err="1" smtClean="0"/>
              <a:t>Toolings</a:t>
            </a:r>
            <a:r>
              <a:rPr lang="fr-FR" dirty="0" smtClean="0"/>
              <a:t> : debugger, </a:t>
            </a:r>
            <a:r>
              <a:rPr lang="fr-FR" dirty="0" err="1" smtClean="0"/>
              <a:t>wizard</a:t>
            </a:r>
            <a:endParaRPr lang="fr-FR" dirty="0"/>
          </a:p>
          <a:p>
            <a:r>
              <a:rPr lang="fr-FR" sz="1600" dirty="0" smtClean="0"/>
              <a:t>Support de Angular2 (</a:t>
            </a:r>
            <a:r>
              <a:rPr lang="fr-FR" sz="1600" dirty="0" err="1" smtClean="0"/>
              <a:t>TypeScript</a:t>
            </a:r>
            <a:r>
              <a:rPr lang="fr-FR" sz="1600" dirty="0" smtClean="0"/>
              <a:t>)</a:t>
            </a:r>
          </a:p>
          <a:p>
            <a:r>
              <a:rPr lang="fr-FR" dirty="0" smtClean="0"/>
              <a:t>Support de </a:t>
            </a:r>
            <a:r>
              <a:rPr lang="fr-FR" dirty="0" err="1" smtClean="0"/>
              <a:t>React</a:t>
            </a:r>
            <a:endParaRPr lang="fr-FR" sz="1600" dirty="0" smtClean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83D30-6903-4279-B3B7-192429037A1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248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odifrance">
  <a:themeElements>
    <a:clrScheme name="Sodifrance">
      <a:dk1>
        <a:srgbClr val="576B80"/>
      </a:dk1>
      <a:lt1>
        <a:srgbClr val="FFFFFF"/>
      </a:lt1>
      <a:dk2>
        <a:srgbClr val="000000"/>
      </a:dk2>
      <a:lt2>
        <a:srgbClr val="FFFFFF"/>
      </a:lt2>
      <a:accent1>
        <a:srgbClr val="5F94BD"/>
      </a:accent1>
      <a:accent2>
        <a:srgbClr val="956582"/>
      </a:accent2>
      <a:accent3>
        <a:srgbClr val="F19F37"/>
      </a:accent3>
      <a:accent4>
        <a:srgbClr val="A89983"/>
      </a:accent4>
      <a:accent5>
        <a:srgbClr val="828282"/>
      </a:accent5>
      <a:accent6>
        <a:srgbClr val="C5062F"/>
      </a:accent6>
      <a:hlink>
        <a:srgbClr val="0000FF"/>
      </a:hlink>
      <a:folHlink>
        <a:srgbClr val="800080"/>
      </a:folHlink>
    </a:clrScheme>
    <a:fontScheme name="Sodifrance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Sodifrance</Template>
  <TotalTime>8663</TotalTime>
  <Words>231</Words>
  <Application>Microsoft Office PowerPoint</Application>
  <PresentationFormat>Affichage à l'écran (16:9)</PresentationFormat>
  <Paragraphs>57</Paragraphs>
  <Slides>6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Sodifrance</vt:lpstr>
      <vt:lpstr>tern.java par Angelo Zerr  Eclipse Day #3 – 16/10/15 </vt:lpstr>
      <vt:lpstr>tern.java</vt:lpstr>
      <vt:lpstr>tern.js</vt:lpstr>
      <vt:lpstr>tern.java - intégration</vt:lpstr>
      <vt:lpstr>Demo</vt:lpstr>
      <vt:lpstr>Tern.java - TODOS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test</dc:creator>
  <cp:lastModifiedBy>Administrateur</cp:lastModifiedBy>
  <cp:revision>141</cp:revision>
  <dcterms:created xsi:type="dcterms:W3CDTF">2014-04-29T08:37:41Z</dcterms:created>
  <dcterms:modified xsi:type="dcterms:W3CDTF">2015-10-15T08:38:50Z</dcterms:modified>
</cp:coreProperties>
</file>