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36" autoAdjust="0"/>
    <p:restoredTop sz="95597" autoAdjust="0"/>
  </p:normalViewPr>
  <p:slideViewPr>
    <p:cSldViewPr snapToGrid="0">
      <p:cViewPr varScale="1">
        <p:scale>
          <a:sx n="124" d="100"/>
          <a:sy n="124" d="100"/>
        </p:scale>
        <p:origin x="106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2" name="Grafik 31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  <p:pic>
        <p:nvPicPr>
          <p:cNvPr id="33" name="Grafik 32"/>
          <p:cNvPicPr/>
          <p:nvPr/>
        </p:nvPicPr>
        <p:blipFill>
          <a:blip r:embed="rId2"/>
          <a:stretch/>
        </p:blipFill>
        <p:spPr>
          <a:xfrm>
            <a:off x="3602880" y="1604520"/>
            <a:ext cx="4984920" cy="39772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CustomShape 2"/>
          <p:cNvSpPr/>
          <p:nvPr/>
        </p:nvSpPr>
        <p:spPr>
          <a:xfrm>
            <a:off x="3528330" y="91440"/>
            <a:ext cx="8610870" cy="670860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4" name="CustomShape 1"/>
          <p:cNvSpPr/>
          <p:nvPr/>
        </p:nvSpPr>
        <p:spPr>
          <a:xfrm>
            <a:off x="50040" y="1145648"/>
            <a:ext cx="4245120" cy="5648040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6" name="CustomShape 3"/>
          <p:cNvSpPr/>
          <p:nvPr/>
        </p:nvSpPr>
        <p:spPr>
          <a:xfrm>
            <a:off x="4139999" y="1533060"/>
            <a:ext cx="2004548" cy="616860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HiveMQ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Broker</a:t>
            </a:r>
          </a:p>
          <a:p>
            <a:pPr algn="ctr"/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mqttbroker-1</a:t>
            </a:r>
          </a:p>
        </p:txBody>
      </p:sp>
      <p:sp>
        <p:nvSpPr>
          <p:cNvPr id="38" name="CustomShape 5"/>
          <p:cNvSpPr/>
          <p:nvPr/>
        </p:nvSpPr>
        <p:spPr>
          <a:xfrm>
            <a:off x="299636" y="1533060"/>
            <a:ext cx="1498997" cy="1519020"/>
          </a:xfrm>
          <a:prstGeom prst="rect">
            <a:avLst/>
          </a:prstGeom>
          <a:ln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</a:t>
            </a:r>
            <a:r>
              <a:rPr lang="en-US" sz="1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it-controller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CustomShape 6"/>
          <p:cNvSpPr/>
          <p:nvPr/>
        </p:nvSpPr>
        <p:spPr>
          <a:xfrm>
            <a:off x="8779640" y="4268879"/>
            <a:ext cx="1584777" cy="2456277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jee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-stateless-consumer- node-1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Line 7"/>
          <p:cNvSpPr/>
          <p:nvPr/>
        </p:nvSpPr>
        <p:spPr>
          <a:xfrm>
            <a:off x="5084445" y="2166206"/>
            <a:ext cx="2553675" cy="545469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8"/>
          <p:cNvSpPr/>
          <p:nvPr/>
        </p:nvSpPr>
        <p:spPr>
          <a:xfrm>
            <a:off x="7638120" y="2711880"/>
            <a:ext cx="3667420" cy="1545457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9"/>
          <p:cNvSpPr/>
          <p:nvPr/>
        </p:nvSpPr>
        <p:spPr>
          <a:xfrm flipH="1" flipV="1">
            <a:off x="5070399" y="2162038"/>
            <a:ext cx="2641790" cy="210771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CustomShape 10"/>
          <p:cNvSpPr/>
          <p:nvPr/>
        </p:nvSpPr>
        <p:spPr>
          <a:xfrm>
            <a:off x="7966082" y="2444670"/>
            <a:ext cx="1259640" cy="508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4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Mqtt</a:t>
            </a: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shared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subscription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Line 11"/>
          <p:cNvSpPr/>
          <p:nvPr/>
        </p:nvSpPr>
        <p:spPr>
          <a:xfrm flipV="1">
            <a:off x="1691834" y="2162161"/>
            <a:ext cx="3385193" cy="231354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12"/>
          <p:cNvSpPr/>
          <p:nvPr/>
        </p:nvSpPr>
        <p:spPr>
          <a:xfrm>
            <a:off x="192060" y="4263559"/>
            <a:ext cx="2318400" cy="24274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b"/>
          <a:lstStyle/>
          <a:p>
            <a:pPr algn="ctr"/>
            <a:r>
              <a:rPr lang="en-US" sz="16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(Java, C++, Node + CC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)</a:t>
            </a:r>
            <a:endParaRPr lang="en-US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sit-onboard-apps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6" name="Line 13"/>
          <p:cNvSpPr/>
          <p:nvPr/>
        </p:nvSpPr>
        <p:spPr>
          <a:xfrm flipH="1">
            <a:off x="3815201" y="2166479"/>
            <a:ext cx="1266019" cy="2103269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14"/>
          <p:cNvSpPr/>
          <p:nvPr/>
        </p:nvSpPr>
        <p:spPr>
          <a:xfrm flipH="1">
            <a:off x="1317506" y="2172058"/>
            <a:ext cx="3763714" cy="2097691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5"/>
          <p:cNvSpPr/>
          <p:nvPr/>
        </p:nvSpPr>
        <p:spPr>
          <a:xfrm rot="16200000">
            <a:off x="1027894" y="4721839"/>
            <a:ext cx="1173240" cy="4662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SIT-Consumer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CustomShape 16"/>
          <p:cNvSpPr/>
          <p:nvPr/>
        </p:nvSpPr>
        <p:spPr>
          <a:xfrm rot="16200000">
            <a:off x="1633054" y="4739479"/>
            <a:ext cx="1180800" cy="423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SIT-Provider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CustomShape 17"/>
          <p:cNvSpPr/>
          <p:nvPr/>
        </p:nvSpPr>
        <p:spPr>
          <a:xfrm>
            <a:off x="421200" y="2167920"/>
            <a:ext cx="1271880" cy="466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Controller-Consumer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CustomShape 18"/>
          <p:cNvSpPr/>
          <p:nvPr/>
        </p:nvSpPr>
        <p:spPr>
          <a:xfrm>
            <a:off x="6751184" y="4268880"/>
            <a:ext cx="1857960" cy="24274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err="1" smtClean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joynrdefaultgbid</a:t>
            </a:r>
            <a:r>
              <a:rPr lang="en-US" sz="1400" spc="-1" dirty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 </a:t>
            </a:r>
            <a:r>
              <a:rPr lang="en-US" sz="1400" spc="-1" dirty="0" smtClean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+</a:t>
            </a:r>
            <a:endParaRPr lang="en-US" sz="1400" b="0" strike="noStrike" spc="-1" dirty="0" smtClean="0">
              <a:solidFill>
                <a:schemeClr val="accent4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z="1400" b="0" strike="noStrike" spc="-1" dirty="0" err="1" smtClean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othergbid</a:t>
            </a:r>
            <a:endParaRPr lang="en-US" sz="1400" b="0" strike="noStrike" spc="-1" dirty="0" smtClean="0">
              <a:solidFill>
                <a:schemeClr val="accent4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sit-jee-app-3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CustomShape 19"/>
          <p:cNvSpPr/>
          <p:nvPr/>
        </p:nvSpPr>
        <p:spPr>
          <a:xfrm rot="16200000">
            <a:off x="7124144" y="4721400"/>
            <a:ext cx="1173240" cy="4662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SIT-Consumer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CustomShape 20"/>
          <p:cNvSpPr/>
          <p:nvPr/>
        </p:nvSpPr>
        <p:spPr>
          <a:xfrm rot="16200000">
            <a:off x="7729304" y="4739040"/>
            <a:ext cx="1180800" cy="423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SIT-Provider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CustomShape 21"/>
          <p:cNvSpPr/>
          <p:nvPr/>
        </p:nvSpPr>
        <p:spPr>
          <a:xfrm rot="16200000">
            <a:off x="6482984" y="4719960"/>
            <a:ext cx="1175760" cy="466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Controller-Provider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CustomShape 22"/>
          <p:cNvSpPr/>
          <p:nvPr/>
        </p:nvSpPr>
        <p:spPr>
          <a:xfrm rot="16200000">
            <a:off x="9300133" y="4739709"/>
            <a:ext cx="1199256" cy="4662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SIT-Consumer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CustomShape 23"/>
          <p:cNvSpPr/>
          <p:nvPr/>
        </p:nvSpPr>
        <p:spPr>
          <a:xfrm rot="16200000">
            <a:off x="8636085" y="4738241"/>
            <a:ext cx="1201832" cy="466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Controller-Provider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CustomShape 24"/>
          <p:cNvSpPr/>
          <p:nvPr/>
        </p:nvSpPr>
        <p:spPr>
          <a:xfrm>
            <a:off x="10468465" y="4263120"/>
            <a:ext cx="1589846" cy="2462037"/>
          </a:xfrm>
          <a:prstGeom prst="rect">
            <a:avLst/>
          </a:prstGeom>
          <a:ln>
            <a:rou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</a:t>
            </a: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jee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-stateless-consumer-</a:t>
            </a:r>
          </a:p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node-2</a:t>
            </a:r>
            <a:endParaRPr lang="en-US" sz="16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CustomShape 25"/>
          <p:cNvSpPr/>
          <p:nvPr/>
        </p:nvSpPr>
        <p:spPr>
          <a:xfrm rot="16200000">
            <a:off x="11021832" y="4752717"/>
            <a:ext cx="1173240" cy="4662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SIT-Consumer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CustomShape 26"/>
          <p:cNvSpPr/>
          <p:nvPr/>
        </p:nvSpPr>
        <p:spPr>
          <a:xfrm rot="16200000">
            <a:off x="10355272" y="4751277"/>
            <a:ext cx="1175760" cy="466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Controller-Provider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Line 2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0099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2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0099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Line 3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0099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Line 3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0099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Line 32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0099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Line 33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0099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Line 34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CustomShape 35"/>
          <p:cNvSpPr/>
          <p:nvPr/>
        </p:nvSpPr>
        <p:spPr>
          <a:xfrm>
            <a:off x="94320" y="274320"/>
            <a:ext cx="1271880" cy="4662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run_sit.sh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Line 36"/>
          <p:cNvSpPr/>
          <p:nvPr/>
        </p:nvSpPr>
        <p:spPr>
          <a:xfrm>
            <a:off x="731520" y="745560"/>
            <a:ext cx="274320" cy="962280"/>
          </a:xfrm>
          <a:prstGeom prst="line">
            <a:avLst/>
          </a:prstGeom>
          <a:ln w="19080">
            <a:solidFill>
              <a:srgbClr val="0099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CustomShape 37"/>
          <p:cNvSpPr/>
          <p:nvPr/>
        </p:nvSpPr>
        <p:spPr>
          <a:xfrm>
            <a:off x="8190720" y="74880"/>
            <a:ext cx="3926880" cy="651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r">
              <a:lnSpc>
                <a:spcPct val="100000"/>
              </a:lnSpc>
            </a:pPr>
            <a:r>
              <a:rPr lang="en-US" sz="2000" b="0" strike="noStrike" spc="-1">
                <a:solidFill>
                  <a:srgbClr val="666666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SIT Docker containers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Line 38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2" name="Line 39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3" name="Line 40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4" name="Line 41"/>
          <p:cNvSpPr/>
          <p:nvPr/>
        </p:nvSpPr>
        <p:spPr>
          <a:xfrm>
            <a:off x="0" y="0"/>
            <a:ext cx="360" cy="360"/>
          </a:xfrm>
          <a:prstGeom prst="line">
            <a:avLst/>
          </a:prstGeom>
          <a:ln w="1908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" name="Line 42"/>
          <p:cNvSpPr/>
          <p:nvPr/>
        </p:nvSpPr>
        <p:spPr>
          <a:xfrm flipV="1">
            <a:off x="9349200" y="621792"/>
            <a:ext cx="897795" cy="1049"/>
          </a:xfrm>
          <a:prstGeom prst="line">
            <a:avLst/>
          </a:prstGeom>
          <a:ln w="19080">
            <a:solidFill>
              <a:srgbClr val="009933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" name="Line 43"/>
          <p:cNvSpPr/>
          <p:nvPr/>
        </p:nvSpPr>
        <p:spPr>
          <a:xfrm flipV="1">
            <a:off x="9349200" y="955314"/>
            <a:ext cx="897795" cy="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" name="CustomShape 44"/>
          <p:cNvSpPr/>
          <p:nvPr/>
        </p:nvSpPr>
        <p:spPr>
          <a:xfrm>
            <a:off x="10224720" y="470562"/>
            <a:ext cx="1854360" cy="3412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Rest (direct)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45"/>
          <p:cNvSpPr/>
          <p:nvPr/>
        </p:nvSpPr>
        <p:spPr>
          <a:xfrm>
            <a:off x="10224720" y="781794"/>
            <a:ext cx="1854360" cy="347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6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Joynr (MQTT/WS)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Line 46"/>
          <p:cNvSpPr/>
          <p:nvPr/>
        </p:nvSpPr>
        <p:spPr>
          <a:xfrm flipH="1">
            <a:off x="7054920" y="3200399"/>
            <a:ext cx="900360" cy="1161697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" name="Line 47"/>
          <p:cNvSpPr/>
          <p:nvPr/>
        </p:nvSpPr>
        <p:spPr>
          <a:xfrm>
            <a:off x="7955280" y="3200401"/>
            <a:ext cx="2955414" cy="1186062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" name="Line 48"/>
          <p:cNvSpPr/>
          <p:nvPr/>
        </p:nvSpPr>
        <p:spPr>
          <a:xfrm>
            <a:off x="1700640" y="2404800"/>
            <a:ext cx="6254640" cy="79560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2" name="CustomShape 49"/>
          <p:cNvSpPr/>
          <p:nvPr/>
        </p:nvSpPr>
        <p:spPr>
          <a:xfrm>
            <a:off x="1371240" y="91440"/>
            <a:ext cx="2738520" cy="1004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0.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docker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-compose up -d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sleep </a:t>
            </a:r>
            <a:r>
              <a:rPr lang="en-US" sz="1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1200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docker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-compose logs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</a:t>
            </a:r>
            <a:r>
              <a:rPr lang="en-US" sz="12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docker</a:t>
            </a:r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-compose stop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4. check results (parse logs)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50"/>
          <p:cNvSpPr/>
          <p:nvPr/>
        </p:nvSpPr>
        <p:spPr>
          <a:xfrm rot="21586200">
            <a:off x="421920" y="1705320"/>
            <a:ext cx="1260000" cy="433080"/>
          </a:xfrm>
          <a:prstGeom prst="roundRect">
            <a:avLst>
              <a:gd name="adj" fmla="val 16667"/>
            </a:avLst>
          </a:prstGeom>
          <a:solidFill>
            <a:srgbClr val="009933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REST</a:t>
            </a:r>
            <a:r>
              <a:rPr lang="en-US" sz="10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Endpoint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Line 55"/>
          <p:cNvSpPr/>
          <p:nvPr/>
        </p:nvSpPr>
        <p:spPr>
          <a:xfrm flipV="1">
            <a:off x="1696502" y="5610695"/>
            <a:ext cx="393820" cy="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" name="Line 56"/>
          <p:cNvSpPr/>
          <p:nvPr/>
        </p:nvSpPr>
        <p:spPr>
          <a:xfrm>
            <a:off x="4468126" y="5570280"/>
            <a:ext cx="360" cy="19080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" name="Line 57"/>
          <p:cNvSpPr/>
          <p:nvPr/>
        </p:nvSpPr>
        <p:spPr>
          <a:xfrm>
            <a:off x="4900126" y="5570280"/>
            <a:ext cx="360" cy="19080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" name="Line 59"/>
          <p:cNvSpPr/>
          <p:nvPr/>
        </p:nvSpPr>
        <p:spPr>
          <a:xfrm flipH="1">
            <a:off x="1553854" y="5541919"/>
            <a:ext cx="0" cy="213377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" name="Line 60"/>
          <p:cNvSpPr/>
          <p:nvPr/>
        </p:nvSpPr>
        <p:spPr>
          <a:xfrm>
            <a:off x="5081566" y="5570280"/>
            <a:ext cx="3240" cy="37260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" name="Line 63"/>
          <p:cNvSpPr/>
          <p:nvPr/>
        </p:nvSpPr>
        <p:spPr>
          <a:xfrm>
            <a:off x="4351486" y="5570640"/>
            <a:ext cx="1800" cy="18972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1" name="Line 68"/>
          <p:cNvSpPr/>
          <p:nvPr/>
        </p:nvSpPr>
        <p:spPr>
          <a:xfrm flipH="1">
            <a:off x="3977086" y="5029200"/>
            <a:ext cx="171720" cy="360"/>
          </a:xfrm>
          <a:prstGeom prst="line">
            <a:avLst/>
          </a:prstGeom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2" name="Line 69"/>
          <p:cNvSpPr/>
          <p:nvPr/>
        </p:nvSpPr>
        <p:spPr>
          <a:xfrm flipH="1">
            <a:off x="7301466" y="4962064"/>
            <a:ext cx="162360" cy="360"/>
          </a:xfrm>
          <a:prstGeom prst="line">
            <a:avLst/>
          </a:prstGeom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3" name="Line 70"/>
          <p:cNvSpPr/>
          <p:nvPr/>
        </p:nvSpPr>
        <p:spPr>
          <a:xfrm flipH="1">
            <a:off x="11190606" y="4984376"/>
            <a:ext cx="181326" cy="0"/>
          </a:xfrm>
          <a:prstGeom prst="line">
            <a:avLst/>
          </a:prstGeom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5" name="CustomShape 72"/>
          <p:cNvSpPr/>
          <p:nvPr/>
        </p:nvSpPr>
        <p:spPr>
          <a:xfrm rot="16200000">
            <a:off x="-242906" y="4941079"/>
            <a:ext cx="1753920" cy="559800"/>
          </a:xfrm>
          <a:prstGeom prst="roundRect">
            <a:avLst>
              <a:gd name="adj" fmla="val 16667"/>
            </a:avLst>
          </a:prstGeom>
          <a:solidFill>
            <a:srgbClr val="666666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run-onboard-sit.sh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Line 73"/>
          <p:cNvSpPr/>
          <p:nvPr/>
        </p:nvSpPr>
        <p:spPr>
          <a:xfrm flipH="1" flipV="1">
            <a:off x="913774" y="5000839"/>
            <a:ext cx="468360" cy="360"/>
          </a:xfrm>
          <a:prstGeom prst="line">
            <a:avLst/>
          </a:prstGeom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10" name="CustomShape 3"/>
          <p:cNvSpPr/>
          <p:nvPr/>
        </p:nvSpPr>
        <p:spPr>
          <a:xfrm>
            <a:off x="6204668" y="1532453"/>
            <a:ext cx="1985264" cy="616860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16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HiveMQ</a:t>
            </a: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 Broker</a:t>
            </a:r>
          </a:p>
          <a:p>
            <a:pPr algn="ctr"/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mqttbroker-2</a:t>
            </a:r>
          </a:p>
        </p:txBody>
      </p:sp>
      <p:sp>
        <p:nvSpPr>
          <p:cNvPr id="111" name="Line 13"/>
          <p:cNvSpPr/>
          <p:nvPr/>
        </p:nvSpPr>
        <p:spPr>
          <a:xfrm flipH="1">
            <a:off x="5761817" y="2173680"/>
            <a:ext cx="1181952" cy="2089417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2" name="CustomShape 52"/>
          <p:cNvSpPr/>
          <p:nvPr/>
        </p:nvSpPr>
        <p:spPr>
          <a:xfrm>
            <a:off x="4140000" y="875520"/>
            <a:ext cx="2004547" cy="585556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GCD </a:t>
            </a:r>
            <a:r>
              <a:rPr lang="en-US" sz="1400" spc="-1" dirty="0" err="1" smtClean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joynrdefaultgbid</a:t>
            </a:r>
            <a:endParaRPr lang="en-US" sz="1600" spc="-1" dirty="0" smtClean="0">
              <a:solidFill>
                <a:schemeClr val="accent4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joynr-gcd-1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3" name="CustomShape 52"/>
          <p:cNvSpPr/>
          <p:nvPr/>
        </p:nvSpPr>
        <p:spPr>
          <a:xfrm>
            <a:off x="6204667" y="877190"/>
            <a:ext cx="1985265" cy="585556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GCD </a:t>
            </a:r>
            <a:r>
              <a:rPr lang="en-US" sz="1400" spc="-1" dirty="0" err="1" smtClean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othergbid</a:t>
            </a:r>
            <a:endParaRPr lang="en-US" sz="1600" spc="-1" dirty="0" smtClean="0">
              <a:solidFill>
                <a:schemeClr val="accent4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/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joynr-gcd-2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</p:txBody>
      </p:sp>
      <p:sp>
        <p:nvSpPr>
          <p:cNvPr id="114" name="CustomShape 52"/>
          <p:cNvSpPr/>
          <p:nvPr/>
        </p:nvSpPr>
        <p:spPr>
          <a:xfrm>
            <a:off x="5326415" y="198855"/>
            <a:ext cx="1685091" cy="596610"/>
          </a:xfrm>
          <a:prstGeom prst="rect">
            <a:avLst/>
          </a:prstGeom>
          <a:ln>
            <a:rou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tIns="45000" rIns="90000" bIns="45000" anchor="ctr"/>
          <a:lstStyle/>
          <a:p>
            <a:pPr algn="ctr"/>
            <a:r>
              <a:rPr lang="en-US" sz="16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</a:rPr>
              <a:t>GCD shared DB</a:t>
            </a:r>
            <a:endParaRPr lang="en-US" sz="1600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joynr-gcd-db</a:t>
            </a:r>
            <a:endParaRPr lang="en-US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</p:txBody>
      </p:sp>
      <p:sp>
        <p:nvSpPr>
          <p:cNvPr id="115" name="CustomShape 18"/>
          <p:cNvSpPr/>
          <p:nvPr/>
        </p:nvSpPr>
        <p:spPr>
          <a:xfrm>
            <a:off x="4781506" y="4268880"/>
            <a:ext cx="1857960" cy="24274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err="1" smtClean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othergbid</a:t>
            </a:r>
            <a:endParaRPr lang="en-US" sz="1600" b="0" strike="noStrike" spc="-1" dirty="0" smtClean="0">
              <a:solidFill>
                <a:schemeClr val="accent4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endParaRPr lang="en-US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sit-jee-app-2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19"/>
          <p:cNvSpPr/>
          <p:nvPr/>
        </p:nvSpPr>
        <p:spPr>
          <a:xfrm rot="16200000">
            <a:off x="5154466" y="4721400"/>
            <a:ext cx="1173240" cy="4662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SIT-Consumer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7" name="CustomShape 20"/>
          <p:cNvSpPr/>
          <p:nvPr/>
        </p:nvSpPr>
        <p:spPr>
          <a:xfrm rot="16200000">
            <a:off x="5759626" y="4739040"/>
            <a:ext cx="1180800" cy="423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SIT-Provider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8" name="CustomShape 21"/>
          <p:cNvSpPr/>
          <p:nvPr/>
        </p:nvSpPr>
        <p:spPr>
          <a:xfrm rot="16200000">
            <a:off x="4513306" y="4719960"/>
            <a:ext cx="1175760" cy="466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Controller-Provider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9" name="CustomShape 18"/>
          <p:cNvSpPr/>
          <p:nvPr/>
        </p:nvSpPr>
        <p:spPr>
          <a:xfrm>
            <a:off x="2818649" y="4268880"/>
            <a:ext cx="1857960" cy="2427480"/>
          </a:xfrm>
          <a:prstGeom prst="rect">
            <a:avLst/>
          </a:prstGeom>
          <a:ln>
            <a:rou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/>
        </p:style>
        <p:txBody>
          <a:bodyPr lIns="90000" tIns="45000" rIns="90000" bIns="45000" anchor="b"/>
          <a:lstStyle/>
          <a:p>
            <a:pPr algn="ctr">
              <a:lnSpc>
                <a:spcPct val="100000"/>
              </a:lnSpc>
            </a:pPr>
            <a:r>
              <a:rPr lang="en-US" sz="1400" b="0" strike="noStrike" spc="-1" dirty="0" err="1" smtClean="0">
                <a:solidFill>
                  <a:schemeClr val="accent4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joynrdefaultgbid</a:t>
            </a: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/>
            </a:r>
            <a:b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</a:br>
            <a:endParaRPr lang="en-US" sz="1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DejaVu Sans"/>
            </a:endParaRPr>
          </a:p>
          <a:p>
            <a:pPr algn="ctr">
              <a:lnSpc>
                <a:spcPct val="100000"/>
              </a:lnSpc>
            </a:pPr>
            <a:r>
              <a:rPr lang="en-US" sz="16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sit-jee-app-1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19"/>
          <p:cNvSpPr/>
          <p:nvPr/>
        </p:nvSpPr>
        <p:spPr>
          <a:xfrm rot="16200000">
            <a:off x="3191609" y="4721400"/>
            <a:ext cx="1173240" cy="466200"/>
          </a:xfrm>
          <a:prstGeom prst="roundRect">
            <a:avLst>
              <a:gd name="adj" fmla="val 16667"/>
            </a:avLst>
          </a:prstGeom>
          <a:solidFill>
            <a:srgbClr val="ED7D31"/>
          </a:solidFill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SIT-Consumer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1" name="CustomShape 20"/>
          <p:cNvSpPr/>
          <p:nvPr/>
        </p:nvSpPr>
        <p:spPr>
          <a:xfrm rot="16200000">
            <a:off x="3796769" y="4739040"/>
            <a:ext cx="1180800" cy="4230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SIT-Provider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1"/>
          <p:cNvSpPr/>
          <p:nvPr/>
        </p:nvSpPr>
        <p:spPr>
          <a:xfrm rot="16200000">
            <a:off x="2550449" y="4719960"/>
            <a:ext cx="1175760" cy="466200"/>
          </a:xfrm>
          <a:prstGeom prst="roundRect">
            <a:avLst>
              <a:gd name="adj" fmla="val 16667"/>
            </a:avLst>
          </a:prstGeom>
          <a:ln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ea typeface="DejaVu Sans"/>
              </a:rPr>
              <a:t>Controller-Provider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3" name="Line 14"/>
          <p:cNvSpPr/>
          <p:nvPr/>
        </p:nvSpPr>
        <p:spPr>
          <a:xfrm flipH="1">
            <a:off x="1317648" y="2163690"/>
            <a:ext cx="5635682" cy="2102208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4" name="Line 9"/>
          <p:cNvSpPr/>
          <p:nvPr/>
        </p:nvSpPr>
        <p:spPr>
          <a:xfrm flipH="1" flipV="1">
            <a:off x="6943766" y="2170888"/>
            <a:ext cx="760647" cy="209501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5" name="Line 46"/>
          <p:cNvSpPr/>
          <p:nvPr/>
        </p:nvSpPr>
        <p:spPr>
          <a:xfrm flipH="1">
            <a:off x="5076277" y="2952359"/>
            <a:ext cx="967132" cy="141596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Line 46"/>
          <p:cNvSpPr/>
          <p:nvPr/>
        </p:nvSpPr>
        <p:spPr>
          <a:xfrm>
            <a:off x="8828597" y="3542270"/>
            <a:ext cx="397125" cy="817869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9" name="Line 66"/>
          <p:cNvSpPr/>
          <p:nvPr/>
        </p:nvSpPr>
        <p:spPr>
          <a:xfrm>
            <a:off x="9900861" y="5569741"/>
            <a:ext cx="0" cy="307819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Line 66"/>
          <p:cNvSpPr/>
          <p:nvPr/>
        </p:nvSpPr>
        <p:spPr>
          <a:xfrm flipH="1">
            <a:off x="11620993" y="5569741"/>
            <a:ext cx="0" cy="30782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" name="Line 61"/>
          <p:cNvSpPr/>
          <p:nvPr/>
        </p:nvSpPr>
        <p:spPr>
          <a:xfrm flipV="1">
            <a:off x="1553854" y="5755296"/>
            <a:ext cx="6768518" cy="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Line 66"/>
          <p:cNvSpPr/>
          <p:nvPr/>
        </p:nvSpPr>
        <p:spPr>
          <a:xfrm>
            <a:off x="8322372" y="5550660"/>
            <a:ext cx="0" cy="204636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9" name="Line 66"/>
          <p:cNvSpPr/>
          <p:nvPr/>
        </p:nvSpPr>
        <p:spPr>
          <a:xfrm flipH="1">
            <a:off x="6339178" y="5540940"/>
            <a:ext cx="0" cy="214356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30" name="Line 66"/>
          <p:cNvSpPr/>
          <p:nvPr/>
        </p:nvSpPr>
        <p:spPr>
          <a:xfrm flipH="1">
            <a:off x="4367608" y="5550660"/>
            <a:ext cx="0" cy="204636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0" name="Line 11"/>
          <p:cNvSpPr/>
          <p:nvPr/>
        </p:nvSpPr>
        <p:spPr>
          <a:xfrm flipV="1">
            <a:off x="1700498" y="2167077"/>
            <a:ext cx="5243269" cy="397562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4" name="Line 13"/>
          <p:cNvSpPr/>
          <p:nvPr/>
        </p:nvSpPr>
        <p:spPr>
          <a:xfrm>
            <a:off x="8263394" y="2969550"/>
            <a:ext cx="1308899" cy="1293547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1" name="Line 9"/>
          <p:cNvSpPr/>
          <p:nvPr/>
        </p:nvSpPr>
        <p:spPr>
          <a:xfrm flipH="1" flipV="1">
            <a:off x="7009358" y="515520"/>
            <a:ext cx="360125" cy="360000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2" name="Line 9"/>
          <p:cNvSpPr/>
          <p:nvPr/>
        </p:nvSpPr>
        <p:spPr>
          <a:xfrm flipV="1">
            <a:off x="4930997" y="487035"/>
            <a:ext cx="395418" cy="382701"/>
          </a:xfrm>
          <a:prstGeom prst="line">
            <a:avLst/>
          </a:prstGeom>
          <a:ln>
            <a:solidFill>
              <a:schemeClr val="tx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0" name="CustomShape 27"/>
          <p:cNvSpPr/>
          <p:nvPr/>
        </p:nvSpPr>
        <p:spPr>
          <a:xfrm>
            <a:off x="2581932" y="2500560"/>
            <a:ext cx="548479" cy="1857778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04" name="CustomShape 71"/>
          <p:cNvSpPr/>
          <p:nvPr/>
        </p:nvSpPr>
        <p:spPr>
          <a:xfrm>
            <a:off x="9254880" y="1136940"/>
            <a:ext cx="2781360" cy="3083176"/>
          </a:xfrm>
          <a:prstGeom prst="rect">
            <a:avLst/>
          </a:prstGeom>
          <a:solidFill>
            <a:srgbClr val="DDDDDD">
              <a:alpha val="77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r>
              <a:rPr lang="en-US" sz="1300" b="0" i="1" u="sng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Sit-controller: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0" strike="noStrike" spc="-1" dirty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 ping </a:t>
            </a:r>
            <a:r>
              <a:rPr lang="en-US" sz="1300" b="0" strike="noStrike" spc="-1" dirty="0" err="1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jee</a:t>
            </a:r>
            <a:r>
              <a:rPr lang="en-US" sz="1300" b="0" strike="noStrike" spc="-1" dirty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lang="en-US" sz="1300" b="0" strike="noStrike" spc="-1" dirty="0" smtClean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apps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0" strike="noStrike" spc="-1" dirty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 ping stateless consumer 1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0" strike="noStrike" spc="-1" dirty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 ping stateless consumer 2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0" strike="noStrike" spc="-1" dirty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4 </a:t>
            </a:r>
            <a:r>
              <a:rPr lang="en-US" sz="1300" b="0" strike="noStrike" spc="-1" dirty="0" err="1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triggerTests</a:t>
            </a:r>
            <a:r>
              <a:rPr lang="en-US" sz="1300" b="0" strike="noStrike" spc="-1" dirty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JEE </a:t>
            </a:r>
            <a:r>
              <a:rPr lang="en-US" sz="1300" b="0" strike="noStrike" spc="-1" dirty="0" smtClean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consumers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0" strike="noStrike" spc="-1" dirty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5 </a:t>
            </a:r>
            <a:r>
              <a:rPr lang="en-US" sz="1300" b="0" strike="noStrike" spc="-1" dirty="0" err="1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triggerTests</a:t>
            </a:r>
            <a:r>
              <a:rPr lang="en-US" sz="1300" b="0" strike="noStrike" spc="-1" dirty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stateless consumer 1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0" strike="noStrike" spc="-1" dirty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6 </a:t>
            </a:r>
            <a:r>
              <a:rPr lang="en-US" sz="1300" b="0" strike="noStrike" spc="-1" dirty="0" err="1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waitForStatelessResult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0" strike="noStrike" spc="-1" dirty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stateless consumer 1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0" strike="noStrike" spc="-1" dirty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7 </a:t>
            </a:r>
            <a:r>
              <a:rPr lang="en-US" sz="1300" b="0" strike="noStrike" spc="-1" dirty="0" err="1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waitForStatelessResult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0" strike="noStrike" spc="-1" dirty="0">
                <a:solidFill>
                  <a:srgbClr val="6666FF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  stateless consumer 2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endParaRPr lang="en-US" sz="6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  <a:ea typeface="DejaVu Sans"/>
            </a:endParaRPr>
          </a:p>
          <a:p>
            <a:r>
              <a:rPr lang="en-US" sz="1300" b="0" i="1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run-onboard-sit.sh </a:t>
            </a:r>
            <a:br>
              <a:rPr lang="en-US" sz="1300" b="0" i="1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</a:br>
            <a:r>
              <a:rPr lang="en-US" sz="1200" b="0" i="1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(runs in </a:t>
            </a:r>
            <a:r>
              <a:rPr lang="en-US" sz="1200" i="1" u="sng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sit-onboard-apps container)</a:t>
            </a:r>
            <a:r>
              <a:rPr lang="en-US" sz="1200" b="0" i="1" u="sng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: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1. run </a:t>
            </a:r>
            <a:r>
              <a:rPr lang="en-US" sz="1300" b="0" strike="noStrike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cpp</a:t>
            </a:r>
            <a:r>
              <a:rPr lang="en-US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consumer test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2. run java consumer test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3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3. run node consumer test</a:t>
            </a:r>
            <a:endParaRPr lang="en-US" sz="13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cxnSp>
        <p:nvCxnSpPr>
          <p:cNvPr id="3" name="Gerader Verbinder 2"/>
          <p:cNvCxnSpPr/>
          <p:nvPr/>
        </p:nvCxnSpPr>
        <p:spPr>
          <a:xfrm>
            <a:off x="1699872" y="5555194"/>
            <a:ext cx="0" cy="62687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135" name="Gerader Verbinder 134"/>
          <p:cNvCxnSpPr/>
          <p:nvPr/>
        </p:nvCxnSpPr>
        <p:spPr>
          <a:xfrm>
            <a:off x="2090322" y="5555193"/>
            <a:ext cx="0" cy="62687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136" name="Gerader Verbinder 135"/>
          <p:cNvCxnSpPr/>
          <p:nvPr/>
        </p:nvCxnSpPr>
        <p:spPr>
          <a:xfrm>
            <a:off x="2352652" y="5555193"/>
            <a:ext cx="0" cy="62687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137" name="Gerader Verbinder 136"/>
          <p:cNvCxnSpPr/>
          <p:nvPr/>
        </p:nvCxnSpPr>
        <p:spPr>
          <a:xfrm>
            <a:off x="3793458" y="5552210"/>
            <a:ext cx="0" cy="62687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138" name="Gerader Verbinder 137"/>
          <p:cNvCxnSpPr/>
          <p:nvPr/>
        </p:nvCxnSpPr>
        <p:spPr>
          <a:xfrm>
            <a:off x="5749258" y="5553709"/>
            <a:ext cx="0" cy="62687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cxnSp>
        <p:nvCxnSpPr>
          <p:cNvPr id="139" name="Gerader Verbinder 138"/>
          <p:cNvCxnSpPr/>
          <p:nvPr/>
        </p:nvCxnSpPr>
        <p:spPr>
          <a:xfrm>
            <a:off x="7712189" y="5555889"/>
            <a:ext cx="0" cy="62687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140" name="Line 55"/>
          <p:cNvSpPr/>
          <p:nvPr/>
        </p:nvSpPr>
        <p:spPr>
          <a:xfrm flipV="1">
            <a:off x="2352652" y="5614897"/>
            <a:ext cx="5366194" cy="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1" name="Line 61"/>
          <p:cNvSpPr/>
          <p:nvPr/>
        </p:nvSpPr>
        <p:spPr>
          <a:xfrm flipV="1">
            <a:off x="2222401" y="5877560"/>
            <a:ext cx="9398592" cy="0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cxnSp>
        <p:nvCxnSpPr>
          <p:cNvPr id="142" name="Gerader Verbinder 141"/>
          <p:cNvCxnSpPr/>
          <p:nvPr/>
        </p:nvCxnSpPr>
        <p:spPr>
          <a:xfrm>
            <a:off x="2222402" y="5555193"/>
            <a:ext cx="0" cy="322367"/>
          </a:xfrm>
          <a:prstGeom prst="line">
            <a:avLst/>
          </a:prstGeom>
          <a:ln w="19080">
            <a:solidFill>
              <a:srgbClr val="6666FF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cxnSp>
      <p:sp>
        <p:nvSpPr>
          <p:cNvPr id="143" name="Line 69"/>
          <p:cNvSpPr/>
          <p:nvPr/>
        </p:nvSpPr>
        <p:spPr>
          <a:xfrm flipH="1">
            <a:off x="5335667" y="4959524"/>
            <a:ext cx="162360" cy="360"/>
          </a:xfrm>
          <a:prstGeom prst="line">
            <a:avLst/>
          </a:prstGeom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4" name="Line 69"/>
          <p:cNvSpPr/>
          <p:nvPr/>
        </p:nvSpPr>
        <p:spPr>
          <a:xfrm flipH="1">
            <a:off x="3383293" y="4962064"/>
            <a:ext cx="162360" cy="360"/>
          </a:xfrm>
          <a:prstGeom prst="line">
            <a:avLst/>
          </a:prstGeom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45" name="Line 70"/>
          <p:cNvSpPr/>
          <p:nvPr/>
        </p:nvSpPr>
        <p:spPr>
          <a:xfrm flipH="1">
            <a:off x="9470101" y="4961180"/>
            <a:ext cx="196560" cy="0"/>
          </a:xfrm>
          <a:prstGeom prst="line">
            <a:avLst/>
          </a:prstGeom>
          <a:ln w="19080">
            <a:solidFill>
              <a:srgbClr val="666666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164</Words>
  <Application>Microsoft Office PowerPoint</Application>
  <PresentationFormat>Breitbild</PresentationFormat>
  <Paragraphs>73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DejaVu Sans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Atanas Gegov</dc:creator>
  <dc:description/>
  <cp:lastModifiedBy>Thomas Reuter</cp:lastModifiedBy>
  <cp:revision>96</cp:revision>
  <dcterms:created xsi:type="dcterms:W3CDTF">2018-06-07T15:22:18Z</dcterms:created>
  <dcterms:modified xsi:type="dcterms:W3CDTF">2022-01-25T17:12:36Z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