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2" d="100"/>
          <a:sy n="13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CD5-AA33-446C-B57B-D3B76332EC8E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192D-92B6-4A12-A931-44130B32DE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0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CD5-AA33-446C-B57B-D3B76332EC8E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192D-92B6-4A12-A931-44130B32DE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0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CD5-AA33-446C-B57B-D3B76332EC8E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192D-92B6-4A12-A931-44130B32DE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CD5-AA33-446C-B57B-D3B76332EC8E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192D-92B6-4A12-A931-44130B32DE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CD5-AA33-446C-B57B-D3B76332EC8E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192D-92B6-4A12-A931-44130B32DE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3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CD5-AA33-446C-B57B-D3B76332EC8E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192D-92B6-4A12-A931-44130B32DE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CD5-AA33-446C-B57B-D3B76332EC8E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192D-92B6-4A12-A931-44130B32DE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CD5-AA33-446C-B57B-D3B76332EC8E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192D-92B6-4A12-A931-44130B32DE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CD5-AA33-446C-B57B-D3B76332EC8E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192D-92B6-4A12-A931-44130B32DE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CD5-AA33-446C-B57B-D3B76332EC8E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192D-92B6-4A12-A931-44130B32DE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5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CCD5-AA33-446C-B57B-D3B76332EC8E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192D-92B6-4A12-A931-44130B32DE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CCD5-AA33-446C-B57B-D3B76332EC8E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192D-92B6-4A12-A931-44130B32DE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9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>
            <a:grpSpLocks noChangeAspect="1"/>
          </p:cNvGrpSpPr>
          <p:nvPr/>
        </p:nvGrpSpPr>
        <p:grpSpPr>
          <a:xfrm>
            <a:off x="2692640" y="1557000"/>
            <a:ext cx="3744568" cy="3744000"/>
            <a:chOff x="3203696" y="1772816"/>
            <a:chExt cx="3744568" cy="3744416"/>
          </a:xfrm>
        </p:grpSpPr>
        <p:sp>
          <p:nvSpPr>
            <p:cNvPr id="4" name="Abgerundetes Rechteck 3"/>
            <p:cNvSpPr/>
            <p:nvPr/>
          </p:nvSpPr>
          <p:spPr>
            <a:xfrm>
              <a:off x="3203848" y="1772816"/>
              <a:ext cx="3744416" cy="3744416"/>
            </a:xfrm>
            <a:prstGeom prst="roundRect">
              <a:avLst/>
            </a:prstGeom>
            <a:ln w="76200"/>
            <a:effectLst>
              <a:outerShdw blurRad="1016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dev\ws\joynr\joynr-src\graphics\joynr-logo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104" y="1997112"/>
              <a:ext cx="3610152" cy="2269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bgerundetes Rechteck 6"/>
            <p:cNvSpPr/>
            <p:nvPr/>
          </p:nvSpPr>
          <p:spPr>
            <a:xfrm>
              <a:off x="3247200" y="4437112"/>
              <a:ext cx="3643200" cy="10348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/>
            <p:cNvSpPr/>
            <p:nvPr/>
          </p:nvSpPr>
          <p:spPr>
            <a:xfrm>
              <a:off x="3203848" y="4406400"/>
              <a:ext cx="3744416" cy="5481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203696" y="1772816"/>
              <a:ext cx="3744416" cy="3744416"/>
            </a:xfrm>
            <a:prstGeom prst="roundRect">
              <a:avLst/>
            </a:prstGeom>
            <a:noFill/>
            <a:ln w="76200"/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491728" y="4337228"/>
              <a:ext cx="31683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 smtClean="0">
                  <a:solidFill>
                    <a:schemeClr val="accent1"/>
                  </a:solidFill>
                </a:rPr>
                <a:t>Location</a:t>
              </a:r>
              <a:endParaRPr lang="en-US" sz="6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46219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Hoff</dc:creator>
  <cp:lastModifiedBy>Christian Hoff</cp:lastModifiedBy>
  <cp:revision>3</cp:revision>
  <dcterms:created xsi:type="dcterms:W3CDTF">2014-05-23T07:31:19Z</dcterms:created>
  <dcterms:modified xsi:type="dcterms:W3CDTF">2014-05-23T07:56:20Z</dcterms:modified>
</cp:coreProperties>
</file>