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EF76-4A56-4A7B-BFE0-37258C0D4F4C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ACFD-DFF2-4F5B-BDB9-DADE7CF01A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05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EF76-4A56-4A7B-BFE0-37258C0D4F4C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ACFD-DFF2-4F5B-BDB9-DADE7CF01A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8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EF76-4A56-4A7B-BFE0-37258C0D4F4C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ACFD-DFF2-4F5B-BDB9-DADE7CF01A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6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EF76-4A56-4A7B-BFE0-37258C0D4F4C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ACFD-DFF2-4F5B-BDB9-DADE7CF01A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78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EF76-4A56-4A7B-BFE0-37258C0D4F4C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ACFD-DFF2-4F5B-BDB9-DADE7CF01A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8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EF76-4A56-4A7B-BFE0-37258C0D4F4C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ACFD-DFF2-4F5B-BDB9-DADE7CF01A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15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EF76-4A56-4A7B-BFE0-37258C0D4F4C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ACFD-DFF2-4F5B-BDB9-DADE7CF01A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34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EF76-4A56-4A7B-BFE0-37258C0D4F4C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ACFD-DFF2-4F5B-BDB9-DADE7CF01A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3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EF76-4A56-4A7B-BFE0-37258C0D4F4C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ACFD-DFF2-4F5B-BDB9-DADE7CF01A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21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EF76-4A56-4A7B-BFE0-37258C0D4F4C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ACFD-DFF2-4F5B-BDB9-DADE7CF01A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91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EF76-4A56-4A7B-BFE0-37258C0D4F4C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ACFD-DFF2-4F5B-BDB9-DADE7CF01A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79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1EF76-4A56-4A7B-BFE0-37258C0D4F4C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2ACFD-DFF2-4F5B-BDB9-DADE7CF01A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96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165969" y="2313354"/>
            <a:ext cx="1609969" cy="7190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HiveMQ</a:t>
            </a:r>
            <a:r>
              <a:rPr lang="de-DE" dirty="0" smtClean="0"/>
              <a:t> Broker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5070762" y="167419"/>
            <a:ext cx="1800000" cy="108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j</a:t>
            </a:r>
            <a:r>
              <a:rPr lang="de-DE" dirty="0" err="1" smtClean="0"/>
              <a:t>oynr</a:t>
            </a:r>
            <a:r>
              <a:rPr lang="de-DE" dirty="0" smtClean="0"/>
              <a:t>-backend-</a:t>
            </a:r>
            <a:r>
              <a:rPr lang="de-DE" dirty="0" err="1" smtClean="0"/>
              <a:t>jee</a:t>
            </a:r>
            <a:endParaRPr lang="de-DE" dirty="0"/>
          </a:p>
        </p:txBody>
      </p:sp>
      <p:cxnSp>
        <p:nvCxnSpPr>
          <p:cNvPr id="7" name="Straight Connector 6"/>
          <p:cNvCxnSpPr>
            <a:stCxn id="5" idx="2"/>
            <a:endCxn id="4" idx="0"/>
          </p:cNvCxnSpPr>
          <p:nvPr/>
        </p:nvCxnSpPr>
        <p:spPr>
          <a:xfrm>
            <a:off x="5970762" y="1247419"/>
            <a:ext cx="192" cy="106593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5853" y="2313354"/>
            <a:ext cx="1609969" cy="719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</a:t>
            </a:r>
            <a:r>
              <a:rPr lang="de-DE" dirty="0" smtClean="0"/>
              <a:t>est-driver-container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2591776" y="742463"/>
            <a:ext cx="1620000" cy="144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(SST) </a:t>
            </a:r>
            <a:r>
              <a:rPr lang="de-DE" dirty="0" err="1" smtClean="0"/>
              <a:t>monitor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/>
          </a:p>
        </p:txBody>
      </p:sp>
      <p:cxnSp>
        <p:nvCxnSpPr>
          <p:cNvPr id="10" name="Straight Connector 9"/>
          <p:cNvCxnSpPr>
            <a:stCxn id="9" idx="1"/>
            <a:endCxn id="8" idx="3"/>
          </p:cNvCxnSpPr>
          <p:nvPr/>
        </p:nvCxnSpPr>
        <p:spPr>
          <a:xfrm flipH="1">
            <a:off x="1785822" y="1462463"/>
            <a:ext cx="805954" cy="1210399"/>
          </a:xfrm>
          <a:prstGeom prst="line">
            <a:avLst/>
          </a:prstGeom>
          <a:ln w="63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48090" y="1788511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GET …</a:t>
            </a:r>
            <a:endParaRPr lang="de-DE" sz="1400" dirty="0"/>
          </a:p>
        </p:txBody>
      </p:sp>
      <p:cxnSp>
        <p:nvCxnSpPr>
          <p:cNvPr id="15" name="Straight Connector 14"/>
          <p:cNvCxnSpPr>
            <a:stCxn id="44" idx="3"/>
          </p:cNvCxnSpPr>
          <p:nvPr/>
        </p:nvCxnSpPr>
        <p:spPr>
          <a:xfrm flipV="1">
            <a:off x="4223502" y="2895700"/>
            <a:ext cx="930741" cy="9621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386884" y="189971"/>
            <a:ext cx="2088000" cy="144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(SST) </a:t>
            </a:r>
            <a:r>
              <a:rPr lang="de-DE" dirty="0" err="1" smtClean="0"/>
              <a:t>clustered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19" name="Rectangle 18"/>
          <p:cNvSpPr/>
          <p:nvPr/>
        </p:nvSpPr>
        <p:spPr>
          <a:xfrm>
            <a:off x="8398610" y="1770501"/>
            <a:ext cx="2088000" cy="144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(SST) </a:t>
            </a:r>
            <a:r>
              <a:rPr lang="de-DE" dirty="0" err="1" smtClean="0"/>
              <a:t>clustered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2</a:t>
            </a:r>
            <a:endParaRPr lang="de-DE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6787473" y="1949752"/>
            <a:ext cx="1098250" cy="5407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8" idx="1"/>
          </p:cNvCxnSpPr>
          <p:nvPr/>
        </p:nvCxnSpPr>
        <p:spPr>
          <a:xfrm flipV="1">
            <a:off x="7885723" y="909971"/>
            <a:ext cx="501161" cy="10324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1"/>
          </p:cNvCxnSpPr>
          <p:nvPr/>
        </p:nvCxnSpPr>
        <p:spPr>
          <a:xfrm flipH="1" flipV="1">
            <a:off x="7885724" y="1947559"/>
            <a:ext cx="512886" cy="5429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02860" y="1431636"/>
            <a:ext cx="1079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Mqtt</a:t>
            </a:r>
            <a:r>
              <a:rPr lang="de-DE" sz="1400" dirty="0" smtClean="0"/>
              <a:t> </a:t>
            </a:r>
            <a:r>
              <a:rPr lang="de-DE" sz="1400" dirty="0" err="1" smtClean="0"/>
              <a:t>shared</a:t>
            </a:r>
            <a:endParaRPr lang="de-DE" sz="1400" dirty="0"/>
          </a:p>
          <a:p>
            <a:r>
              <a:rPr lang="de-DE" sz="1400" dirty="0" err="1" smtClean="0"/>
              <a:t>subscription</a:t>
            </a:r>
            <a:endParaRPr lang="de-DE" sz="1400" dirty="0"/>
          </a:p>
        </p:txBody>
      </p:sp>
      <p:sp>
        <p:nvSpPr>
          <p:cNvPr id="35" name="Rounded Rectangle 34"/>
          <p:cNvSpPr/>
          <p:nvPr/>
        </p:nvSpPr>
        <p:spPr>
          <a:xfrm>
            <a:off x="2728959" y="1770917"/>
            <a:ext cx="1359715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Ping-Consumer</a:t>
            </a:r>
            <a:endParaRPr lang="de-DE" sz="1400" dirty="0"/>
          </a:p>
        </p:txBody>
      </p:sp>
      <p:sp>
        <p:nvSpPr>
          <p:cNvPr id="41" name="Rounded Rectangle 40"/>
          <p:cNvSpPr/>
          <p:nvPr/>
        </p:nvSpPr>
        <p:spPr>
          <a:xfrm>
            <a:off x="8775255" y="1235393"/>
            <a:ext cx="1359715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Ping-Provider</a:t>
            </a:r>
            <a:endParaRPr lang="de-DE" sz="1400" dirty="0"/>
          </a:p>
        </p:txBody>
      </p:sp>
      <p:sp>
        <p:nvSpPr>
          <p:cNvPr id="42" name="Rounded Rectangle 41"/>
          <p:cNvSpPr/>
          <p:nvPr/>
        </p:nvSpPr>
        <p:spPr>
          <a:xfrm>
            <a:off x="8784494" y="2814090"/>
            <a:ext cx="1359715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Ping-Provider</a:t>
            </a:r>
            <a:endParaRPr lang="de-DE" sz="1400" dirty="0"/>
          </a:p>
        </p:txBody>
      </p:sp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4" name="Rectangle 43"/>
          <p:cNvSpPr/>
          <p:nvPr/>
        </p:nvSpPr>
        <p:spPr>
          <a:xfrm>
            <a:off x="2603502" y="3137875"/>
            <a:ext cx="1620000" cy="144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backpressure</a:t>
            </a:r>
            <a:r>
              <a:rPr lang="de-DE" dirty="0" smtClean="0"/>
              <a:t> </a:t>
            </a:r>
            <a:r>
              <a:rPr lang="de-DE" dirty="0" err="1" smtClean="0"/>
              <a:t>monitor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45" name="Rounded Rectangle 44"/>
          <p:cNvSpPr/>
          <p:nvPr/>
        </p:nvSpPr>
        <p:spPr>
          <a:xfrm>
            <a:off x="2740685" y="4166329"/>
            <a:ext cx="1359715" cy="36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Ping-Consumer</a:t>
            </a:r>
            <a:endParaRPr lang="de-DE" sz="1400" dirty="0"/>
          </a:p>
        </p:txBody>
      </p:sp>
      <p:cxnSp>
        <p:nvCxnSpPr>
          <p:cNvPr id="46" name="Straight Connector 45"/>
          <p:cNvCxnSpPr>
            <a:stCxn id="44" idx="1"/>
            <a:endCxn id="8" idx="3"/>
          </p:cNvCxnSpPr>
          <p:nvPr/>
        </p:nvCxnSpPr>
        <p:spPr>
          <a:xfrm flipH="1" flipV="1">
            <a:off x="1785822" y="2672862"/>
            <a:ext cx="817680" cy="1185013"/>
          </a:xfrm>
          <a:prstGeom prst="line">
            <a:avLst/>
          </a:prstGeom>
          <a:ln w="63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27077" y="2878480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GET …</a:t>
            </a:r>
            <a:endParaRPr lang="de-DE" sz="1400" dirty="0"/>
          </a:p>
        </p:txBody>
      </p:sp>
      <p:cxnSp>
        <p:nvCxnSpPr>
          <p:cNvPr id="50" name="Straight Connector 49"/>
          <p:cNvCxnSpPr>
            <a:stCxn id="9" idx="3"/>
          </p:cNvCxnSpPr>
          <p:nvPr/>
        </p:nvCxnSpPr>
        <p:spPr>
          <a:xfrm>
            <a:off x="4211776" y="1462463"/>
            <a:ext cx="942467" cy="96822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1904069" y="1690688"/>
            <a:ext cx="636299" cy="954614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097076" y="2190210"/>
            <a:ext cx="793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n w="0"/>
                <a:solidFill>
                  <a:schemeClr val="accent1"/>
                </a:solidFill>
              </a:rPr>
              <a:t>SST </a:t>
            </a:r>
            <a:r>
              <a:rPr lang="de-DE" sz="1400" dirty="0" err="1" smtClean="0">
                <a:ln w="0"/>
                <a:solidFill>
                  <a:schemeClr val="accent1"/>
                </a:solidFill>
              </a:rPr>
              <a:t>test</a:t>
            </a:r>
            <a:r>
              <a:rPr lang="de-DE" sz="1400" dirty="0" smtClean="0">
                <a:ln w="0"/>
                <a:solidFill>
                  <a:schemeClr val="accent1"/>
                </a:solidFill>
              </a:rPr>
              <a:t> </a:t>
            </a:r>
            <a:br>
              <a:rPr lang="de-DE" sz="1400" dirty="0" smtClean="0">
                <a:ln w="0"/>
                <a:solidFill>
                  <a:schemeClr val="accent1"/>
                </a:solidFill>
              </a:rPr>
            </a:br>
            <a:r>
              <a:rPr lang="de-DE" sz="1400" dirty="0" err="1" smtClean="0">
                <a:ln w="0"/>
                <a:solidFill>
                  <a:schemeClr val="accent1"/>
                </a:solidFill>
              </a:rPr>
              <a:t>result</a:t>
            </a:r>
            <a:endParaRPr lang="de-DE" sz="1400" dirty="0">
              <a:ln w="0"/>
              <a:solidFill>
                <a:schemeClr val="accent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813174" y="2901730"/>
            <a:ext cx="749033" cy="1091082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69553" y="3568211"/>
            <a:ext cx="1156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n w="0"/>
                <a:solidFill>
                  <a:schemeClr val="accent2"/>
                </a:solidFill>
              </a:rPr>
              <a:t>Backpressure</a:t>
            </a:r>
            <a:endParaRPr lang="de-DE" sz="1400" dirty="0" smtClean="0">
              <a:ln w="0"/>
              <a:solidFill>
                <a:schemeClr val="accent2"/>
              </a:solidFill>
            </a:endParaRPr>
          </a:p>
          <a:p>
            <a:r>
              <a:rPr lang="de-DE" sz="1400" dirty="0" err="1">
                <a:ln w="0"/>
                <a:solidFill>
                  <a:schemeClr val="accent2"/>
                </a:solidFill>
              </a:rPr>
              <a:t>t</a:t>
            </a:r>
            <a:r>
              <a:rPr lang="de-DE" sz="1400" dirty="0" err="1" smtClean="0">
                <a:ln w="0"/>
                <a:solidFill>
                  <a:schemeClr val="accent2"/>
                </a:solidFill>
              </a:rPr>
              <a:t>est</a:t>
            </a:r>
            <a:r>
              <a:rPr lang="de-DE" sz="1400" dirty="0" smtClean="0">
                <a:ln w="0"/>
                <a:solidFill>
                  <a:schemeClr val="accent2"/>
                </a:solidFill>
              </a:rPr>
              <a:t> </a:t>
            </a:r>
            <a:r>
              <a:rPr lang="de-DE" sz="1400" dirty="0" err="1" smtClean="0">
                <a:ln w="0"/>
                <a:solidFill>
                  <a:schemeClr val="accent2"/>
                </a:solidFill>
              </a:rPr>
              <a:t>result</a:t>
            </a:r>
            <a:endParaRPr lang="de-DE" sz="1400" dirty="0">
              <a:ln w="0"/>
              <a:solidFill>
                <a:schemeClr val="accent2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98610" y="3530608"/>
            <a:ext cx="2088000" cy="144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Backpressure</a:t>
            </a:r>
            <a:r>
              <a:rPr lang="de-DE" dirty="0" smtClean="0"/>
              <a:t> </a:t>
            </a:r>
            <a:r>
              <a:rPr lang="de-DE" dirty="0" err="1" smtClean="0"/>
              <a:t>provider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endParaRPr lang="de-DE" dirty="0"/>
          </a:p>
        </p:txBody>
      </p:sp>
      <p:sp>
        <p:nvSpPr>
          <p:cNvPr id="36" name="Rounded Rectangle 35"/>
          <p:cNvSpPr/>
          <p:nvPr/>
        </p:nvSpPr>
        <p:spPr>
          <a:xfrm>
            <a:off x="8748227" y="4559062"/>
            <a:ext cx="1359715" cy="36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Ping-Provider</a:t>
            </a:r>
            <a:endParaRPr lang="de-DE" sz="1400" dirty="0"/>
          </a:p>
        </p:txBody>
      </p:sp>
      <p:sp>
        <p:nvSpPr>
          <p:cNvPr id="37" name="Rectangle 36"/>
          <p:cNvSpPr/>
          <p:nvPr/>
        </p:nvSpPr>
        <p:spPr>
          <a:xfrm>
            <a:off x="8403232" y="5077696"/>
            <a:ext cx="2088000" cy="144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Backpressure</a:t>
            </a:r>
            <a:r>
              <a:rPr lang="de-DE" dirty="0" smtClean="0"/>
              <a:t> </a:t>
            </a:r>
            <a:r>
              <a:rPr lang="de-DE" dirty="0" err="1" smtClean="0"/>
              <a:t>provider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/>
              <a:t> </a:t>
            </a:r>
            <a:r>
              <a:rPr lang="de-DE" dirty="0" smtClean="0"/>
              <a:t>large</a:t>
            </a:r>
            <a:endParaRPr lang="de-DE" dirty="0"/>
          </a:p>
        </p:txBody>
      </p:sp>
      <p:sp>
        <p:nvSpPr>
          <p:cNvPr id="38" name="Rounded Rectangle 37"/>
          <p:cNvSpPr/>
          <p:nvPr/>
        </p:nvSpPr>
        <p:spPr>
          <a:xfrm>
            <a:off x="8752849" y="6106150"/>
            <a:ext cx="1359715" cy="36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Ping-Provider</a:t>
            </a:r>
            <a:endParaRPr lang="de-DE" sz="14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6785969" y="2814090"/>
            <a:ext cx="957251" cy="210497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34" idx="1"/>
          </p:cNvCxnSpPr>
          <p:nvPr/>
        </p:nvCxnSpPr>
        <p:spPr>
          <a:xfrm flipV="1">
            <a:off x="7743220" y="4250608"/>
            <a:ext cx="655390" cy="6684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37" idx="1"/>
          </p:cNvCxnSpPr>
          <p:nvPr/>
        </p:nvCxnSpPr>
        <p:spPr>
          <a:xfrm>
            <a:off x="7743220" y="4919062"/>
            <a:ext cx="660012" cy="87863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693577" y="4763182"/>
            <a:ext cx="1079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Mqtt</a:t>
            </a:r>
            <a:r>
              <a:rPr lang="de-DE" sz="1400" dirty="0" smtClean="0"/>
              <a:t> </a:t>
            </a:r>
            <a:r>
              <a:rPr lang="de-DE" sz="1400" dirty="0" err="1" smtClean="0"/>
              <a:t>shared</a:t>
            </a:r>
            <a:endParaRPr lang="de-DE" sz="1400" dirty="0"/>
          </a:p>
          <a:p>
            <a:r>
              <a:rPr lang="de-DE" sz="1400" dirty="0" err="1" smtClean="0"/>
              <a:t>subscription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6584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Gegov</dc:creator>
  <cp:lastModifiedBy>Atanas Gegov</cp:lastModifiedBy>
  <cp:revision>12</cp:revision>
  <dcterms:created xsi:type="dcterms:W3CDTF">2018-06-07T15:22:18Z</dcterms:created>
  <dcterms:modified xsi:type="dcterms:W3CDTF">2018-06-13T13:00:57Z</dcterms:modified>
</cp:coreProperties>
</file>