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3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/>
          <p:cNvSpPr/>
          <p:nvPr/>
        </p:nvSpPr>
        <p:spPr>
          <a:xfrm>
            <a:off x="50040" y="1170360"/>
            <a:ext cx="4245120" cy="56480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" name="CustomShape 2"/>
          <p:cNvSpPr/>
          <p:nvPr/>
        </p:nvSpPr>
        <p:spPr>
          <a:xfrm>
            <a:off x="4093560" y="91440"/>
            <a:ext cx="8045640" cy="67086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" name="CustomShape 3"/>
          <p:cNvSpPr/>
          <p:nvPr/>
        </p:nvSpPr>
        <p:spPr>
          <a:xfrm>
            <a:off x="4663440" y="640080"/>
            <a:ext cx="1601280" cy="710280"/>
          </a:xfrm>
          <a:prstGeom prst="rect">
            <a:avLst/>
          </a:prstGeom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HiveMQ Broker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Line 4"/>
          <p:cNvSpPr/>
          <p:nvPr/>
        </p:nvSpPr>
        <p:spPr>
          <a:xfrm>
            <a:off x="6269760" y="1005840"/>
            <a:ext cx="679680" cy="36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CustomShape 5"/>
          <p:cNvSpPr/>
          <p:nvPr/>
        </p:nvSpPr>
        <p:spPr>
          <a:xfrm>
            <a:off x="175680" y="1280160"/>
            <a:ext cx="1720080" cy="151956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Sit-controller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6"/>
          <p:cNvSpPr/>
          <p:nvPr/>
        </p:nvSpPr>
        <p:spPr>
          <a:xfrm>
            <a:off x="6521760" y="4297680"/>
            <a:ext cx="2316240" cy="242496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(SIT) jee-stateless-consumer node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Line 7"/>
          <p:cNvSpPr/>
          <p:nvPr/>
        </p:nvSpPr>
        <p:spPr>
          <a:xfrm>
            <a:off x="5486400" y="1355400"/>
            <a:ext cx="2194560" cy="93060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Line 8"/>
          <p:cNvSpPr/>
          <p:nvPr/>
        </p:nvSpPr>
        <p:spPr>
          <a:xfrm>
            <a:off x="7680960" y="2286000"/>
            <a:ext cx="3200400" cy="201168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Line 9"/>
          <p:cNvSpPr/>
          <p:nvPr/>
        </p:nvSpPr>
        <p:spPr>
          <a:xfrm flipV="1">
            <a:off x="7498080" y="2286000"/>
            <a:ext cx="182880" cy="201168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10"/>
          <p:cNvSpPr/>
          <p:nvPr/>
        </p:nvSpPr>
        <p:spPr>
          <a:xfrm>
            <a:off x="7094880" y="2543760"/>
            <a:ext cx="1259640" cy="508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Mqtt shared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subscription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Line 11"/>
          <p:cNvSpPr/>
          <p:nvPr/>
        </p:nvSpPr>
        <p:spPr>
          <a:xfrm flipV="1">
            <a:off x="1904040" y="1355400"/>
            <a:ext cx="2759400" cy="72036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12"/>
          <p:cNvSpPr/>
          <p:nvPr/>
        </p:nvSpPr>
        <p:spPr>
          <a:xfrm>
            <a:off x="195120" y="4297680"/>
            <a:ext cx="2318400" cy="242748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(SIT) onboard-apps (Java, C++, JS + CC)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Line 13"/>
          <p:cNvSpPr/>
          <p:nvPr/>
        </p:nvSpPr>
        <p:spPr>
          <a:xfrm flipH="1">
            <a:off x="4480560" y="1371600"/>
            <a:ext cx="1005840" cy="292608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Line 14"/>
          <p:cNvSpPr/>
          <p:nvPr/>
        </p:nvSpPr>
        <p:spPr>
          <a:xfrm flipH="1">
            <a:off x="1280160" y="1355400"/>
            <a:ext cx="4206240" cy="294228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5"/>
          <p:cNvSpPr/>
          <p:nvPr/>
        </p:nvSpPr>
        <p:spPr>
          <a:xfrm rot="16200000">
            <a:off x="1028520" y="4750200"/>
            <a:ext cx="1173240" cy="46620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SIT-Consumer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6"/>
          <p:cNvSpPr/>
          <p:nvPr/>
        </p:nvSpPr>
        <p:spPr>
          <a:xfrm rot="16200000">
            <a:off x="1633680" y="4767840"/>
            <a:ext cx="1180800" cy="4230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SIT-Provider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7"/>
          <p:cNvSpPr/>
          <p:nvPr/>
        </p:nvSpPr>
        <p:spPr>
          <a:xfrm>
            <a:off x="421200" y="2167920"/>
            <a:ext cx="1271880" cy="4662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Controller-Consumer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8"/>
          <p:cNvSpPr/>
          <p:nvPr/>
        </p:nvSpPr>
        <p:spPr>
          <a:xfrm>
            <a:off x="3363120" y="4297680"/>
            <a:ext cx="2318400" cy="242748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(SIT) jee-app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9"/>
          <p:cNvSpPr/>
          <p:nvPr/>
        </p:nvSpPr>
        <p:spPr>
          <a:xfrm rot="16200000">
            <a:off x="4196520" y="4750200"/>
            <a:ext cx="1173240" cy="46620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SIT-Consumer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20"/>
          <p:cNvSpPr/>
          <p:nvPr/>
        </p:nvSpPr>
        <p:spPr>
          <a:xfrm rot="16200000">
            <a:off x="4801680" y="4767840"/>
            <a:ext cx="1180800" cy="4230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SIT-Provider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21"/>
          <p:cNvSpPr/>
          <p:nvPr/>
        </p:nvSpPr>
        <p:spPr>
          <a:xfrm rot="16200000">
            <a:off x="3555360" y="4748760"/>
            <a:ext cx="1175760" cy="4662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Controller-Provider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22"/>
          <p:cNvSpPr/>
          <p:nvPr/>
        </p:nvSpPr>
        <p:spPr>
          <a:xfrm rot="16200000">
            <a:off x="7580520" y="4750200"/>
            <a:ext cx="1173240" cy="46620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SIT-Consumer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23"/>
          <p:cNvSpPr/>
          <p:nvPr/>
        </p:nvSpPr>
        <p:spPr>
          <a:xfrm rot="16200000">
            <a:off x="6939360" y="4748760"/>
            <a:ext cx="1175760" cy="4662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Controller-Provider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24"/>
          <p:cNvSpPr/>
          <p:nvPr/>
        </p:nvSpPr>
        <p:spPr>
          <a:xfrm>
            <a:off x="9653760" y="4297680"/>
            <a:ext cx="2316240" cy="242496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(SIT) jee-stateless-consumer node 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5"/>
          <p:cNvSpPr/>
          <p:nvPr/>
        </p:nvSpPr>
        <p:spPr>
          <a:xfrm rot="16200000">
            <a:off x="10712520" y="4750200"/>
            <a:ext cx="1173240" cy="46620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SIT-Consumer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6"/>
          <p:cNvSpPr/>
          <p:nvPr/>
        </p:nvSpPr>
        <p:spPr>
          <a:xfrm rot="16200000">
            <a:off x="10071360" y="4748760"/>
            <a:ext cx="1175760" cy="4662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Controller-Provider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7"/>
          <p:cNvSpPr/>
          <p:nvPr/>
        </p:nvSpPr>
        <p:spPr>
          <a:xfrm>
            <a:off x="1700640" y="2404800"/>
            <a:ext cx="2439360" cy="197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66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Line 2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19080">
            <a:solidFill>
              <a:srgbClr val="0099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Line 2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19080">
            <a:solidFill>
              <a:srgbClr val="0099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Line 3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19080">
            <a:solidFill>
              <a:srgbClr val="0099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3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19080">
            <a:solidFill>
              <a:srgbClr val="0099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Line 3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19080">
            <a:solidFill>
              <a:srgbClr val="0099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Line 3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19080">
            <a:solidFill>
              <a:srgbClr val="0099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Line 3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35"/>
          <p:cNvSpPr/>
          <p:nvPr/>
        </p:nvSpPr>
        <p:spPr>
          <a:xfrm>
            <a:off x="94320" y="274320"/>
            <a:ext cx="1271880" cy="4662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run_sit.sh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Line 36"/>
          <p:cNvSpPr/>
          <p:nvPr/>
        </p:nvSpPr>
        <p:spPr>
          <a:xfrm>
            <a:off x="731520" y="745560"/>
            <a:ext cx="274320" cy="962280"/>
          </a:xfrm>
          <a:prstGeom prst="line">
            <a:avLst/>
          </a:prstGeom>
          <a:ln w="19080">
            <a:solidFill>
              <a:srgbClr val="0099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37"/>
          <p:cNvSpPr/>
          <p:nvPr/>
        </p:nvSpPr>
        <p:spPr>
          <a:xfrm>
            <a:off x="8190720" y="74880"/>
            <a:ext cx="3926880" cy="65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r>
              <a:rPr b="0" lang="en-US" sz="2000" spc="-1" strike="noStrike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SIT Docker containers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Line 3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Line 3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Line 4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Line 4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Line 42"/>
          <p:cNvSpPr/>
          <p:nvPr/>
        </p:nvSpPr>
        <p:spPr>
          <a:xfrm>
            <a:off x="9349200" y="667800"/>
            <a:ext cx="914400" cy="11160"/>
          </a:xfrm>
          <a:prstGeom prst="line">
            <a:avLst/>
          </a:prstGeom>
          <a:ln w="19080">
            <a:solidFill>
              <a:srgbClr val="00993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Line 43"/>
          <p:cNvSpPr/>
          <p:nvPr/>
        </p:nvSpPr>
        <p:spPr>
          <a:xfrm>
            <a:off x="9349200" y="1028160"/>
            <a:ext cx="914400" cy="11160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44"/>
          <p:cNvSpPr/>
          <p:nvPr/>
        </p:nvSpPr>
        <p:spPr>
          <a:xfrm>
            <a:off x="10224720" y="515520"/>
            <a:ext cx="1854360" cy="34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Rest (direct)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45"/>
          <p:cNvSpPr/>
          <p:nvPr/>
        </p:nvSpPr>
        <p:spPr>
          <a:xfrm>
            <a:off x="10224720" y="875520"/>
            <a:ext cx="1854360" cy="347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Joynr (MQTT/WS)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Line 46"/>
          <p:cNvSpPr/>
          <p:nvPr/>
        </p:nvSpPr>
        <p:spPr>
          <a:xfrm flipH="1">
            <a:off x="7498080" y="3200400"/>
            <a:ext cx="457200" cy="1184040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Line 47"/>
          <p:cNvSpPr/>
          <p:nvPr/>
        </p:nvSpPr>
        <p:spPr>
          <a:xfrm>
            <a:off x="7955280" y="3200400"/>
            <a:ext cx="2743200" cy="1188720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Line 48"/>
          <p:cNvSpPr/>
          <p:nvPr/>
        </p:nvSpPr>
        <p:spPr>
          <a:xfrm>
            <a:off x="1700640" y="2404800"/>
            <a:ext cx="6254640" cy="795600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49"/>
          <p:cNvSpPr/>
          <p:nvPr/>
        </p:nvSpPr>
        <p:spPr>
          <a:xfrm>
            <a:off x="1371240" y="91440"/>
            <a:ext cx="2738520" cy="100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0. docker-compose up -d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sleep 180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docker-compose logs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docker-compose stop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check results (parse logs)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50"/>
          <p:cNvSpPr/>
          <p:nvPr/>
        </p:nvSpPr>
        <p:spPr>
          <a:xfrm rot="21586200">
            <a:off x="421920" y="1705320"/>
            <a:ext cx="1260000" cy="433080"/>
          </a:xfrm>
          <a:prstGeom prst="roundRect">
            <a:avLst>
              <a:gd name="adj" fmla="val 16667"/>
            </a:avLst>
          </a:prstGeom>
          <a:solidFill>
            <a:srgbClr val="00993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Controller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REST</a:t>
            </a:r>
            <a:r>
              <a:rPr b="0" lang="en-US" sz="1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Endpoint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Line 51"/>
          <p:cNvSpPr/>
          <p:nvPr/>
        </p:nvSpPr>
        <p:spPr>
          <a:xfrm flipV="1">
            <a:off x="8150400" y="5569920"/>
            <a:ext cx="3188160" cy="556560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52"/>
          <p:cNvSpPr/>
          <p:nvPr/>
        </p:nvSpPr>
        <p:spPr>
          <a:xfrm>
            <a:off x="6949440" y="457200"/>
            <a:ext cx="1791360" cy="1071360"/>
          </a:xfrm>
          <a:prstGeom prst="rect">
            <a:avLst/>
          </a:prstGeom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joynr-backend-jee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Line 53"/>
          <p:cNvSpPr/>
          <p:nvPr/>
        </p:nvSpPr>
        <p:spPr>
          <a:xfrm>
            <a:off x="1701360" y="5569920"/>
            <a:ext cx="360" cy="190800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Line 54"/>
          <p:cNvSpPr/>
          <p:nvPr/>
        </p:nvSpPr>
        <p:spPr>
          <a:xfrm>
            <a:off x="2102760" y="5569920"/>
            <a:ext cx="360" cy="190800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Line 55"/>
          <p:cNvSpPr/>
          <p:nvPr/>
        </p:nvSpPr>
        <p:spPr>
          <a:xfrm>
            <a:off x="1701360" y="5760720"/>
            <a:ext cx="401400" cy="360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Line 56"/>
          <p:cNvSpPr/>
          <p:nvPr/>
        </p:nvSpPr>
        <p:spPr>
          <a:xfrm>
            <a:off x="4869720" y="5570280"/>
            <a:ext cx="360" cy="190800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Line 57"/>
          <p:cNvSpPr/>
          <p:nvPr/>
        </p:nvSpPr>
        <p:spPr>
          <a:xfrm>
            <a:off x="5301720" y="5570280"/>
            <a:ext cx="360" cy="190800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Line 58"/>
          <p:cNvSpPr/>
          <p:nvPr/>
        </p:nvSpPr>
        <p:spPr>
          <a:xfrm>
            <a:off x="4869720" y="5761080"/>
            <a:ext cx="432000" cy="360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Line 59"/>
          <p:cNvSpPr/>
          <p:nvPr/>
        </p:nvSpPr>
        <p:spPr>
          <a:xfrm>
            <a:off x="1554480" y="5570280"/>
            <a:ext cx="3240" cy="372600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Line 60"/>
          <p:cNvSpPr/>
          <p:nvPr/>
        </p:nvSpPr>
        <p:spPr>
          <a:xfrm>
            <a:off x="5483160" y="5570280"/>
            <a:ext cx="3240" cy="372600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Line 61"/>
          <p:cNvSpPr/>
          <p:nvPr/>
        </p:nvSpPr>
        <p:spPr>
          <a:xfrm>
            <a:off x="1554480" y="5942880"/>
            <a:ext cx="3928680" cy="720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Line 62"/>
          <p:cNvSpPr/>
          <p:nvPr/>
        </p:nvSpPr>
        <p:spPr>
          <a:xfrm>
            <a:off x="2377440" y="5570640"/>
            <a:ext cx="1800" cy="189720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63"/>
          <p:cNvSpPr/>
          <p:nvPr/>
        </p:nvSpPr>
        <p:spPr>
          <a:xfrm>
            <a:off x="4753080" y="5570640"/>
            <a:ext cx="1800" cy="189720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Line 64"/>
          <p:cNvSpPr/>
          <p:nvPr/>
        </p:nvSpPr>
        <p:spPr>
          <a:xfrm>
            <a:off x="2377440" y="5760360"/>
            <a:ext cx="2375640" cy="360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65"/>
          <p:cNvSpPr/>
          <p:nvPr/>
        </p:nvSpPr>
        <p:spPr>
          <a:xfrm>
            <a:off x="2238480" y="5570640"/>
            <a:ext cx="5040" cy="554760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66"/>
          <p:cNvSpPr/>
          <p:nvPr/>
        </p:nvSpPr>
        <p:spPr>
          <a:xfrm>
            <a:off x="8145360" y="5570640"/>
            <a:ext cx="5040" cy="554760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Line 67"/>
          <p:cNvSpPr/>
          <p:nvPr/>
        </p:nvSpPr>
        <p:spPr>
          <a:xfrm>
            <a:off x="2238480" y="6125400"/>
            <a:ext cx="5906880" cy="1080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Line 68"/>
          <p:cNvSpPr/>
          <p:nvPr/>
        </p:nvSpPr>
        <p:spPr>
          <a:xfrm flipH="1">
            <a:off x="4378680" y="5029200"/>
            <a:ext cx="171720" cy="360"/>
          </a:xfrm>
          <a:prstGeom prst="line">
            <a:avLst/>
          </a:prstGeom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Line 69"/>
          <p:cNvSpPr/>
          <p:nvPr/>
        </p:nvSpPr>
        <p:spPr>
          <a:xfrm flipH="1">
            <a:off x="7772400" y="5029200"/>
            <a:ext cx="162360" cy="360"/>
          </a:xfrm>
          <a:prstGeom prst="line">
            <a:avLst/>
          </a:prstGeom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Line 70"/>
          <p:cNvSpPr/>
          <p:nvPr/>
        </p:nvSpPr>
        <p:spPr>
          <a:xfrm flipH="1">
            <a:off x="10894680" y="5029200"/>
            <a:ext cx="172440" cy="360"/>
          </a:xfrm>
          <a:prstGeom prst="line">
            <a:avLst/>
          </a:prstGeom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71"/>
          <p:cNvSpPr/>
          <p:nvPr/>
        </p:nvSpPr>
        <p:spPr>
          <a:xfrm>
            <a:off x="9254880" y="1175040"/>
            <a:ext cx="2781360" cy="3047760"/>
          </a:xfrm>
          <a:prstGeom prst="rect">
            <a:avLst/>
          </a:prstGeom>
          <a:solidFill>
            <a:srgbClr val="dddddd">
              <a:alpha val="7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i="1" lang="en-US" sz="13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Sit-controller: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300" spc="-1" strike="noStrike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ping jee app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300" spc="-1" strike="noStrike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 ping stateless consumer 1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300" spc="-1" strike="noStrike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 ping stateless consumer 2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300" spc="-1" strike="noStrike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 triggerTests JEE consumer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300" spc="-1" strike="noStrike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 triggerTests stateless consumer 1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300" spc="-1" strike="noStrike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 waitForStatelessResult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300" spc="-1" strike="noStrike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300" spc="-1" strike="noStrike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stateless consumer 1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300" spc="-1" strike="noStrike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 waitForStatelessResult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300" spc="-1" strike="noStrike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</a:t>
            </a:r>
            <a:r>
              <a:rPr b="0" lang="en-US" sz="1300" spc="-1" strike="noStrike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stateless consumer 2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i="1" lang="en-US" sz="1300" spc="-1" strike="noStrike" u="sng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run-onboard-sit.sh: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run cpp consumer test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run java consumer test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3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run node consumer test</a:t>
            </a:r>
            <a:endParaRPr b="0" lang="en-US" sz="13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72"/>
          <p:cNvSpPr/>
          <p:nvPr/>
        </p:nvSpPr>
        <p:spPr>
          <a:xfrm rot="16200000">
            <a:off x="-242280" y="4969440"/>
            <a:ext cx="1753920" cy="5598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run-onboard-sit.sh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Line 73"/>
          <p:cNvSpPr/>
          <p:nvPr/>
        </p:nvSpPr>
        <p:spPr>
          <a:xfrm flipH="1" flipV="1">
            <a:off x="914400" y="5029200"/>
            <a:ext cx="468360" cy="360"/>
          </a:xfrm>
          <a:prstGeom prst="line">
            <a:avLst/>
          </a:prstGeom>
          <a:ln w="19080">
            <a:solidFill>
              <a:srgbClr val="666666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Application>LibreOffice/5.1.6.2$Linux_X86_64 LibreOffice_project/10m0$Build-2</Application>
  <Words>57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2018-06-07T15:22:18Z</dcterms:created>
  <dc:creator>Atanas Gegov</dc:creator>
  <dc:description/>
  <dc:language>en-US</dc:language>
  <cp:lastModifiedBy/>
  <dcterms:modified xsi:type="dcterms:W3CDTF">2018-11-27T13:49:21Z</dcterms:modified>
  <cp:revision>55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