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2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9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4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6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C1E0-6B82-CD4D-9861-B7A7F84688C0}" type="datetimeFigureOut">
              <a:rPr lang="en-US" smtClean="0"/>
              <a:t>11/15/13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CB6E-AC4E-B742-9CBE-6D17E9A5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9363" y="1152525"/>
            <a:ext cx="3876676" cy="6096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 Aggregate 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Engine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92300" y="3448050"/>
            <a:ext cx="5080000" cy="785813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2519363" y="2589213"/>
            <a:ext cx="3919537" cy="4175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cs typeface="Arial" charset="0"/>
              </a:rPr>
              <a:t>UIMA AS Service 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86100" y="3616325"/>
            <a:ext cx="303213" cy="407988"/>
            <a:chOff x="3581400" y="838200"/>
            <a:chExt cx="762000" cy="612648"/>
          </a:xfrm>
        </p:grpSpPr>
        <p:sp>
          <p:nvSpPr>
            <p:cNvPr id="6" name="Flowchart: Predefined Process 5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7516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lowchart: Predefined Process 6"/>
            <p:cNvSpPr>
              <a:spLocks noChangeArrowheads="1"/>
            </p:cNvSpPr>
            <p:nvPr/>
          </p:nvSpPr>
          <p:spPr bwMode="auto">
            <a:xfrm>
              <a:off x="3581400" y="1145716"/>
              <a:ext cx="762000" cy="305132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2865438" y="4686300"/>
            <a:ext cx="19018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1"/>
                </a:solidFill>
                <a:latin typeface="Calibri" charset="0"/>
              </a:rPr>
              <a:t>UIMA AS Client</a:t>
            </a:r>
          </a:p>
        </p:txBody>
      </p:sp>
      <p:sp>
        <p:nvSpPr>
          <p:cNvPr id="9" name="Down Arrow 8"/>
          <p:cNvSpPr/>
          <p:nvPr/>
        </p:nvSpPr>
        <p:spPr>
          <a:xfrm>
            <a:off x="5524500" y="4073525"/>
            <a:ext cx="180975" cy="4683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524596" y="3006595"/>
            <a:ext cx="181404" cy="634496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162396" y="3006595"/>
            <a:ext cx="181404" cy="610679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162396" y="4073395"/>
            <a:ext cx="181404" cy="46846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970088" y="3507466"/>
            <a:ext cx="1268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</a:rPr>
              <a:t>Input Queue</a:t>
            </a: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5905500" y="3463925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FFFF"/>
                </a:solidFill>
                <a:latin typeface="Calibri" charset="0"/>
              </a:rPr>
              <a:t>Reply Queue</a:t>
            </a:r>
          </a:p>
        </p:txBody>
      </p: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5448300" y="3616325"/>
            <a:ext cx="303213" cy="407988"/>
            <a:chOff x="3581400" y="838200"/>
            <a:chExt cx="762000" cy="612648"/>
          </a:xfrm>
        </p:grpSpPr>
        <p:sp>
          <p:nvSpPr>
            <p:cNvPr id="16" name="Flowchart: Predefined Process 39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7516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lowchart: Predefined Process 40"/>
            <p:cNvSpPr>
              <a:spLocks noChangeArrowheads="1"/>
            </p:cNvSpPr>
            <p:nvPr/>
          </p:nvSpPr>
          <p:spPr bwMode="auto">
            <a:xfrm>
              <a:off x="3581400" y="1145716"/>
              <a:ext cx="762000" cy="305132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2647950" y="2692400"/>
            <a:ext cx="5334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/>
              <a:t>AE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53100" y="2682875"/>
            <a:ext cx="542925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JMX</a:t>
            </a: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2476500" y="4530725"/>
            <a:ext cx="3919538" cy="4175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cs typeface="Arial" charset="0"/>
              </a:rPr>
              <a:t>UIMA AS Client  </a:t>
            </a:r>
          </a:p>
        </p:txBody>
      </p:sp>
      <p:sp>
        <p:nvSpPr>
          <p:cNvPr id="21" name="Multidocument 20"/>
          <p:cNvSpPr>
            <a:spLocks noChangeArrowheads="1"/>
          </p:cNvSpPr>
          <p:nvPr/>
        </p:nvSpPr>
        <p:spPr bwMode="auto">
          <a:xfrm>
            <a:off x="1066800" y="5030788"/>
            <a:ext cx="1295400" cy="838200"/>
          </a:xfrm>
          <a:prstGeom prst="flowChartMultidocumen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</a:t>
            </a:r>
            <a:endParaRPr lang="en-US" sz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SuperReader*</a:t>
            </a: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>
            <a:off x="2171700" y="5335588"/>
            <a:ext cx="342900" cy="177800"/>
          </a:xfrm>
          <a:prstGeom prst="rightArrow">
            <a:avLst>
              <a:gd name="adj1" fmla="val 50000"/>
              <a:gd name="adj2" fmla="val 49955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lternate Process 22"/>
          <p:cNvSpPr>
            <a:spLocks noChangeArrowheads="1"/>
          </p:cNvSpPr>
          <p:nvPr/>
        </p:nvSpPr>
        <p:spPr bwMode="auto">
          <a:xfrm>
            <a:off x="6972300" y="5086289"/>
            <a:ext cx="990600" cy="554037"/>
          </a:xfrm>
          <a:prstGeom prst="flowChartAlternateProcess">
            <a:avLst/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ight Arrow 23"/>
          <p:cNvSpPr>
            <a:spLocks noChangeArrowheads="1"/>
          </p:cNvSpPr>
          <p:nvPr/>
        </p:nvSpPr>
        <p:spPr bwMode="auto">
          <a:xfrm>
            <a:off x="6400800" y="5335588"/>
            <a:ext cx="344488" cy="177800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2519363" y="1939925"/>
            <a:ext cx="3919537" cy="4175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 Service  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ounded Rectangle 25"/>
          <p:cNvSpPr>
            <a:spLocks noChangeArrowheads="1"/>
          </p:cNvSpPr>
          <p:nvPr/>
        </p:nvSpPr>
        <p:spPr bwMode="auto">
          <a:xfrm>
            <a:off x="2514600" y="5189538"/>
            <a:ext cx="3919538" cy="4175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  Client  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2647950" y="1449388"/>
            <a:ext cx="762000" cy="266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8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Annotator 1</a:t>
            </a:r>
            <a:endParaRPr lang="en-US" sz="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603460" y="1449388"/>
            <a:ext cx="762000" cy="266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8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Annotator 2</a:t>
            </a:r>
            <a:endParaRPr lang="en-US" sz="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4558970" y="1449388"/>
            <a:ext cx="762000" cy="266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800" dirty="0" smtClean="0">
                <a:solidFill>
                  <a:schemeClr val="lt1"/>
                </a:solidFill>
              </a:rPr>
              <a:t>...</a:t>
            </a:r>
            <a:endParaRPr lang="en-US" sz="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514480" y="1449388"/>
            <a:ext cx="762000" cy="266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8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Annotator N</a:t>
            </a:r>
            <a:endParaRPr lang="en-US" sz="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58000" y="1152525"/>
            <a:ext cx="1066800" cy="6096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</a:t>
            </a:r>
            <a:endParaRPr lang="en-US" sz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Deployment</a:t>
            </a:r>
          </a:p>
          <a:p>
            <a:pPr algn="ctr">
              <a:defRPr/>
            </a:pPr>
            <a:r>
              <a:rPr lang="en-US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Descriptor</a:t>
            </a:r>
          </a:p>
        </p:txBody>
      </p:sp>
      <p:cxnSp>
        <p:nvCxnSpPr>
          <p:cNvPr id="33" name="Straight Connector 42"/>
          <p:cNvCxnSpPr>
            <a:cxnSpLocks noChangeShapeType="1"/>
            <a:stCxn id="32" idx="1"/>
            <a:endCxn id="2" idx="3"/>
          </p:cNvCxnSpPr>
          <p:nvPr/>
        </p:nvCxnSpPr>
        <p:spPr bwMode="auto">
          <a:xfrm flipH="1">
            <a:off x="6396039" y="1457325"/>
            <a:ext cx="461961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43"/>
          <p:cNvCxnSpPr>
            <a:cxnSpLocks noChangeShapeType="1"/>
            <a:stCxn id="32" idx="2"/>
            <a:endCxn id="25" idx="3"/>
          </p:cNvCxnSpPr>
          <p:nvPr/>
        </p:nvCxnSpPr>
        <p:spPr bwMode="auto">
          <a:xfrm flipH="1">
            <a:off x="6438900" y="1762125"/>
            <a:ext cx="952500" cy="3873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Down Arrow 34"/>
          <p:cNvSpPr/>
          <p:nvPr/>
        </p:nvSpPr>
        <p:spPr>
          <a:xfrm>
            <a:off x="4343400" y="23637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flipV="1">
            <a:off x="3124200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457200" y="4573588"/>
            <a:ext cx="914400" cy="381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SubReader</a:t>
            </a:r>
          </a:p>
        </p:txBody>
      </p:sp>
      <p:cxnSp>
        <p:nvCxnSpPr>
          <p:cNvPr id="38" name="Straight Connector 47"/>
          <p:cNvCxnSpPr>
            <a:cxnSpLocks noChangeShapeType="1"/>
            <a:stCxn id="37" idx="2"/>
            <a:endCxn id="21" idx="1"/>
          </p:cNvCxnSpPr>
          <p:nvPr/>
        </p:nvCxnSpPr>
        <p:spPr bwMode="auto">
          <a:xfrm>
            <a:off x="914400" y="4954588"/>
            <a:ext cx="152400" cy="495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Down Arrow 38"/>
          <p:cNvSpPr/>
          <p:nvPr/>
        </p:nvSpPr>
        <p:spPr>
          <a:xfrm>
            <a:off x="5502682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49"/>
          <p:cNvSpPr txBox="1">
            <a:spLocks noChangeArrowheads="1"/>
          </p:cNvSpPr>
          <p:nvPr/>
        </p:nvSpPr>
        <p:spPr bwMode="auto">
          <a:xfrm>
            <a:off x="838200" y="5849938"/>
            <a:ext cx="2819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/>
              <a:t>*Can also use Standard UIMA </a:t>
            </a:r>
            <a:r>
              <a:rPr lang="en-US" sz="1000" dirty="0" err="1"/>
              <a:t>CollectionReader</a:t>
            </a:r>
            <a:endParaRPr lang="en-US" sz="1000" dirty="0"/>
          </a:p>
        </p:txBody>
      </p:sp>
      <p:sp>
        <p:nvSpPr>
          <p:cNvPr id="41" name="TextBox 14"/>
          <p:cNvSpPr txBox="1">
            <a:spLocks noChangeArrowheads="1"/>
          </p:cNvSpPr>
          <p:nvPr/>
        </p:nvSpPr>
        <p:spPr bwMode="auto">
          <a:xfrm>
            <a:off x="3581400" y="3555634"/>
            <a:ext cx="1724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Broker</a:t>
            </a:r>
            <a:endParaRPr lang="en-US" sz="2800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4" name="Alternate Process 43"/>
          <p:cNvSpPr>
            <a:spLocks noChangeArrowheads="1"/>
          </p:cNvSpPr>
          <p:nvPr/>
        </p:nvSpPr>
        <p:spPr bwMode="auto">
          <a:xfrm>
            <a:off x="6867356" y="5167451"/>
            <a:ext cx="990600" cy="554037"/>
          </a:xfrm>
          <a:prstGeom prst="flowChartAlternateProcess">
            <a:avLst/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Alternate Process 44"/>
          <p:cNvSpPr>
            <a:spLocks noChangeArrowheads="1"/>
          </p:cNvSpPr>
          <p:nvPr/>
        </p:nvSpPr>
        <p:spPr bwMode="auto">
          <a:xfrm>
            <a:off x="6745288" y="5236369"/>
            <a:ext cx="990600" cy="554037"/>
          </a:xfrm>
          <a:prstGeom prst="flowChartAlternateProcess">
            <a:avLst/>
          </a:prstGeom>
          <a:gradFill rotWithShape="1"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 Listener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238720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Patterson</dc:creator>
  <cp:lastModifiedBy>Olga Patterson</cp:lastModifiedBy>
  <cp:revision>1</cp:revision>
  <dcterms:created xsi:type="dcterms:W3CDTF">2013-11-15T20:10:26Z</dcterms:created>
  <dcterms:modified xsi:type="dcterms:W3CDTF">2013-11-15T20:11:13Z</dcterms:modified>
</cp:coreProperties>
</file>