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01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3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26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47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8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51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79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15D9-B9EF-48DE-A11B-22F9987E3872}" type="datetimeFigureOut">
              <a:rPr lang="fr-FR" smtClean="0"/>
              <a:t>18/01/2013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F23EA-F54A-4267-A139-20A88A92A7A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857250"/>
            <a:ext cx="1590675" cy="171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28917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Novecento wide Light" pitchFamily="50" charset="0"/>
              </a:rPr>
              <a:t>https://kawwa.atosworldline.com/</a:t>
            </a:r>
            <a:endParaRPr lang="fr-FR" sz="3200" dirty="0">
              <a:latin typeface="Novecento wide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570" y="430756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Novecento wide Light" pitchFamily="50" charset="0"/>
              </a:rPr>
              <a:t>https://github.com/got5/KAWWA</a:t>
            </a:r>
            <a:endParaRPr lang="fr-FR" sz="3200" dirty="0">
              <a:latin typeface="Novecento wide Light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08520" y="6066094"/>
            <a:ext cx="9505056" cy="819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576341" y="6183351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 smtClean="0">
                <a:solidFill>
                  <a:schemeClr val="bg1"/>
                </a:solidFill>
                <a:latin typeface="Novecento wide Light" pitchFamily="50" charset="0"/>
              </a:rPr>
              <a:t>@</a:t>
            </a:r>
            <a:r>
              <a:rPr lang="fr-FR" sz="2400" dirty="0" err="1" smtClean="0">
                <a:solidFill>
                  <a:schemeClr val="bg1"/>
                </a:solidFill>
                <a:latin typeface="Novecento wide Light" pitchFamily="50" charset="0"/>
              </a:rPr>
              <a:t>kawwalibrary</a:t>
            </a:r>
            <a:endParaRPr lang="fr-FR" sz="2400" dirty="0">
              <a:solidFill>
                <a:schemeClr val="bg1"/>
              </a:solidFill>
              <a:latin typeface="Novecento wide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6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Atos Worldline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Ricci Angela</dc:creator>
  <cp:lastModifiedBy>Ricci Angela</cp:lastModifiedBy>
  <cp:revision>2</cp:revision>
  <dcterms:created xsi:type="dcterms:W3CDTF">2013-01-18T09:57:48Z</dcterms:created>
  <dcterms:modified xsi:type="dcterms:W3CDTF">2013-01-18T10:14:21Z</dcterms:modified>
</cp:coreProperties>
</file>