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303" r:id="rId3"/>
    <p:sldId id="261" r:id="rId4"/>
    <p:sldId id="262" r:id="rId5"/>
    <p:sldId id="263" r:id="rId6"/>
    <p:sldId id="264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8BEB0-D259-48B2-87CF-E519F52EE65A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E607-9997-4575-8B2C-3DF4094635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779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2657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453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076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91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0201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453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70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076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91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020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453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0762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91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502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414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800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3596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46557" y="481717"/>
            <a:ext cx="10515600" cy="5759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46557" y="798455"/>
            <a:ext cx="10515600" cy="406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372066" y="550477"/>
            <a:ext cx="524985" cy="525147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22557" y="580499"/>
            <a:ext cx="62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z="2400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sz="2400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780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46557" y="481717"/>
            <a:ext cx="10515600" cy="5759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46557" y="798455"/>
            <a:ext cx="10515600" cy="406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372066" y="550477"/>
            <a:ext cx="524985" cy="525147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22557" y="580499"/>
            <a:ext cx="62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z="2400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sz="2400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268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946557" y="481717"/>
            <a:ext cx="10515600" cy="5759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67" b="1">
                <a:solidFill>
                  <a:srgbClr val="A2897B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946557" y="798455"/>
            <a:ext cx="10515600" cy="406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圆角矩形 20"/>
          <p:cNvSpPr/>
          <p:nvPr userDrawn="1"/>
        </p:nvSpPr>
        <p:spPr>
          <a:xfrm>
            <a:off x="372066" y="550477"/>
            <a:ext cx="524985" cy="525147"/>
          </a:xfrm>
          <a:prstGeom prst="roundRect">
            <a:avLst>
              <a:gd name="adj" fmla="val 12258"/>
            </a:avLst>
          </a:prstGeom>
          <a:solidFill>
            <a:srgbClr val="FFFDEF"/>
          </a:solidFill>
          <a:ln w="6350">
            <a:solidFill>
              <a:srgbClr val="CBAB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22557" y="580499"/>
            <a:ext cx="624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z="2400" smtClean="0">
                <a:solidFill>
                  <a:srgbClr val="E4402F"/>
                </a:solidFill>
                <a:latin typeface="Impact" panose="020B0806030902050204" pitchFamily="34" charset="0"/>
                <a:ea typeface="微软雅黑 Light" panose="020B0502040204020203" pitchFamily="34" charset="-122"/>
              </a:rPr>
              <a:pPr algn="ctr"/>
              <a:t>‹#›</a:t>
            </a:fld>
            <a:endParaRPr lang="zh-CN" altLang="en-US" sz="2400" dirty="0">
              <a:solidFill>
                <a:srgbClr val="E4402F"/>
              </a:solidFill>
              <a:latin typeface="Impact" panose="020B080603090205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1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830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04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14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035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87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18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53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4364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B1B6-5FE8-4FE6-ABE4-E55BBF1D2FE8}" type="datetimeFigureOut">
              <a:rPr lang="zh-CN" altLang="en-US" smtClean="0"/>
              <a:pPr/>
              <a:t>2020/11/1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19F35-3173-4D35-BFC7-353C3B5A26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450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43"/>
          <p:cNvSpPr txBox="1"/>
          <p:nvPr/>
        </p:nvSpPr>
        <p:spPr>
          <a:xfrm>
            <a:off x="3006778" y="2039773"/>
            <a:ext cx="8315067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33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公</a:t>
            </a:r>
            <a:r>
              <a:rPr lang="zh-CN" altLang="en-US" sz="3733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众号系统介绍及其中间件分析</a:t>
            </a:r>
          </a:p>
          <a:p>
            <a:pPr algn="ctr"/>
            <a:r>
              <a:rPr lang="zh-CN" altLang="en-US" sz="3733" dirty="0" smtClean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课程报告</a:t>
            </a:r>
            <a:endParaRPr lang="en-US" altLang="zh-CN" sz="3733" dirty="0">
              <a:ln w="63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10217917" y="6430231"/>
            <a:ext cx="18614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2020.10.31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345561" y="1914864"/>
            <a:ext cx="1818467" cy="2913529"/>
            <a:chOff x="996950" y="2262188"/>
            <a:chExt cx="434975" cy="696913"/>
          </a:xfrm>
        </p:grpSpPr>
        <p:sp>
          <p:nvSpPr>
            <p:cNvPr id="483" name="Freeform 8"/>
            <p:cNvSpPr>
              <a:spLocks noEditPoints="1"/>
            </p:cNvSpPr>
            <p:nvPr/>
          </p:nvSpPr>
          <p:spPr bwMode="auto">
            <a:xfrm>
              <a:off x="1219200" y="2300288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7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5 h 91"/>
                <a:gd name="T68" fmla="*/ 56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8 w 87"/>
                <a:gd name="T75" fmla="*/ 77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7 w 87"/>
                <a:gd name="T87" fmla="*/ 50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4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7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2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5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7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0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3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3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2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0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7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62"/>
                    <a:pt x="4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0" y="64"/>
                    <a:pt x="10" y="64"/>
                    <a:pt x="11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7" y="70"/>
                    <a:pt x="7" y="71"/>
                    <a:pt x="8" y="72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70"/>
                    <a:pt x="14" y="70"/>
                    <a:pt x="14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5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7" y="91"/>
                    <a:pt x="48" y="91"/>
                    <a:pt x="49" y="91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1" y="85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5" y="89"/>
                    <a:pt x="56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6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2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3" y="80"/>
                    <a:pt x="63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6"/>
                    <a:pt x="69" y="75"/>
                    <a:pt x="69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4" y="70"/>
                    <a:pt x="74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9" y="71"/>
                    <a:pt x="80" y="70"/>
                    <a:pt x="81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7" y="65"/>
                    <a:pt x="77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1"/>
                    <a:pt x="82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6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3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2"/>
                    <a:pt x="29" y="34"/>
                    <a:pt x="28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20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3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3" y="61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8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4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4" name="Freeform 9"/>
            <p:cNvSpPr>
              <a:spLocks noEditPoints="1"/>
            </p:cNvSpPr>
            <p:nvPr/>
          </p:nvSpPr>
          <p:spPr bwMode="auto">
            <a:xfrm>
              <a:off x="1123950" y="2479676"/>
              <a:ext cx="92075" cy="96838"/>
            </a:xfrm>
            <a:custGeom>
              <a:avLst/>
              <a:gdLst>
                <a:gd name="T0" fmla="*/ 81 w 87"/>
                <a:gd name="T1" fmla="*/ 23 h 91"/>
                <a:gd name="T2" fmla="*/ 79 w 87"/>
                <a:gd name="T3" fmla="*/ 19 h 91"/>
                <a:gd name="T4" fmla="*/ 71 w 87"/>
                <a:gd name="T5" fmla="*/ 17 h 91"/>
                <a:gd name="T6" fmla="*/ 67 w 87"/>
                <a:gd name="T7" fmla="*/ 14 h 91"/>
                <a:gd name="T8" fmla="*/ 65 w 87"/>
                <a:gd name="T9" fmla="*/ 6 h 91"/>
                <a:gd name="T10" fmla="*/ 61 w 87"/>
                <a:gd name="T11" fmla="*/ 4 h 91"/>
                <a:gd name="T12" fmla="*/ 53 w 87"/>
                <a:gd name="T13" fmla="*/ 7 h 91"/>
                <a:gd name="T14" fmla="*/ 49 w 87"/>
                <a:gd name="T15" fmla="*/ 6 h 91"/>
                <a:gd name="T16" fmla="*/ 42 w 87"/>
                <a:gd name="T17" fmla="*/ 0 h 91"/>
                <a:gd name="T18" fmla="*/ 38 w 87"/>
                <a:gd name="T19" fmla="*/ 0 h 91"/>
                <a:gd name="T20" fmla="*/ 33 w 87"/>
                <a:gd name="T21" fmla="*/ 7 h 91"/>
                <a:gd name="T22" fmla="*/ 29 w 87"/>
                <a:gd name="T23" fmla="*/ 9 h 91"/>
                <a:gd name="T24" fmla="*/ 23 w 87"/>
                <a:gd name="T25" fmla="*/ 5 h 91"/>
                <a:gd name="T26" fmla="*/ 21 w 87"/>
                <a:gd name="T27" fmla="*/ 14 h 91"/>
                <a:gd name="T28" fmla="*/ 17 w 87"/>
                <a:gd name="T29" fmla="*/ 17 h 91"/>
                <a:gd name="T30" fmla="*/ 9 w 87"/>
                <a:gd name="T31" fmla="*/ 18 h 91"/>
                <a:gd name="T32" fmla="*/ 7 w 87"/>
                <a:gd name="T33" fmla="*/ 22 h 91"/>
                <a:gd name="T34" fmla="*/ 9 w 87"/>
                <a:gd name="T35" fmla="*/ 31 h 91"/>
                <a:gd name="T36" fmla="*/ 7 w 87"/>
                <a:gd name="T37" fmla="*/ 35 h 91"/>
                <a:gd name="T38" fmla="*/ 1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7 w 87"/>
                <a:gd name="T45" fmla="*/ 56 h 91"/>
                <a:gd name="T46" fmla="*/ 4 w 87"/>
                <a:gd name="T47" fmla="*/ 64 h 91"/>
                <a:gd name="T48" fmla="*/ 6 w 87"/>
                <a:gd name="T49" fmla="*/ 68 h 91"/>
                <a:gd name="T50" fmla="*/ 15 w 87"/>
                <a:gd name="T51" fmla="*/ 71 h 91"/>
                <a:gd name="T52" fmla="*/ 18 w 87"/>
                <a:gd name="T53" fmla="*/ 74 h 91"/>
                <a:gd name="T54" fmla="*/ 19 w 87"/>
                <a:gd name="T55" fmla="*/ 83 h 91"/>
                <a:gd name="T56" fmla="*/ 23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6 w 87"/>
                <a:gd name="T65" fmla="*/ 91 h 91"/>
                <a:gd name="T66" fmla="*/ 52 w 87"/>
                <a:gd name="T67" fmla="*/ 84 h 91"/>
                <a:gd name="T68" fmla="*/ 56 w 87"/>
                <a:gd name="T69" fmla="*/ 83 h 91"/>
                <a:gd name="T70" fmla="*/ 63 w 87"/>
                <a:gd name="T71" fmla="*/ 86 h 91"/>
                <a:gd name="T72" fmla="*/ 64 w 87"/>
                <a:gd name="T73" fmla="*/ 79 h 91"/>
                <a:gd name="T74" fmla="*/ 68 w 87"/>
                <a:gd name="T75" fmla="*/ 76 h 91"/>
                <a:gd name="T76" fmla="*/ 76 w 87"/>
                <a:gd name="T77" fmla="*/ 76 h 91"/>
                <a:gd name="T78" fmla="*/ 79 w 87"/>
                <a:gd name="T79" fmla="*/ 72 h 91"/>
                <a:gd name="T80" fmla="*/ 78 w 87"/>
                <a:gd name="T81" fmla="*/ 63 h 91"/>
                <a:gd name="T82" fmla="*/ 80 w 87"/>
                <a:gd name="T83" fmla="*/ 59 h 91"/>
                <a:gd name="T84" fmla="*/ 87 w 87"/>
                <a:gd name="T85" fmla="*/ 54 h 91"/>
                <a:gd name="T86" fmla="*/ 87 w 87"/>
                <a:gd name="T87" fmla="*/ 49 h 91"/>
                <a:gd name="T88" fmla="*/ 82 w 87"/>
                <a:gd name="T89" fmla="*/ 43 h 91"/>
                <a:gd name="T90" fmla="*/ 81 w 87"/>
                <a:gd name="T91" fmla="*/ 38 h 91"/>
                <a:gd name="T92" fmla="*/ 85 w 87"/>
                <a:gd name="T93" fmla="*/ 30 h 91"/>
                <a:gd name="T94" fmla="*/ 75 w 87"/>
                <a:gd name="T95" fmla="*/ 28 h 91"/>
                <a:gd name="T96" fmla="*/ 57 w 87"/>
                <a:gd name="T97" fmla="*/ 12 h 91"/>
                <a:gd name="T98" fmla="*/ 35 w 87"/>
                <a:gd name="T99" fmla="*/ 50 h 91"/>
                <a:gd name="T100" fmla="*/ 48 w 87"/>
                <a:gd name="T101" fmla="*/ 55 h 91"/>
                <a:gd name="T102" fmla="*/ 38 w 87"/>
                <a:gd name="T103" fmla="*/ 28 h 91"/>
                <a:gd name="T104" fmla="*/ 27 w 87"/>
                <a:gd name="T105" fmla="*/ 13 h 91"/>
                <a:gd name="T106" fmla="*/ 12 w 87"/>
                <a:gd name="T107" fmla="*/ 31 h 91"/>
                <a:gd name="T108" fmla="*/ 27 w 87"/>
                <a:gd name="T109" fmla="*/ 41 h 91"/>
                <a:gd name="T110" fmla="*/ 11 w 87"/>
                <a:gd name="T111" fmla="*/ 34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3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3" y="25"/>
                    <a:pt x="82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6" y="24"/>
                    <a:pt x="76" y="23"/>
                    <a:pt x="75" y="23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8" y="18"/>
                    <a:pt x="78" y="17"/>
                    <a:pt x="77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8"/>
                    <a:pt x="71" y="18"/>
                    <a:pt x="71" y="17"/>
                  </a:cubicBezTo>
                  <a:cubicBezTo>
                    <a:pt x="74" y="13"/>
                    <a:pt x="74" y="13"/>
                    <a:pt x="74" y="13"/>
                  </a:cubicBezTo>
                  <a:cubicBezTo>
                    <a:pt x="73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6" y="13"/>
                    <a:pt x="65" y="13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7"/>
                    <a:pt x="66" y="6"/>
                    <a:pt x="65" y="6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0"/>
                    <a:pt x="60" y="9"/>
                    <a:pt x="59" y="9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3"/>
                    <a:pt x="59" y="3"/>
                    <a:pt x="58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4" y="7"/>
                    <a:pt x="53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2" y="0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1" y="6"/>
                    <a:pt x="40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1"/>
                    <a:pt x="36" y="1"/>
                    <a:pt x="35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4" y="7"/>
                    <a:pt x="33" y="7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9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6"/>
                    <a:pt x="20" y="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1" y="13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5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6" y="18"/>
                    <a:pt x="16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7"/>
                    <a:pt x="9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1"/>
                    <a:pt x="2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7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2" y="56"/>
                    <a:pt x="2" y="5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7"/>
                    <a:pt x="8" y="58"/>
                    <a:pt x="8" y="5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4" y="62"/>
                    <a:pt x="4" y="63"/>
                    <a:pt x="4" y="64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4"/>
                    <a:pt x="11" y="65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7" y="70"/>
                    <a:pt x="8" y="70"/>
                    <a:pt x="8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4" y="70"/>
                    <a:pt x="14" y="70"/>
                    <a:pt x="15" y="7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2" y="76"/>
                    <a:pt x="13" y="77"/>
                    <a:pt x="13" y="78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8" y="75"/>
                    <a:pt x="19" y="75"/>
                    <a:pt x="19" y="76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18" y="81"/>
                    <a:pt x="18" y="82"/>
                    <a:pt x="19" y="83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4" y="79"/>
                    <a:pt x="24" y="80"/>
                    <a:pt x="25" y="80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4" y="86"/>
                    <a:pt x="25" y="86"/>
                    <a:pt x="26" y="87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0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8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7" y="85"/>
                    <a:pt x="38" y="85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39" y="91"/>
                    <a:pt x="40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7" y="91"/>
                    <a:pt x="48" y="91"/>
                    <a:pt x="49" y="90"/>
                  </a:cubicBezTo>
                  <a:cubicBezTo>
                    <a:pt x="49" y="85"/>
                    <a:pt x="49" y="85"/>
                    <a:pt x="49" y="85"/>
                  </a:cubicBezTo>
                  <a:cubicBezTo>
                    <a:pt x="50" y="85"/>
                    <a:pt x="51" y="85"/>
                    <a:pt x="52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6" y="89"/>
                    <a:pt x="57" y="89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3"/>
                    <a:pt x="57" y="83"/>
                    <a:pt x="58" y="82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61" y="87"/>
                    <a:pt x="62" y="87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2" y="80"/>
                    <a:pt x="62" y="80"/>
                    <a:pt x="62" y="80"/>
                  </a:cubicBezTo>
                  <a:cubicBezTo>
                    <a:pt x="63" y="80"/>
                    <a:pt x="64" y="80"/>
                    <a:pt x="64" y="79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9" y="83"/>
                    <a:pt x="70" y="82"/>
                    <a:pt x="70" y="81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9" y="75"/>
                    <a:pt x="70" y="75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5" y="77"/>
                    <a:pt x="75" y="77"/>
                    <a:pt x="76" y="76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1"/>
                    <a:pt x="74" y="70"/>
                    <a:pt x="74" y="69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0" y="71"/>
                    <a:pt x="80" y="70"/>
                    <a:pt x="81" y="69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5"/>
                    <a:pt x="78" y="64"/>
                    <a:pt x="78" y="63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3" y="64"/>
                    <a:pt x="84" y="63"/>
                    <a:pt x="84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8"/>
                    <a:pt x="80" y="58"/>
                    <a:pt x="80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6" y="56"/>
                    <a:pt x="86" y="55"/>
                    <a:pt x="87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2" y="51"/>
                    <a:pt x="82" y="51"/>
                    <a:pt x="82" y="50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4"/>
                    <a:pt x="82" y="43"/>
                    <a:pt x="82" y="4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39"/>
                    <a:pt x="87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1" y="36"/>
                    <a:pt x="81" y="35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5" y="32"/>
                    <a:pt x="85" y="31"/>
                    <a:pt x="85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9" y="30"/>
                    <a:pt x="78" y="29"/>
                  </a:cubicBezTo>
                  <a:close/>
                  <a:moveTo>
                    <a:pt x="75" y="28"/>
                  </a:moveTo>
                  <a:cubicBezTo>
                    <a:pt x="59" y="36"/>
                    <a:pt x="59" y="36"/>
                    <a:pt x="59" y="36"/>
                  </a:cubicBezTo>
                  <a:cubicBezTo>
                    <a:pt x="57" y="32"/>
                    <a:pt x="54" y="30"/>
                    <a:pt x="51" y="29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64" y="15"/>
                    <a:pt x="71" y="20"/>
                    <a:pt x="75" y="28"/>
                  </a:cubicBezTo>
                  <a:close/>
                  <a:moveTo>
                    <a:pt x="48" y="55"/>
                  </a:moveTo>
                  <a:cubicBezTo>
                    <a:pt x="43" y="57"/>
                    <a:pt x="37" y="55"/>
                    <a:pt x="35" y="50"/>
                  </a:cubicBezTo>
                  <a:cubicBezTo>
                    <a:pt x="33" y="45"/>
                    <a:pt x="35" y="39"/>
                    <a:pt x="40" y="36"/>
                  </a:cubicBezTo>
                  <a:cubicBezTo>
                    <a:pt x="45" y="34"/>
                    <a:pt x="50" y="36"/>
                    <a:pt x="53" y="41"/>
                  </a:cubicBezTo>
                  <a:cubicBezTo>
                    <a:pt x="55" y="46"/>
                    <a:pt x="53" y="52"/>
                    <a:pt x="48" y="55"/>
                  </a:cubicBezTo>
                  <a:close/>
                  <a:moveTo>
                    <a:pt x="54" y="10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5" y="27"/>
                    <a:pt x="41" y="27"/>
                    <a:pt x="38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8" y="8"/>
                    <a:pt x="46" y="8"/>
                    <a:pt x="54" y="10"/>
                  </a:cubicBezTo>
                  <a:close/>
                  <a:moveTo>
                    <a:pt x="27" y="13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2" y="31"/>
                    <a:pt x="29" y="34"/>
                    <a:pt x="28" y="37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5" y="24"/>
                    <a:pt x="20" y="17"/>
                    <a:pt x="27" y="13"/>
                  </a:cubicBezTo>
                  <a:close/>
                  <a:moveTo>
                    <a:pt x="11" y="34"/>
                  </a:moveTo>
                  <a:cubicBezTo>
                    <a:pt x="27" y="41"/>
                    <a:pt x="27" y="41"/>
                    <a:pt x="27" y="41"/>
                  </a:cubicBezTo>
                  <a:cubicBezTo>
                    <a:pt x="26" y="44"/>
                    <a:pt x="26" y="48"/>
                    <a:pt x="27" y="5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8" y="51"/>
                    <a:pt x="8" y="42"/>
                    <a:pt x="11" y="34"/>
                  </a:cubicBezTo>
                  <a:close/>
                  <a:moveTo>
                    <a:pt x="13" y="62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0" y="58"/>
                    <a:pt x="33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3" y="76"/>
                    <a:pt x="17" y="70"/>
                    <a:pt x="13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3" y="64"/>
                    <a:pt x="46" y="64"/>
                    <a:pt x="50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1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3" y="61"/>
                    <a:pt x="53" y="61"/>
                    <a:pt x="53" y="61"/>
                  </a:cubicBezTo>
                  <a:cubicBezTo>
                    <a:pt x="56" y="59"/>
                    <a:pt x="59" y="56"/>
                    <a:pt x="60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8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62" y="46"/>
                    <a:pt x="62" y="42"/>
                    <a:pt x="60" y="39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9" y="39"/>
                    <a:pt x="80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5" name="Freeform 10"/>
            <p:cNvSpPr>
              <a:spLocks noEditPoints="1"/>
            </p:cNvSpPr>
            <p:nvPr/>
          </p:nvSpPr>
          <p:spPr bwMode="auto">
            <a:xfrm>
              <a:off x="1171575" y="2608263"/>
              <a:ext cx="93663" cy="96838"/>
            </a:xfrm>
            <a:custGeom>
              <a:avLst/>
              <a:gdLst>
                <a:gd name="T0" fmla="*/ 81 w 87"/>
                <a:gd name="T1" fmla="*/ 23 h 91"/>
                <a:gd name="T2" fmla="*/ 78 w 87"/>
                <a:gd name="T3" fmla="*/ 19 h 91"/>
                <a:gd name="T4" fmla="*/ 70 w 87"/>
                <a:gd name="T5" fmla="*/ 17 h 91"/>
                <a:gd name="T6" fmla="*/ 67 w 87"/>
                <a:gd name="T7" fmla="*/ 14 h 91"/>
                <a:gd name="T8" fmla="*/ 64 w 87"/>
                <a:gd name="T9" fmla="*/ 6 h 91"/>
                <a:gd name="T10" fmla="*/ 60 w 87"/>
                <a:gd name="T11" fmla="*/ 4 h 91"/>
                <a:gd name="T12" fmla="*/ 52 w 87"/>
                <a:gd name="T13" fmla="*/ 7 h 91"/>
                <a:gd name="T14" fmla="*/ 48 w 87"/>
                <a:gd name="T15" fmla="*/ 6 h 91"/>
                <a:gd name="T16" fmla="*/ 42 w 87"/>
                <a:gd name="T17" fmla="*/ 0 h 91"/>
                <a:gd name="T18" fmla="*/ 37 w 87"/>
                <a:gd name="T19" fmla="*/ 0 h 91"/>
                <a:gd name="T20" fmla="*/ 32 w 87"/>
                <a:gd name="T21" fmla="*/ 7 h 91"/>
                <a:gd name="T22" fmla="*/ 28 w 87"/>
                <a:gd name="T23" fmla="*/ 9 h 91"/>
                <a:gd name="T24" fmla="*/ 23 w 87"/>
                <a:gd name="T25" fmla="*/ 5 h 91"/>
                <a:gd name="T26" fmla="*/ 20 w 87"/>
                <a:gd name="T27" fmla="*/ 14 h 91"/>
                <a:gd name="T28" fmla="*/ 17 w 87"/>
                <a:gd name="T29" fmla="*/ 17 h 91"/>
                <a:gd name="T30" fmla="*/ 8 w 87"/>
                <a:gd name="T31" fmla="*/ 18 h 91"/>
                <a:gd name="T32" fmla="*/ 6 w 87"/>
                <a:gd name="T33" fmla="*/ 22 h 91"/>
                <a:gd name="T34" fmla="*/ 8 w 87"/>
                <a:gd name="T35" fmla="*/ 31 h 91"/>
                <a:gd name="T36" fmla="*/ 6 w 87"/>
                <a:gd name="T37" fmla="*/ 35 h 91"/>
                <a:gd name="T38" fmla="*/ 0 w 87"/>
                <a:gd name="T39" fmla="*/ 41 h 91"/>
                <a:gd name="T40" fmla="*/ 0 w 87"/>
                <a:gd name="T41" fmla="*/ 45 h 91"/>
                <a:gd name="T42" fmla="*/ 6 w 87"/>
                <a:gd name="T43" fmla="*/ 52 h 91"/>
                <a:gd name="T44" fmla="*/ 6 w 87"/>
                <a:gd name="T45" fmla="*/ 56 h 91"/>
                <a:gd name="T46" fmla="*/ 4 w 87"/>
                <a:gd name="T47" fmla="*/ 64 h 91"/>
                <a:gd name="T48" fmla="*/ 6 w 87"/>
                <a:gd name="T49" fmla="*/ 69 h 91"/>
                <a:gd name="T50" fmla="*/ 14 w 87"/>
                <a:gd name="T51" fmla="*/ 71 h 91"/>
                <a:gd name="T52" fmla="*/ 17 w 87"/>
                <a:gd name="T53" fmla="*/ 74 h 91"/>
                <a:gd name="T54" fmla="*/ 19 w 87"/>
                <a:gd name="T55" fmla="*/ 83 h 91"/>
                <a:gd name="T56" fmla="*/ 22 w 87"/>
                <a:gd name="T57" fmla="*/ 85 h 91"/>
                <a:gd name="T58" fmla="*/ 31 w 87"/>
                <a:gd name="T59" fmla="*/ 83 h 91"/>
                <a:gd name="T60" fmla="*/ 35 w 87"/>
                <a:gd name="T61" fmla="*/ 84 h 91"/>
                <a:gd name="T62" fmla="*/ 41 w 87"/>
                <a:gd name="T63" fmla="*/ 91 h 91"/>
                <a:gd name="T64" fmla="*/ 45 w 87"/>
                <a:gd name="T65" fmla="*/ 91 h 91"/>
                <a:gd name="T66" fmla="*/ 51 w 87"/>
                <a:gd name="T67" fmla="*/ 84 h 91"/>
                <a:gd name="T68" fmla="*/ 55 w 87"/>
                <a:gd name="T69" fmla="*/ 83 h 91"/>
                <a:gd name="T70" fmla="*/ 62 w 87"/>
                <a:gd name="T71" fmla="*/ 86 h 91"/>
                <a:gd name="T72" fmla="*/ 64 w 87"/>
                <a:gd name="T73" fmla="*/ 79 h 91"/>
                <a:gd name="T74" fmla="*/ 67 w 87"/>
                <a:gd name="T75" fmla="*/ 76 h 91"/>
                <a:gd name="T76" fmla="*/ 76 w 87"/>
                <a:gd name="T77" fmla="*/ 76 h 91"/>
                <a:gd name="T78" fmla="*/ 78 w 87"/>
                <a:gd name="T79" fmla="*/ 72 h 91"/>
                <a:gd name="T80" fmla="*/ 77 w 87"/>
                <a:gd name="T81" fmla="*/ 63 h 91"/>
                <a:gd name="T82" fmla="*/ 79 w 87"/>
                <a:gd name="T83" fmla="*/ 59 h 91"/>
                <a:gd name="T84" fmla="*/ 86 w 87"/>
                <a:gd name="T85" fmla="*/ 54 h 91"/>
                <a:gd name="T86" fmla="*/ 86 w 87"/>
                <a:gd name="T87" fmla="*/ 49 h 91"/>
                <a:gd name="T88" fmla="*/ 81 w 87"/>
                <a:gd name="T89" fmla="*/ 43 h 91"/>
                <a:gd name="T90" fmla="*/ 81 w 87"/>
                <a:gd name="T91" fmla="*/ 38 h 91"/>
                <a:gd name="T92" fmla="*/ 84 w 87"/>
                <a:gd name="T93" fmla="*/ 30 h 91"/>
                <a:gd name="T94" fmla="*/ 74 w 87"/>
                <a:gd name="T95" fmla="*/ 28 h 91"/>
                <a:gd name="T96" fmla="*/ 56 w 87"/>
                <a:gd name="T97" fmla="*/ 12 h 91"/>
                <a:gd name="T98" fmla="*/ 34 w 87"/>
                <a:gd name="T99" fmla="*/ 50 h 91"/>
                <a:gd name="T100" fmla="*/ 47 w 87"/>
                <a:gd name="T101" fmla="*/ 55 h 91"/>
                <a:gd name="T102" fmla="*/ 37 w 87"/>
                <a:gd name="T103" fmla="*/ 28 h 91"/>
                <a:gd name="T104" fmla="*/ 27 w 87"/>
                <a:gd name="T105" fmla="*/ 13 h 91"/>
                <a:gd name="T106" fmla="*/ 11 w 87"/>
                <a:gd name="T107" fmla="*/ 31 h 91"/>
                <a:gd name="T108" fmla="*/ 26 w 87"/>
                <a:gd name="T109" fmla="*/ 41 h 91"/>
                <a:gd name="T110" fmla="*/ 10 w 87"/>
                <a:gd name="T111" fmla="*/ 35 h 91"/>
                <a:gd name="T112" fmla="*/ 36 w 87"/>
                <a:gd name="T113" fmla="*/ 62 h 91"/>
                <a:gd name="T114" fmla="*/ 33 w 87"/>
                <a:gd name="T115" fmla="*/ 80 h 91"/>
                <a:gd name="T116" fmla="*/ 57 w 87"/>
                <a:gd name="T117" fmla="*/ 79 h 91"/>
                <a:gd name="T118" fmla="*/ 52 w 87"/>
                <a:gd name="T119" fmla="*/ 61 h 91"/>
                <a:gd name="T120" fmla="*/ 60 w 87"/>
                <a:gd name="T121" fmla="*/ 78 h 91"/>
                <a:gd name="T122" fmla="*/ 60 w 87"/>
                <a:gd name="T123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91">
                  <a:moveTo>
                    <a:pt x="78" y="29"/>
                  </a:move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1" y="24"/>
                    <a:pt x="81" y="23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4"/>
                    <a:pt x="75" y="23"/>
                    <a:pt x="74" y="23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7" y="17"/>
                    <a:pt x="76" y="16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8"/>
                    <a:pt x="71" y="18"/>
                    <a:pt x="70" y="17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2" y="12"/>
                    <a:pt x="72" y="11"/>
                    <a:pt x="71" y="10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6" y="14"/>
                    <a:pt x="65" y="13"/>
                    <a:pt x="65" y="13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7"/>
                    <a:pt x="65" y="6"/>
                    <a:pt x="64" y="6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9"/>
                    <a:pt x="59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3"/>
                    <a:pt x="58" y="3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3" y="7"/>
                    <a:pt x="52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1"/>
                    <a:pt x="50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7" y="6"/>
                    <a:pt x="46" y="6"/>
                    <a:pt x="46" y="6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1"/>
                    <a:pt x="35" y="1"/>
                    <a:pt x="34" y="1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3"/>
                    <a:pt x="28" y="3"/>
                    <a:pt x="27" y="3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7" y="9"/>
                    <a:pt x="27" y="9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1" y="7"/>
                    <a:pt x="20" y="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3"/>
                    <a:pt x="20" y="1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11"/>
                    <a:pt x="14" y="11"/>
                    <a:pt x="14" y="12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6"/>
                    <a:pt x="9" y="17"/>
                    <a:pt x="8" y="18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1" y="23"/>
                    <a:pt x="11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5" y="23"/>
                    <a:pt x="5" y="24"/>
                    <a:pt x="4" y="25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9"/>
                    <a:pt x="8" y="30"/>
                    <a:pt x="8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30"/>
                    <a:pt x="2" y="31"/>
                    <a:pt x="2" y="33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7"/>
                    <a:pt x="6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8"/>
                    <a:pt x="0" y="39"/>
                    <a:pt x="0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3"/>
                    <a:pt x="5" y="44"/>
                    <a:pt x="5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0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1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54"/>
                    <a:pt x="1" y="56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3" y="62"/>
                    <a:pt x="3" y="63"/>
                    <a:pt x="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4"/>
                    <a:pt x="10" y="64"/>
                    <a:pt x="10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0"/>
                    <a:pt x="7" y="71"/>
                    <a:pt x="8" y="71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0"/>
                    <a:pt x="14" y="71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11" y="76"/>
                    <a:pt x="12" y="77"/>
                    <a:pt x="13" y="78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8" y="75"/>
                    <a:pt x="18" y="75"/>
                    <a:pt x="19" y="7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7" y="82"/>
                    <a:pt x="18" y="82"/>
                    <a:pt x="19" y="83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3" y="79"/>
                    <a:pt x="24" y="80"/>
                    <a:pt x="24" y="80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3" y="86"/>
                    <a:pt x="24" y="86"/>
                    <a:pt x="25" y="87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9" y="82"/>
                    <a:pt x="30" y="83"/>
                    <a:pt x="31" y="83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1" y="89"/>
                    <a:pt x="32" y="89"/>
                    <a:pt x="33" y="90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5"/>
                    <a:pt x="37" y="85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8" y="91"/>
                    <a:pt x="39" y="91"/>
                    <a:pt x="41" y="91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3" y="85"/>
                    <a:pt x="44" y="85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50" y="85"/>
                    <a:pt x="51" y="84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89"/>
                    <a:pt x="55" y="89"/>
                    <a:pt x="56" y="89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6" y="83"/>
                    <a:pt x="57" y="83"/>
                    <a:pt x="57" y="82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1" y="87"/>
                    <a:pt x="61" y="87"/>
                    <a:pt x="62" y="86"/>
                  </a:cubicBezTo>
                  <a:cubicBezTo>
                    <a:pt x="62" y="86"/>
                    <a:pt x="63" y="86"/>
                    <a:pt x="63" y="86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62" y="80"/>
                    <a:pt x="63" y="80"/>
                    <a:pt x="64" y="79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3"/>
                    <a:pt x="69" y="82"/>
                    <a:pt x="70" y="81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8" y="76"/>
                    <a:pt x="68" y="75"/>
                    <a:pt x="69" y="75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5" y="77"/>
                    <a:pt x="76" y="76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3" y="71"/>
                    <a:pt x="73" y="70"/>
                    <a:pt x="74" y="69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1"/>
                    <a:pt x="80" y="70"/>
                    <a:pt x="80" y="69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5"/>
                    <a:pt x="77" y="64"/>
                    <a:pt x="77" y="63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83" y="64"/>
                    <a:pt x="83" y="63"/>
                    <a:pt x="84" y="62"/>
                  </a:cubicBezTo>
                  <a:cubicBezTo>
                    <a:pt x="79" y="59"/>
                    <a:pt x="79" y="59"/>
                    <a:pt x="79" y="59"/>
                  </a:cubicBezTo>
                  <a:cubicBezTo>
                    <a:pt x="79" y="58"/>
                    <a:pt x="80" y="58"/>
                    <a:pt x="80" y="57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5" y="56"/>
                    <a:pt x="86" y="55"/>
                    <a:pt x="86" y="54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1"/>
                    <a:pt x="81" y="51"/>
                    <a:pt x="81" y="5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7" y="48"/>
                    <a:pt x="87" y="47"/>
                    <a:pt x="87" y="46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1" y="44"/>
                    <a:pt x="81" y="43"/>
                    <a:pt x="81" y="43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40"/>
                    <a:pt x="86" y="39"/>
                    <a:pt x="86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7"/>
                    <a:pt x="80" y="36"/>
                    <a:pt x="80" y="35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4" y="31"/>
                    <a:pt x="84" y="30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0"/>
                    <a:pt x="78" y="30"/>
                    <a:pt x="78" y="29"/>
                  </a:cubicBezTo>
                  <a:close/>
                  <a:moveTo>
                    <a:pt x="74" y="28"/>
                  </a:moveTo>
                  <a:cubicBezTo>
                    <a:pt x="58" y="36"/>
                    <a:pt x="58" y="36"/>
                    <a:pt x="58" y="36"/>
                  </a:cubicBezTo>
                  <a:cubicBezTo>
                    <a:pt x="56" y="32"/>
                    <a:pt x="54" y="30"/>
                    <a:pt x="50" y="2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5"/>
                    <a:pt x="70" y="20"/>
                    <a:pt x="74" y="28"/>
                  </a:cubicBezTo>
                  <a:close/>
                  <a:moveTo>
                    <a:pt x="47" y="55"/>
                  </a:moveTo>
                  <a:cubicBezTo>
                    <a:pt x="43" y="57"/>
                    <a:pt x="37" y="55"/>
                    <a:pt x="34" y="50"/>
                  </a:cubicBezTo>
                  <a:cubicBezTo>
                    <a:pt x="32" y="45"/>
                    <a:pt x="34" y="39"/>
                    <a:pt x="39" y="36"/>
                  </a:cubicBezTo>
                  <a:cubicBezTo>
                    <a:pt x="44" y="34"/>
                    <a:pt x="50" y="36"/>
                    <a:pt x="52" y="41"/>
                  </a:cubicBezTo>
                  <a:cubicBezTo>
                    <a:pt x="54" y="46"/>
                    <a:pt x="52" y="52"/>
                    <a:pt x="47" y="55"/>
                  </a:cubicBezTo>
                  <a:close/>
                  <a:moveTo>
                    <a:pt x="53" y="10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44" y="27"/>
                    <a:pt x="41" y="27"/>
                    <a:pt x="37" y="2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7" y="8"/>
                    <a:pt x="46" y="8"/>
                    <a:pt x="53" y="10"/>
                  </a:cubicBezTo>
                  <a:close/>
                  <a:moveTo>
                    <a:pt x="27" y="13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29" y="34"/>
                    <a:pt x="27" y="37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24"/>
                    <a:pt x="19" y="17"/>
                    <a:pt x="27" y="13"/>
                  </a:cubicBezTo>
                  <a:close/>
                  <a:moveTo>
                    <a:pt x="10" y="35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4"/>
                    <a:pt x="25" y="48"/>
                    <a:pt x="26" y="51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8" y="51"/>
                    <a:pt x="8" y="42"/>
                    <a:pt x="10" y="35"/>
                  </a:cubicBezTo>
                  <a:close/>
                  <a:moveTo>
                    <a:pt x="12" y="62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30" y="58"/>
                    <a:pt x="32" y="60"/>
                    <a:pt x="36" y="6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2" y="76"/>
                    <a:pt x="16" y="70"/>
                    <a:pt x="12" y="62"/>
                  </a:cubicBezTo>
                  <a:close/>
                  <a:moveTo>
                    <a:pt x="33" y="80"/>
                  </a:moveTo>
                  <a:cubicBezTo>
                    <a:pt x="39" y="63"/>
                    <a:pt x="39" y="63"/>
                    <a:pt x="39" y="63"/>
                  </a:cubicBezTo>
                  <a:cubicBezTo>
                    <a:pt x="42" y="64"/>
                    <a:pt x="46" y="64"/>
                    <a:pt x="49" y="63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49" y="83"/>
                    <a:pt x="40" y="83"/>
                    <a:pt x="33" y="80"/>
                  </a:cubicBezTo>
                  <a:close/>
                  <a:moveTo>
                    <a:pt x="60" y="78"/>
                  </a:moveTo>
                  <a:cubicBezTo>
                    <a:pt x="52" y="61"/>
                    <a:pt x="52" y="61"/>
                    <a:pt x="52" y="61"/>
                  </a:cubicBezTo>
                  <a:cubicBezTo>
                    <a:pt x="55" y="59"/>
                    <a:pt x="58" y="56"/>
                    <a:pt x="59" y="5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73" y="67"/>
                    <a:pt x="67" y="73"/>
                    <a:pt x="60" y="78"/>
                  </a:cubicBezTo>
                  <a:close/>
                  <a:moveTo>
                    <a:pt x="77" y="56"/>
                  </a:moveTo>
                  <a:cubicBezTo>
                    <a:pt x="60" y="50"/>
                    <a:pt x="60" y="50"/>
                    <a:pt x="60" y="50"/>
                  </a:cubicBezTo>
                  <a:cubicBezTo>
                    <a:pt x="61" y="46"/>
                    <a:pt x="61" y="42"/>
                    <a:pt x="60" y="39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9" y="39"/>
                    <a:pt x="79" y="48"/>
                    <a:pt x="77" y="5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6" name="Freeform 11"/>
            <p:cNvSpPr>
              <a:spLocks noEditPoints="1"/>
            </p:cNvSpPr>
            <p:nvPr/>
          </p:nvSpPr>
          <p:spPr bwMode="auto">
            <a:xfrm>
              <a:off x="1127125" y="2659063"/>
              <a:ext cx="39688" cy="41275"/>
            </a:xfrm>
            <a:custGeom>
              <a:avLst/>
              <a:gdLst>
                <a:gd name="T0" fmla="*/ 36 w 37"/>
                <a:gd name="T1" fmla="*/ 26 h 38"/>
                <a:gd name="T2" fmla="*/ 36 w 37"/>
                <a:gd name="T3" fmla="*/ 24 h 38"/>
                <a:gd name="T4" fmla="*/ 34 w 37"/>
                <a:gd name="T5" fmla="*/ 21 h 38"/>
                <a:gd name="T6" fmla="*/ 35 w 37"/>
                <a:gd name="T7" fmla="*/ 19 h 38"/>
                <a:gd name="T8" fmla="*/ 36 w 37"/>
                <a:gd name="T9" fmla="*/ 16 h 38"/>
                <a:gd name="T10" fmla="*/ 36 w 37"/>
                <a:gd name="T11" fmla="*/ 14 h 38"/>
                <a:gd name="T12" fmla="*/ 33 w 37"/>
                <a:gd name="T13" fmla="*/ 12 h 38"/>
                <a:gd name="T14" fmla="*/ 32 w 37"/>
                <a:gd name="T15" fmla="*/ 10 h 38"/>
                <a:gd name="T16" fmla="*/ 32 w 37"/>
                <a:gd name="T17" fmla="*/ 6 h 38"/>
                <a:gd name="T18" fmla="*/ 31 w 37"/>
                <a:gd name="T19" fmla="*/ 5 h 38"/>
                <a:gd name="T20" fmla="*/ 27 w 37"/>
                <a:gd name="T21" fmla="*/ 5 h 38"/>
                <a:gd name="T22" fmla="*/ 26 w 37"/>
                <a:gd name="T23" fmla="*/ 4 h 38"/>
                <a:gd name="T24" fmla="*/ 25 w 37"/>
                <a:gd name="T25" fmla="*/ 1 h 38"/>
                <a:gd name="T26" fmla="*/ 22 w 37"/>
                <a:gd name="T27" fmla="*/ 3 h 38"/>
                <a:gd name="T28" fmla="*/ 20 w 37"/>
                <a:gd name="T29" fmla="*/ 2 h 38"/>
                <a:gd name="T30" fmla="*/ 18 w 37"/>
                <a:gd name="T31" fmla="*/ 0 h 38"/>
                <a:gd name="T32" fmla="*/ 16 w 37"/>
                <a:gd name="T33" fmla="*/ 0 h 38"/>
                <a:gd name="T34" fmla="*/ 14 w 37"/>
                <a:gd name="T35" fmla="*/ 3 h 38"/>
                <a:gd name="T36" fmla="*/ 12 w 37"/>
                <a:gd name="T37" fmla="*/ 4 h 38"/>
                <a:gd name="T38" fmla="*/ 8 w 37"/>
                <a:gd name="T39" fmla="*/ 3 h 38"/>
                <a:gd name="T40" fmla="*/ 7 w 37"/>
                <a:gd name="T41" fmla="*/ 4 h 38"/>
                <a:gd name="T42" fmla="*/ 6 w 37"/>
                <a:gd name="T43" fmla="*/ 8 h 38"/>
                <a:gd name="T44" fmla="*/ 5 w 37"/>
                <a:gd name="T45" fmla="*/ 10 h 38"/>
                <a:gd name="T46" fmla="*/ 2 w 37"/>
                <a:gd name="T47" fmla="*/ 11 h 38"/>
                <a:gd name="T48" fmla="*/ 1 w 37"/>
                <a:gd name="T49" fmla="*/ 13 h 38"/>
                <a:gd name="T50" fmla="*/ 3 w 37"/>
                <a:gd name="T51" fmla="*/ 16 h 38"/>
                <a:gd name="T52" fmla="*/ 2 w 37"/>
                <a:gd name="T53" fmla="*/ 18 h 38"/>
                <a:gd name="T54" fmla="*/ 0 w 37"/>
                <a:gd name="T55" fmla="*/ 21 h 38"/>
                <a:gd name="T56" fmla="*/ 0 w 37"/>
                <a:gd name="T57" fmla="*/ 23 h 38"/>
                <a:gd name="T58" fmla="*/ 3 w 37"/>
                <a:gd name="T59" fmla="*/ 25 h 38"/>
                <a:gd name="T60" fmla="*/ 4 w 37"/>
                <a:gd name="T61" fmla="*/ 27 h 38"/>
                <a:gd name="T62" fmla="*/ 4 w 37"/>
                <a:gd name="T63" fmla="*/ 30 h 38"/>
                <a:gd name="T64" fmla="*/ 5 w 37"/>
                <a:gd name="T65" fmla="*/ 32 h 38"/>
                <a:gd name="T66" fmla="*/ 8 w 37"/>
                <a:gd name="T67" fmla="*/ 32 h 38"/>
                <a:gd name="T68" fmla="*/ 10 w 37"/>
                <a:gd name="T69" fmla="*/ 33 h 38"/>
                <a:gd name="T70" fmla="*/ 11 w 37"/>
                <a:gd name="T71" fmla="*/ 37 h 38"/>
                <a:gd name="T72" fmla="*/ 13 w 37"/>
                <a:gd name="T73" fmla="*/ 35 h 38"/>
                <a:gd name="T74" fmla="*/ 15 w 37"/>
                <a:gd name="T75" fmla="*/ 36 h 38"/>
                <a:gd name="T76" fmla="*/ 18 w 37"/>
                <a:gd name="T77" fmla="*/ 38 h 38"/>
                <a:gd name="T78" fmla="*/ 20 w 37"/>
                <a:gd name="T79" fmla="*/ 38 h 38"/>
                <a:gd name="T80" fmla="*/ 22 w 37"/>
                <a:gd name="T81" fmla="*/ 36 h 38"/>
                <a:gd name="T82" fmla="*/ 24 w 37"/>
                <a:gd name="T83" fmla="*/ 35 h 38"/>
                <a:gd name="T84" fmla="*/ 27 w 37"/>
                <a:gd name="T85" fmla="*/ 36 h 38"/>
                <a:gd name="T86" fmla="*/ 29 w 37"/>
                <a:gd name="T87" fmla="*/ 35 h 38"/>
                <a:gd name="T88" fmla="*/ 30 w 37"/>
                <a:gd name="T89" fmla="*/ 31 h 38"/>
                <a:gd name="T90" fmla="*/ 31 w 37"/>
                <a:gd name="T91" fmla="*/ 30 h 38"/>
                <a:gd name="T92" fmla="*/ 34 w 37"/>
                <a:gd name="T93" fmla="*/ 29 h 38"/>
                <a:gd name="T94" fmla="*/ 32 w 37"/>
                <a:gd name="T95" fmla="*/ 25 h 38"/>
                <a:gd name="T96" fmla="*/ 32 w 37"/>
                <a:gd name="T97" fmla="*/ 14 h 38"/>
                <a:gd name="T98" fmla="*/ 15 w 37"/>
                <a:gd name="T99" fmla="*/ 17 h 38"/>
                <a:gd name="T100" fmla="*/ 17 w 37"/>
                <a:gd name="T101" fmla="*/ 23 h 38"/>
                <a:gd name="T102" fmla="*/ 22 w 37"/>
                <a:gd name="T103" fmla="*/ 12 h 38"/>
                <a:gd name="T104" fmla="*/ 24 w 37"/>
                <a:gd name="T105" fmla="*/ 5 h 38"/>
                <a:gd name="T106" fmla="*/ 14 w 37"/>
                <a:gd name="T107" fmla="*/ 4 h 38"/>
                <a:gd name="T108" fmla="*/ 15 w 37"/>
                <a:gd name="T109" fmla="*/ 12 h 38"/>
                <a:gd name="T110" fmla="*/ 13 w 37"/>
                <a:gd name="T111" fmla="*/ 5 h 38"/>
                <a:gd name="T112" fmla="*/ 11 w 37"/>
                <a:gd name="T113" fmla="*/ 21 h 38"/>
                <a:gd name="T114" fmla="*/ 5 w 37"/>
                <a:gd name="T115" fmla="*/ 25 h 38"/>
                <a:gd name="T116" fmla="*/ 12 w 37"/>
                <a:gd name="T117" fmla="*/ 33 h 38"/>
                <a:gd name="T118" fmla="*/ 16 w 37"/>
                <a:gd name="T119" fmla="*/ 26 h 38"/>
                <a:gd name="T120" fmla="*/ 13 w 37"/>
                <a:gd name="T121" fmla="*/ 33 h 38"/>
                <a:gd name="T122" fmla="*/ 25 w 37"/>
                <a:gd name="T123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" h="38">
                  <a:moveTo>
                    <a:pt x="33" y="26"/>
                  </a:move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6" y="26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3"/>
                    <a:pt x="36" y="23"/>
                    <a:pt x="37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8"/>
                    <a:pt x="34" y="18"/>
                    <a:pt x="34" y="18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6"/>
                    <a:pt x="36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4" y="10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0"/>
                    <a:pt x="31" y="9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7"/>
                    <a:pt x="32" y="7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4"/>
                    <a:pt x="30" y="4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5"/>
                    <a:pt x="27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7" y="2"/>
                    <a:pt x="27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4" y="1"/>
                    <a:pt x="24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1"/>
                    <a:pt x="12" y="1"/>
                    <a:pt x="11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1" y="4"/>
                    <a:pt x="11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3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4"/>
                    <a:pt x="1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5" y="28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3"/>
                    <a:pt x="6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8"/>
                    <a:pt x="18" y="3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9" y="36"/>
                    <a:pt x="1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21" y="38"/>
                    <a:pt x="21" y="3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2" y="36"/>
                    <a:pt x="22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7"/>
                    <a:pt x="24" y="37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5" y="35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7" y="34"/>
                    <a:pt x="27" y="33"/>
                    <a:pt x="27" y="3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3" y="27"/>
                    <a:pt x="33" y="27"/>
                    <a:pt x="33" y="26"/>
                  </a:cubicBezTo>
                  <a:close/>
                  <a:moveTo>
                    <a:pt x="32" y="25"/>
                  </a:moveTo>
                  <a:cubicBezTo>
                    <a:pt x="26" y="22"/>
                    <a:pt x="26" y="22"/>
                    <a:pt x="26" y="22"/>
                  </a:cubicBezTo>
                  <a:cubicBezTo>
                    <a:pt x="26" y="20"/>
                    <a:pt x="26" y="19"/>
                    <a:pt x="26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8"/>
                    <a:pt x="33" y="21"/>
                    <a:pt x="32" y="25"/>
                  </a:cubicBezTo>
                  <a:close/>
                  <a:moveTo>
                    <a:pt x="17" y="23"/>
                  </a:moveTo>
                  <a:cubicBezTo>
                    <a:pt x="15" y="22"/>
                    <a:pt x="14" y="20"/>
                    <a:pt x="15" y="17"/>
                  </a:cubicBezTo>
                  <a:cubicBezTo>
                    <a:pt x="16" y="15"/>
                    <a:pt x="18" y="14"/>
                    <a:pt x="20" y="15"/>
                  </a:cubicBezTo>
                  <a:cubicBezTo>
                    <a:pt x="22" y="16"/>
                    <a:pt x="23" y="19"/>
                    <a:pt x="22" y="21"/>
                  </a:cubicBezTo>
                  <a:cubicBezTo>
                    <a:pt x="21" y="23"/>
                    <a:pt x="19" y="24"/>
                    <a:pt x="17" y="23"/>
                  </a:cubicBezTo>
                  <a:close/>
                  <a:moveTo>
                    <a:pt x="32" y="13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25" y="14"/>
                    <a:pt x="24" y="13"/>
                    <a:pt x="22" y="1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8" y="7"/>
                    <a:pt x="31" y="10"/>
                    <a:pt x="32" y="13"/>
                  </a:cubicBezTo>
                  <a:close/>
                  <a:moveTo>
                    <a:pt x="24" y="5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20" y="11"/>
                    <a:pt x="18" y="11"/>
                    <a:pt x="17" y="1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7" y="3"/>
                    <a:pt x="21" y="3"/>
                    <a:pt x="24" y="5"/>
                  </a:cubicBezTo>
                  <a:close/>
                  <a:moveTo>
                    <a:pt x="13" y="5"/>
                  </a:moveTo>
                  <a:cubicBezTo>
                    <a:pt x="15" y="12"/>
                    <a:pt x="15" y="12"/>
                    <a:pt x="15" y="12"/>
                  </a:cubicBezTo>
                  <a:cubicBezTo>
                    <a:pt x="14" y="13"/>
                    <a:pt x="13" y="14"/>
                    <a:pt x="12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9"/>
                    <a:pt x="10" y="6"/>
                    <a:pt x="13" y="5"/>
                  </a:cubicBezTo>
                  <a:close/>
                  <a:moveTo>
                    <a:pt x="5" y="13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8"/>
                    <a:pt x="11" y="20"/>
                    <a:pt x="11" y="2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0"/>
                    <a:pt x="4" y="17"/>
                    <a:pt x="5" y="13"/>
                  </a:cubicBezTo>
                  <a:close/>
                  <a:moveTo>
                    <a:pt x="5" y="25"/>
                  </a:moveTo>
                  <a:cubicBezTo>
                    <a:pt x="12" y="22"/>
                    <a:pt x="12" y="22"/>
                    <a:pt x="12" y="22"/>
                  </a:cubicBezTo>
                  <a:cubicBezTo>
                    <a:pt x="12" y="24"/>
                    <a:pt x="13" y="25"/>
                    <a:pt x="15" y="2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8" y="31"/>
                    <a:pt x="6" y="28"/>
                    <a:pt x="5" y="25"/>
                  </a:cubicBezTo>
                  <a:close/>
                  <a:moveTo>
                    <a:pt x="13" y="33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7" y="27"/>
                    <a:pt x="19" y="27"/>
                    <a:pt x="20" y="27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0" y="35"/>
                    <a:pt x="16" y="35"/>
                    <a:pt x="13" y="33"/>
                  </a:cubicBezTo>
                  <a:close/>
                  <a:moveTo>
                    <a:pt x="24" y="33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9"/>
                    <a:pt x="27" y="32"/>
                    <a:pt x="24" y="3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7" name="Freeform 12"/>
            <p:cNvSpPr>
              <a:spLocks noEditPoints="1"/>
            </p:cNvSpPr>
            <p:nvPr/>
          </p:nvSpPr>
          <p:spPr bwMode="auto">
            <a:xfrm>
              <a:off x="1038225" y="2528888"/>
              <a:ext cx="22225" cy="25400"/>
            </a:xfrm>
            <a:custGeom>
              <a:avLst/>
              <a:gdLst>
                <a:gd name="T0" fmla="*/ 21 w 21"/>
                <a:gd name="T1" fmla="*/ 11 h 23"/>
                <a:gd name="T2" fmla="*/ 21 w 21"/>
                <a:gd name="T3" fmla="*/ 9 h 23"/>
                <a:gd name="T4" fmla="*/ 19 w 21"/>
                <a:gd name="T5" fmla="*/ 8 h 23"/>
                <a:gd name="T6" fmla="*/ 19 w 21"/>
                <a:gd name="T7" fmla="*/ 7 h 23"/>
                <a:gd name="T8" fmla="*/ 19 w 21"/>
                <a:gd name="T9" fmla="*/ 5 h 23"/>
                <a:gd name="T10" fmla="*/ 18 w 21"/>
                <a:gd name="T11" fmla="*/ 4 h 23"/>
                <a:gd name="T12" fmla="*/ 16 w 21"/>
                <a:gd name="T13" fmla="*/ 4 h 23"/>
                <a:gd name="T14" fmla="*/ 15 w 21"/>
                <a:gd name="T15" fmla="*/ 3 h 23"/>
                <a:gd name="T16" fmla="*/ 15 w 21"/>
                <a:gd name="T17" fmla="*/ 1 h 23"/>
                <a:gd name="T18" fmla="*/ 14 w 21"/>
                <a:gd name="T19" fmla="*/ 1 h 23"/>
                <a:gd name="T20" fmla="*/ 12 w 21"/>
                <a:gd name="T21" fmla="*/ 2 h 23"/>
                <a:gd name="T22" fmla="*/ 11 w 21"/>
                <a:gd name="T23" fmla="*/ 2 h 23"/>
                <a:gd name="T24" fmla="*/ 10 w 21"/>
                <a:gd name="T25" fmla="*/ 0 h 23"/>
                <a:gd name="T26" fmla="*/ 8 w 21"/>
                <a:gd name="T27" fmla="*/ 2 h 23"/>
                <a:gd name="T28" fmla="*/ 7 w 21"/>
                <a:gd name="T29" fmla="*/ 2 h 23"/>
                <a:gd name="T30" fmla="*/ 5 w 21"/>
                <a:gd name="T31" fmla="*/ 2 h 23"/>
                <a:gd name="T32" fmla="*/ 4 w 21"/>
                <a:gd name="T33" fmla="*/ 2 h 23"/>
                <a:gd name="T34" fmla="*/ 4 w 21"/>
                <a:gd name="T35" fmla="*/ 4 h 23"/>
                <a:gd name="T36" fmla="*/ 3 w 21"/>
                <a:gd name="T37" fmla="*/ 5 h 23"/>
                <a:gd name="T38" fmla="*/ 1 w 21"/>
                <a:gd name="T39" fmla="*/ 6 h 23"/>
                <a:gd name="T40" fmla="*/ 1 w 21"/>
                <a:gd name="T41" fmla="*/ 7 h 23"/>
                <a:gd name="T42" fmla="*/ 1 w 21"/>
                <a:gd name="T43" fmla="*/ 9 h 23"/>
                <a:gd name="T44" fmla="*/ 1 w 21"/>
                <a:gd name="T45" fmla="*/ 10 h 23"/>
                <a:gd name="T46" fmla="*/ 0 w 21"/>
                <a:gd name="T47" fmla="*/ 11 h 23"/>
                <a:gd name="T48" fmla="*/ 0 w 21"/>
                <a:gd name="T49" fmla="*/ 12 h 23"/>
                <a:gd name="T50" fmla="*/ 1 w 21"/>
                <a:gd name="T51" fmla="*/ 14 h 23"/>
                <a:gd name="T52" fmla="*/ 1 w 21"/>
                <a:gd name="T53" fmla="*/ 15 h 23"/>
                <a:gd name="T54" fmla="*/ 1 w 21"/>
                <a:gd name="T55" fmla="*/ 17 h 23"/>
                <a:gd name="T56" fmla="*/ 2 w 21"/>
                <a:gd name="T57" fmla="*/ 18 h 23"/>
                <a:gd name="T58" fmla="*/ 4 w 21"/>
                <a:gd name="T59" fmla="*/ 18 h 23"/>
                <a:gd name="T60" fmla="*/ 4 w 21"/>
                <a:gd name="T61" fmla="*/ 19 h 23"/>
                <a:gd name="T62" fmla="*/ 5 w 21"/>
                <a:gd name="T63" fmla="*/ 21 h 23"/>
                <a:gd name="T64" fmla="*/ 6 w 21"/>
                <a:gd name="T65" fmla="*/ 22 h 23"/>
                <a:gd name="T66" fmla="*/ 8 w 21"/>
                <a:gd name="T67" fmla="*/ 21 h 23"/>
                <a:gd name="T68" fmla="*/ 9 w 21"/>
                <a:gd name="T69" fmla="*/ 21 h 23"/>
                <a:gd name="T70" fmla="*/ 10 w 21"/>
                <a:gd name="T71" fmla="*/ 23 h 23"/>
                <a:gd name="T72" fmla="*/ 11 w 21"/>
                <a:gd name="T73" fmla="*/ 21 h 23"/>
                <a:gd name="T74" fmla="*/ 12 w 21"/>
                <a:gd name="T75" fmla="*/ 21 h 23"/>
                <a:gd name="T76" fmla="*/ 14 w 21"/>
                <a:gd name="T77" fmla="*/ 22 h 23"/>
                <a:gd name="T78" fmla="*/ 15 w 21"/>
                <a:gd name="T79" fmla="*/ 21 h 23"/>
                <a:gd name="T80" fmla="*/ 16 w 21"/>
                <a:gd name="T81" fmla="*/ 19 h 23"/>
                <a:gd name="T82" fmla="*/ 17 w 21"/>
                <a:gd name="T83" fmla="*/ 19 h 23"/>
                <a:gd name="T84" fmla="*/ 19 w 21"/>
                <a:gd name="T85" fmla="*/ 18 h 23"/>
                <a:gd name="T86" fmla="*/ 20 w 21"/>
                <a:gd name="T87" fmla="*/ 17 h 23"/>
                <a:gd name="T88" fmla="*/ 19 w 21"/>
                <a:gd name="T89" fmla="*/ 15 h 23"/>
                <a:gd name="T90" fmla="*/ 19 w 21"/>
                <a:gd name="T91" fmla="*/ 14 h 23"/>
                <a:gd name="T92" fmla="*/ 21 w 21"/>
                <a:gd name="T93" fmla="*/ 13 h 23"/>
                <a:gd name="T94" fmla="*/ 19 w 21"/>
                <a:gd name="T95" fmla="*/ 11 h 23"/>
                <a:gd name="T96" fmla="*/ 17 w 21"/>
                <a:gd name="T97" fmla="*/ 5 h 23"/>
                <a:gd name="T98" fmla="*/ 8 w 21"/>
                <a:gd name="T99" fmla="*/ 11 h 23"/>
                <a:gd name="T100" fmla="*/ 10 w 21"/>
                <a:gd name="T101" fmla="*/ 14 h 23"/>
                <a:gd name="T102" fmla="*/ 11 w 21"/>
                <a:gd name="T103" fmla="*/ 7 h 23"/>
                <a:gd name="T104" fmla="*/ 10 w 21"/>
                <a:gd name="T105" fmla="*/ 2 h 23"/>
                <a:gd name="T106" fmla="*/ 4 w 21"/>
                <a:gd name="T107" fmla="*/ 5 h 23"/>
                <a:gd name="T108" fmla="*/ 7 w 21"/>
                <a:gd name="T109" fmla="*/ 8 h 23"/>
                <a:gd name="T110" fmla="*/ 4 w 21"/>
                <a:gd name="T111" fmla="*/ 5 h 23"/>
                <a:gd name="T112" fmla="*/ 7 w 21"/>
                <a:gd name="T113" fmla="*/ 14 h 23"/>
                <a:gd name="T114" fmla="*/ 4 w 21"/>
                <a:gd name="T115" fmla="*/ 18 h 23"/>
                <a:gd name="T116" fmla="*/ 10 w 21"/>
                <a:gd name="T117" fmla="*/ 20 h 23"/>
                <a:gd name="T118" fmla="*/ 11 w 21"/>
                <a:gd name="T119" fmla="*/ 16 h 23"/>
                <a:gd name="T120" fmla="*/ 11 w 21"/>
                <a:gd name="T121" fmla="*/ 20 h 23"/>
                <a:gd name="T122" fmla="*/ 15 w 21"/>
                <a:gd name="T12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" h="23">
                  <a:moveTo>
                    <a:pt x="20" y="12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8" y="7"/>
                    <a:pt x="18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8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2"/>
                    <a:pt x="13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5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8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8"/>
                    <a:pt x="19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5"/>
                    <a:pt x="21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lose/>
                  <a:moveTo>
                    <a:pt x="1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7"/>
                    <a:pt x="19" y="9"/>
                    <a:pt x="19" y="11"/>
                  </a:cubicBezTo>
                  <a:close/>
                  <a:moveTo>
                    <a:pt x="10" y="14"/>
                  </a:moveTo>
                  <a:cubicBezTo>
                    <a:pt x="9" y="14"/>
                    <a:pt x="8" y="13"/>
                    <a:pt x="8" y="11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2" y="9"/>
                    <a:pt x="13" y="10"/>
                    <a:pt x="13" y="11"/>
                  </a:cubicBezTo>
                  <a:cubicBezTo>
                    <a:pt x="13" y="13"/>
                    <a:pt x="12" y="14"/>
                    <a:pt x="10" y="14"/>
                  </a:cubicBezTo>
                  <a:close/>
                  <a:moveTo>
                    <a:pt x="16" y="5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3"/>
                    <a:pt x="15" y="3"/>
                    <a:pt x="16" y="5"/>
                  </a:cubicBezTo>
                  <a:close/>
                  <a:moveTo>
                    <a:pt x="10" y="2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8" y="7"/>
                    <a:pt x="8" y="8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8" y="3"/>
                    <a:pt x="10" y="2"/>
                  </a:cubicBezTo>
                  <a:close/>
                  <a:moveTo>
                    <a:pt x="4" y="5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9"/>
                    <a:pt x="6" y="10"/>
                    <a:pt x="6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9"/>
                    <a:pt x="3" y="7"/>
                    <a:pt x="4" y="5"/>
                  </a:cubicBezTo>
                  <a:close/>
                  <a:moveTo>
                    <a:pt x="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3"/>
                    <a:pt x="6" y="14"/>
                    <a:pt x="7" y="14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6"/>
                    <a:pt x="2" y="14"/>
                    <a:pt x="2" y="12"/>
                  </a:cubicBezTo>
                  <a:close/>
                  <a:moveTo>
                    <a:pt x="4" y="18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6" y="19"/>
                    <a:pt x="4" y="18"/>
                  </a:cubicBezTo>
                  <a:close/>
                  <a:moveTo>
                    <a:pt x="11" y="20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3" y="20"/>
                    <a:pt x="11" y="20"/>
                  </a:cubicBezTo>
                  <a:close/>
                  <a:moveTo>
                    <a:pt x="17" y="17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4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8" name="Freeform 13"/>
            <p:cNvSpPr>
              <a:spLocks noEditPoints="1"/>
            </p:cNvSpPr>
            <p:nvPr/>
          </p:nvSpPr>
          <p:spPr bwMode="auto">
            <a:xfrm>
              <a:off x="1322388" y="2455863"/>
              <a:ext cx="25400" cy="26988"/>
            </a:xfrm>
            <a:custGeom>
              <a:avLst/>
              <a:gdLst>
                <a:gd name="T0" fmla="*/ 24 w 24"/>
                <a:gd name="T1" fmla="*/ 15 h 25"/>
                <a:gd name="T2" fmla="*/ 24 w 24"/>
                <a:gd name="T3" fmla="*/ 14 h 25"/>
                <a:gd name="T4" fmla="*/ 23 w 24"/>
                <a:gd name="T5" fmla="*/ 12 h 25"/>
                <a:gd name="T6" fmla="*/ 23 w 24"/>
                <a:gd name="T7" fmla="*/ 11 h 25"/>
                <a:gd name="T8" fmla="*/ 24 w 24"/>
                <a:gd name="T9" fmla="*/ 8 h 25"/>
                <a:gd name="T10" fmla="*/ 23 w 24"/>
                <a:gd name="T11" fmla="*/ 7 h 25"/>
                <a:gd name="T12" fmla="*/ 21 w 24"/>
                <a:gd name="T13" fmla="*/ 6 h 25"/>
                <a:gd name="T14" fmla="*/ 20 w 24"/>
                <a:gd name="T15" fmla="*/ 5 h 25"/>
                <a:gd name="T16" fmla="*/ 20 w 24"/>
                <a:gd name="T17" fmla="*/ 3 h 25"/>
                <a:gd name="T18" fmla="*/ 19 w 24"/>
                <a:gd name="T19" fmla="*/ 2 h 25"/>
                <a:gd name="T20" fmla="*/ 17 w 24"/>
                <a:gd name="T21" fmla="*/ 3 h 25"/>
                <a:gd name="T22" fmla="*/ 16 w 24"/>
                <a:gd name="T23" fmla="*/ 2 h 25"/>
                <a:gd name="T24" fmla="*/ 15 w 24"/>
                <a:gd name="T25" fmla="*/ 1 h 25"/>
                <a:gd name="T26" fmla="*/ 13 w 24"/>
                <a:gd name="T27" fmla="*/ 2 h 25"/>
                <a:gd name="T28" fmla="*/ 12 w 24"/>
                <a:gd name="T29" fmla="*/ 2 h 25"/>
                <a:gd name="T30" fmla="*/ 10 w 24"/>
                <a:gd name="T31" fmla="*/ 0 h 25"/>
                <a:gd name="T32" fmla="*/ 9 w 24"/>
                <a:gd name="T33" fmla="*/ 1 h 25"/>
                <a:gd name="T34" fmla="*/ 8 w 24"/>
                <a:gd name="T35" fmla="*/ 3 h 25"/>
                <a:gd name="T36" fmla="*/ 7 w 24"/>
                <a:gd name="T37" fmla="*/ 4 h 25"/>
                <a:gd name="T38" fmla="*/ 4 w 24"/>
                <a:gd name="T39" fmla="*/ 4 h 25"/>
                <a:gd name="T40" fmla="*/ 3 w 24"/>
                <a:gd name="T41" fmla="*/ 4 h 25"/>
                <a:gd name="T42" fmla="*/ 4 w 24"/>
                <a:gd name="T43" fmla="*/ 7 h 25"/>
                <a:gd name="T44" fmla="*/ 3 w 24"/>
                <a:gd name="T45" fmla="*/ 8 h 25"/>
                <a:gd name="T46" fmla="*/ 1 w 24"/>
                <a:gd name="T47" fmla="*/ 9 h 25"/>
                <a:gd name="T48" fmla="*/ 1 w 24"/>
                <a:gd name="T49" fmla="*/ 10 h 25"/>
                <a:gd name="T50" fmla="*/ 2 w 24"/>
                <a:gd name="T51" fmla="*/ 12 h 25"/>
                <a:gd name="T52" fmla="*/ 2 w 24"/>
                <a:gd name="T53" fmla="*/ 14 h 25"/>
                <a:gd name="T54" fmla="*/ 1 w 24"/>
                <a:gd name="T55" fmla="*/ 16 h 25"/>
                <a:gd name="T56" fmla="*/ 1 w 24"/>
                <a:gd name="T57" fmla="*/ 17 h 25"/>
                <a:gd name="T58" fmla="*/ 3 w 24"/>
                <a:gd name="T59" fmla="*/ 18 h 25"/>
                <a:gd name="T60" fmla="*/ 4 w 24"/>
                <a:gd name="T61" fmla="*/ 19 h 25"/>
                <a:gd name="T62" fmla="*/ 4 w 24"/>
                <a:gd name="T63" fmla="*/ 22 h 25"/>
                <a:gd name="T64" fmla="*/ 5 w 24"/>
                <a:gd name="T65" fmla="*/ 22 h 25"/>
                <a:gd name="T66" fmla="*/ 7 w 24"/>
                <a:gd name="T67" fmla="*/ 22 h 25"/>
                <a:gd name="T68" fmla="*/ 8 w 24"/>
                <a:gd name="T69" fmla="*/ 23 h 25"/>
                <a:gd name="T70" fmla="*/ 9 w 24"/>
                <a:gd name="T71" fmla="*/ 25 h 25"/>
                <a:gd name="T72" fmla="*/ 11 w 24"/>
                <a:gd name="T73" fmla="*/ 24 h 25"/>
                <a:gd name="T74" fmla="*/ 12 w 24"/>
                <a:gd name="T75" fmla="*/ 24 h 25"/>
                <a:gd name="T76" fmla="*/ 14 w 24"/>
                <a:gd name="T77" fmla="*/ 25 h 25"/>
                <a:gd name="T78" fmla="*/ 15 w 24"/>
                <a:gd name="T79" fmla="*/ 25 h 25"/>
                <a:gd name="T80" fmla="*/ 16 w 24"/>
                <a:gd name="T81" fmla="*/ 23 h 25"/>
                <a:gd name="T82" fmla="*/ 17 w 24"/>
                <a:gd name="T83" fmla="*/ 22 h 25"/>
                <a:gd name="T84" fmla="*/ 20 w 24"/>
                <a:gd name="T85" fmla="*/ 23 h 25"/>
                <a:gd name="T86" fmla="*/ 21 w 24"/>
                <a:gd name="T87" fmla="*/ 22 h 25"/>
                <a:gd name="T88" fmla="*/ 21 w 24"/>
                <a:gd name="T89" fmla="*/ 19 h 25"/>
                <a:gd name="T90" fmla="*/ 21 w 24"/>
                <a:gd name="T91" fmla="*/ 18 h 25"/>
                <a:gd name="T92" fmla="*/ 24 w 24"/>
                <a:gd name="T93" fmla="*/ 17 h 25"/>
                <a:gd name="T94" fmla="*/ 22 w 24"/>
                <a:gd name="T95" fmla="*/ 15 h 25"/>
                <a:gd name="T96" fmla="*/ 21 w 24"/>
                <a:gd name="T97" fmla="*/ 8 h 25"/>
                <a:gd name="T98" fmla="*/ 10 w 24"/>
                <a:gd name="T99" fmla="*/ 12 h 25"/>
                <a:gd name="T100" fmla="*/ 12 w 24"/>
                <a:gd name="T101" fmla="*/ 15 h 25"/>
                <a:gd name="T102" fmla="*/ 14 w 24"/>
                <a:gd name="T103" fmla="*/ 8 h 25"/>
                <a:gd name="T104" fmla="*/ 15 w 24"/>
                <a:gd name="T105" fmla="*/ 3 h 25"/>
                <a:gd name="T106" fmla="*/ 8 w 24"/>
                <a:gd name="T107" fmla="*/ 4 h 25"/>
                <a:gd name="T108" fmla="*/ 10 w 24"/>
                <a:gd name="T109" fmla="*/ 9 h 25"/>
                <a:gd name="T110" fmla="*/ 7 w 24"/>
                <a:gd name="T111" fmla="*/ 4 h 25"/>
                <a:gd name="T112" fmla="*/ 8 w 24"/>
                <a:gd name="T113" fmla="*/ 15 h 25"/>
                <a:gd name="T114" fmla="*/ 4 w 24"/>
                <a:gd name="T115" fmla="*/ 18 h 25"/>
                <a:gd name="T116" fmla="*/ 9 w 24"/>
                <a:gd name="T117" fmla="*/ 22 h 25"/>
                <a:gd name="T118" fmla="*/ 12 w 24"/>
                <a:gd name="T119" fmla="*/ 18 h 25"/>
                <a:gd name="T120" fmla="*/ 10 w 24"/>
                <a:gd name="T121" fmla="*/ 23 h 25"/>
                <a:gd name="T122" fmla="*/ 17 w 24"/>
                <a:gd name="T12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" h="25">
                  <a:moveTo>
                    <a:pt x="23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7"/>
                    <a:pt x="4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3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20"/>
                    <a:pt x="4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6" y="21"/>
                    <a:pt x="6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8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1" y="24"/>
                    <a:pt x="11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3" y="2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5" y="2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20" y="23"/>
                    <a:pt x="20" y="23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22"/>
                    <a:pt x="21" y="21"/>
                    <a:pt x="21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1" y="20"/>
                    <a:pt x="21" y="20"/>
                    <a:pt x="21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3" y="19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4" y="17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3" y="16"/>
                  </a:cubicBezTo>
                  <a:close/>
                  <a:moveTo>
                    <a:pt x="22" y="15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7" y="13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10"/>
                    <a:pt x="22" y="13"/>
                    <a:pt x="22" y="15"/>
                  </a:cubicBezTo>
                  <a:close/>
                  <a:moveTo>
                    <a:pt x="12" y="15"/>
                  </a:moveTo>
                  <a:cubicBezTo>
                    <a:pt x="10" y="15"/>
                    <a:pt x="9" y="13"/>
                    <a:pt x="10" y="12"/>
                  </a:cubicBezTo>
                  <a:cubicBezTo>
                    <a:pt x="10" y="10"/>
                    <a:pt x="12" y="10"/>
                    <a:pt x="13" y="10"/>
                  </a:cubicBezTo>
                  <a:cubicBezTo>
                    <a:pt x="15" y="10"/>
                    <a:pt x="15" y="12"/>
                    <a:pt x="15" y="13"/>
                  </a:cubicBezTo>
                  <a:cubicBezTo>
                    <a:pt x="15" y="15"/>
                    <a:pt x="13" y="16"/>
                    <a:pt x="12" y="15"/>
                  </a:cubicBezTo>
                  <a:close/>
                  <a:moveTo>
                    <a:pt x="21" y="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5" y="8"/>
                    <a:pt x="14" y="8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8" y="4"/>
                    <a:pt x="19" y="5"/>
                    <a:pt x="21" y="7"/>
                  </a:cubicBezTo>
                  <a:close/>
                  <a:moveTo>
                    <a:pt x="15" y="3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0" y="3"/>
                    <a:pt x="12" y="2"/>
                    <a:pt x="15" y="3"/>
                  </a:cubicBezTo>
                  <a:close/>
                  <a:moveTo>
                    <a:pt x="7" y="4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5"/>
                    <a:pt x="7" y="4"/>
                  </a:cubicBezTo>
                  <a:close/>
                  <a:moveTo>
                    <a:pt x="3" y="10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7" y="13"/>
                    <a:pt x="8" y="14"/>
                    <a:pt x="8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5"/>
                    <a:pt x="3" y="13"/>
                    <a:pt x="3" y="10"/>
                  </a:cubicBezTo>
                  <a:close/>
                  <a:moveTo>
                    <a:pt x="4" y="18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10" y="17"/>
                    <a:pt x="11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2"/>
                    <a:pt x="5" y="20"/>
                    <a:pt x="4" y="18"/>
                  </a:cubicBezTo>
                  <a:close/>
                  <a:moveTo>
                    <a:pt x="10" y="23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3"/>
                    <a:pt x="13" y="23"/>
                    <a:pt x="10" y="23"/>
                  </a:cubicBezTo>
                  <a:close/>
                  <a:moveTo>
                    <a:pt x="18" y="21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6" y="16"/>
                    <a:pt x="17" y="15"/>
                    <a:pt x="17" y="1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8"/>
                    <a:pt x="19" y="20"/>
                    <a:pt x="18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89" name="Freeform 14"/>
            <p:cNvSpPr>
              <a:spLocks noEditPoints="1"/>
            </p:cNvSpPr>
            <p:nvPr/>
          </p:nvSpPr>
          <p:spPr bwMode="auto">
            <a:xfrm>
              <a:off x="1054100" y="2536826"/>
              <a:ext cx="63500" cy="66675"/>
            </a:xfrm>
            <a:custGeom>
              <a:avLst/>
              <a:gdLst>
                <a:gd name="T0" fmla="*/ 54 w 60"/>
                <a:gd name="T1" fmla="*/ 14 h 63"/>
                <a:gd name="T2" fmla="*/ 53 w 60"/>
                <a:gd name="T3" fmla="*/ 11 h 63"/>
                <a:gd name="T4" fmla="*/ 47 w 60"/>
                <a:gd name="T5" fmla="*/ 11 h 63"/>
                <a:gd name="T6" fmla="*/ 44 w 60"/>
                <a:gd name="T7" fmla="*/ 9 h 63"/>
                <a:gd name="T8" fmla="*/ 42 w 60"/>
                <a:gd name="T9" fmla="*/ 3 h 63"/>
                <a:gd name="T10" fmla="*/ 39 w 60"/>
                <a:gd name="T11" fmla="*/ 2 h 63"/>
                <a:gd name="T12" fmla="*/ 34 w 60"/>
                <a:gd name="T13" fmla="*/ 4 h 63"/>
                <a:gd name="T14" fmla="*/ 31 w 60"/>
                <a:gd name="T15" fmla="*/ 4 h 63"/>
                <a:gd name="T16" fmla="*/ 26 w 60"/>
                <a:gd name="T17" fmla="*/ 0 h 63"/>
                <a:gd name="T18" fmla="*/ 23 w 60"/>
                <a:gd name="T19" fmla="*/ 1 h 63"/>
                <a:gd name="T20" fmla="*/ 20 w 60"/>
                <a:gd name="T21" fmla="*/ 6 h 63"/>
                <a:gd name="T22" fmla="*/ 17 w 60"/>
                <a:gd name="T23" fmla="*/ 7 h 63"/>
                <a:gd name="T24" fmla="*/ 14 w 60"/>
                <a:gd name="T25" fmla="*/ 5 h 63"/>
                <a:gd name="T26" fmla="*/ 12 w 60"/>
                <a:gd name="T27" fmla="*/ 11 h 63"/>
                <a:gd name="T28" fmla="*/ 10 w 60"/>
                <a:gd name="T29" fmla="*/ 13 h 63"/>
                <a:gd name="T30" fmla="*/ 4 w 60"/>
                <a:gd name="T31" fmla="*/ 15 h 63"/>
                <a:gd name="T32" fmla="*/ 3 w 60"/>
                <a:gd name="T33" fmla="*/ 17 h 63"/>
                <a:gd name="T34" fmla="*/ 4 w 60"/>
                <a:gd name="T35" fmla="*/ 23 h 63"/>
                <a:gd name="T36" fmla="*/ 4 w 60"/>
                <a:gd name="T37" fmla="*/ 26 h 63"/>
                <a:gd name="T38" fmla="*/ 0 w 60"/>
                <a:gd name="T39" fmla="*/ 30 h 63"/>
                <a:gd name="T40" fmla="*/ 0 w 60"/>
                <a:gd name="T41" fmla="*/ 34 h 63"/>
                <a:gd name="T42" fmla="*/ 4 w 60"/>
                <a:gd name="T43" fmla="*/ 38 h 63"/>
                <a:gd name="T44" fmla="*/ 5 w 60"/>
                <a:gd name="T45" fmla="*/ 41 h 63"/>
                <a:gd name="T46" fmla="*/ 3 w 60"/>
                <a:gd name="T47" fmla="*/ 47 h 63"/>
                <a:gd name="T48" fmla="*/ 5 w 60"/>
                <a:gd name="T49" fmla="*/ 49 h 63"/>
                <a:gd name="T50" fmla="*/ 11 w 60"/>
                <a:gd name="T51" fmla="*/ 51 h 63"/>
                <a:gd name="T52" fmla="*/ 13 w 60"/>
                <a:gd name="T53" fmla="*/ 53 h 63"/>
                <a:gd name="T54" fmla="*/ 14 w 60"/>
                <a:gd name="T55" fmla="*/ 59 h 63"/>
                <a:gd name="T56" fmla="*/ 17 w 60"/>
                <a:gd name="T57" fmla="*/ 60 h 63"/>
                <a:gd name="T58" fmla="*/ 23 w 60"/>
                <a:gd name="T59" fmla="*/ 58 h 63"/>
                <a:gd name="T60" fmla="*/ 26 w 60"/>
                <a:gd name="T61" fmla="*/ 59 h 63"/>
                <a:gd name="T62" fmla="*/ 30 w 60"/>
                <a:gd name="T63" fmla="*/ 63 h 63"/>
                <a:gd name="T64" fmla="*/ 33 w 60"/>
                <a:gd name="T65" fmla="*/ 63 h 63"/>
                <a:gd name="T66" fmla="*/ 37 w 60"/>
                <a:gd name="T67" fmla="*/ 58 h 63"/>
                <a:gd name="T68" fmla="*/ 40 w 60"/>
                <a:gd name="T69" fmla="*/ 57 h 63"/>
                <a:gd name="T70" fmla="*/ 45 w 60"/>
                <a:gd name="T71" fmla="*/ 59 h 63"/>
                <a:gd name="T72" fmla="*/ 45 w 60"/>
                <a:gd name="T73" fmla="*/ 54 h 63"/>
                <a:gd name="T74" fmla="*/ 48 w 60"/>
                <a:gd name="T75" fmla="*/ 52 h 63"/>
                <a:gd name="T76" fmla="*/ 53 w 60"/>
                <a:gd name="T77" fmla="*/ 51 h 63"/>
                <a:gd name="T78" fmla="*/ 55 w 60"/>
                <a:gd name="T79" fmla="*/ 48 h 63"/>
                <a:gd name="T80" fmla="*/ 54 w 60"/>
                <a:gd name="T81" fmla="*/ 42 h 63"/>
                <a:gd name="T82" fmla="*/ 55 w 60"/>
                <a:gd name="T83" fmla="*/ 39 h 63"/>
                <a:gd name="T84" fmla="*/ 59 w 60"/>
                <a:gd name="T85" fmla="*/ 35 h 63"/>
                <a:gd name="T86" fmla="*/ 60 w 60"/>
                <a:gd name="T87" fmla="*/ 32 h 63"/>
                <a:gd name="T88" fmla="*/ 56 w 60"/>
                <a:gd name="T89" fmla="*/ 28 h 63"/>
                <a:gd name="T90" fmla="*/ 55 w 60"/>
                <a:gd name="T91" fmla="*/ 24 h 63"/>
                <a:gd name="T92" fmla="*/ 57 w 60"/>
                <a:gd name="T93" fmla="*/ 19 h 63"/>
                <a:gd name="T94" fmla="*/ 20 w 60"/>
                <a:gd name="T95" fmla="*/ 47 h 63"/>
                <a:gd name="T96" fmla="*/ 22 w 60"/>
                <a:gd name="T97" fmla="*/ 36 h 63"/>
                <a:gd name="T98" fmla="*/ 31 w 60"/>
                <a:gd name="T99" fmla="*/ 50 h 63"/>
                <a:gd name="T100" fmla="*/ 41 w 60"/>
                <a:gd name="T101" fmla="*/ 53 h 63"/>
                <a:gd name="T102" fmla="*/ 32 w 60"/>
                <a:gd name="T103" fmla="*/ 30 h 63"/>
                <a:gd name="T104" fmla="*/ 26 w 60"/>
                <a:gd name="T105" fmla="*/ 24 h 63"/>
                <a:gd name="T106" fmla="*/ 28 w 60"/>
                <a:gd name="T107" fmla="*/ 13 h 63"/>
                <a:gd name="T108" fmla="*/ 37 w 60"/>
                <a:gd name="T109" fmla="*/ 27 h 63"/>
                <a:gd name="T110" fmla="*/ 47 w 60"/>
                <a:gd name="T111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0" h="63">
                  <a:moveTo>
                    <a:pt x="53" y="18"/>
                  </a:moveTo>
                  <a:cubicBezTo>
                    <a:pt x="56" y="16"/>
                    <a:pt x="56" y="16"/>
                    <a:pt x="56" y="16"/>
                  </a:cubicBezTo>
                  <a:cubicBezTo>
                    <a:pt x="55" y="15"/>
                    <a:pt x="55" y="14"/>
                    <a:pt x="54" y="14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0" y="15"/>
                    <a:pt x="50" y="1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1"/>
                    <a:pt x="52" y="10"/>
                    <a:pt x="51" y="9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1"/>
                    <a:pt x="47" y="11"/>
                    <a:pt x="47" y="11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7"/>
                    <a:pt x="48" y="6"/>
                    <a:pt x="47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4" y="4"/>
                    <a:pt x="43" y="3"/>
                    <a:pt x="42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1"/>
                    <a:pt x="37" y="1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29" y="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6"/>
                    <a:pt x="20" y="6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2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9"/>
                    <a:pt x="8" y="9"/>
                    <a:pt x="8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4"/>
                    <a:pt x="4" y="15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8"/>
                    <a:pt x="6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8"/>
                    <a:pt x="2" y="19"/>
                    <a:pt x="2" y="2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3"/>
                    <a:pt x="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3" y="27"/>
                    <a:pt x="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2"/>
                    <a:pt x="3" y="32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40"/>
                    <a:pt x="1" y="41"/>
                    <a:pt x="1" y="42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5"/>
                    <a:pt x="3" y="46"/>
                    <a:pt x="3" y="4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8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6" y="51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50"/>
                    <a:pt x="10" y="50"/>
                    <a:pt x="11" y="5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4"/>
                    <a:pt x="9" y="55"/>
                    <a:pt x="10" y="55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4" y="54"/>
                    <a:pt x="14" y="54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3" y="58"/>
                    <a:pt x="14" y="58"/>
                    <a:pt x="14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8" y="56"/>
                    <a:pt x="18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1"/>
                    <a:pt x="19" y="61"/>
                    <a:pt x="19" y="61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2" y="58"/>
                    <a:pt x="22" y="58"/>
                    <a:pt x="23" y="58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62"/>
                    <a:pt x="24" y="62"/>
                    <a:pt x="25" y="63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26" y="59"/>
                    <a:pt x="27" y="59"/>
                    <a:pt x="27" y="59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9" y="63"/>
                    <a:pt x="30" y="63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1" y="59"/>
                    <a:pt x="32" y="59"/>
                    <a:pt x="32" y="59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5" y="63"/>
                    <a:pt x="35" y="62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9" y="61"/>
                    <a:pt x="40" y="61"/>
                    <a:pt x="41" y="61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41" y="57"/>
                    <a:pt x="41" y="56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4" y="59"/>
                    <a:pt x="44" y="59"/>
                    <a:pt x="45" y="59"/>
                  </a:cubicBezTo>
                  <a:cubicBezTo>
                    <a:pt x="45" y="59"/>
                    <a:pt x="45" y="59"/>
                    <a:pt x="45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5" y="54"/>
                    <a:pt x="45" y="54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50" y="55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1"/>
                    <a:pt x="48" y="51"/>
                    <a:pt x="49" y="50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3" y="51"/>
                    <a:pt x="53" y="51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8"/>
                    <a:pt x="51" y="47"/>
                    <a:pt x="52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7"/>
                    <a:pt x="56" y="47"/>
                    <a:pt x="56" y="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2"/>
                    <a:pt x="58" y="42"/>
                    <a:pt x="58" y="41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5" y="38"/>
                    <a:pt x="55" y="37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6"/>
                    <a:pt x="59" y="3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3"/>
                    <a:pt x="56" y="33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1"/>
                    <a:pt x="60" y="30"/>
                    <a:pt x="60" y="30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56" y="28"/>
                    <a:pt x="56" y="28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5"/>
                    <a:pt x="59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3"/>
                    <a:pt x="55" y="23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20"/>
                    <a:pt x="57" y="19"/>
                    <a:pt x="57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8"/>
                  </a:cubicBezTo>
                  <a:close/>
                  <a:moveTo>
                    <a:pt x="20" y="47"/>
                  </a:moveTo>
                  <a:cubicBezTo>
                    <a:pt x="16" y="49"/>
                    <a:pt x="11" y="47"/>
                    <a:pt x="9" y="44"/>
                  </a:cubicBezTo>
                  <a:cubicBezTo>
                    <a:pt x="7" y="40"/>
                    <a:pt x="9" y="35"/>
                    <a:pt x="12" y="33"/>
                  </a:cubicBezTo>
                  <a:cubicBezTo>
                    <a:pt x="16" y="31"/>
                    <a:pt x="20" y="32"/>
                    <a:pt x="22" y="36"/>
                  </a:cubicBezTo>
                  <a:cubicBezTo>
                    <a:pt x="24" y="40"/>
                    <a:pt x="23" y="44"/>
                    <a:pt x="20" y="47"/>
                  </a:cubicBezTo>
                  <a:close/>
                  <a:moveTo>
                    <a:pt x="41" y="53"/>
                  </a:moveTo>
                  <a:cubicBezTo>
                    <a:pt x="38" y="55"/>
                    <a:pt x="33" y="54"/>
                    <a:pt x="31" y="50"/>
                  </a:cubicBezTo>
                  <a:cubicBezTo>
                    <a:pt x="29" y="46"/>
                    <a:pt x="30" y="41"/>
                    <a:pt x="34" y="39"/>
                  </a:cubicBezTo>
                  <a:cubicBezTo>
                    <a:pt x="37" y="37"/>
                    <a:pt x="42" y="38"/>
                    <a:pt x="44" y="42"/>
                  </a:cubicBezTo>
                  <a:cubicBezTo>
                    <a:pt x="46" y="46"/>
                    <a:pt x="45" y="50"/>
                    <a:pt x="41" y="53"/>
                  </a:cubicBezTo>
                  <a:close/>
                  <a:moveTo>
                    <a:pt x="27" y="33"/>
                  </a:moveTo>
                  <a:cubicBezTo>
                    <a:pt x="26" y="32"/>
                    <a:pt x="26" y="30"/>
                    <a:pt x="28" y="29"/>
                  </a:cubicBezTo>
                  <a:cubicBezTo>
                    <a:pt x="30" y="28"/>
                    <a:pt x="32" y="28"/>
                    <a:pt x="32" y="30"/>
                  </a:cubicBezTo>
                  <a:cubicBezTo>
                    <a:pt x="33" y="31"/>
                    <a:pt x="33" y="34"/>
                    <a:pt x="31" y="35"/>
                  </a:cubicBezTo>
                  <a:cubicBezTo>
                    <a:pt x="30" y="35"/>
                    <a:pt x="28" y="35"/>
                    <a:pt x="27" y="33"/>
                  </a:cubicBezTo>
                  <a:close/>
                  <a:moveTo>
                    <a:pt x="26" y="24"/>
                  </a:moveTo>
                  <a:cubicBezTo>
                    <a:pt x="22" y="26"/>
                    <a:pt x="17" y="25"/>
                    <a:pt x="15" y="21"/>
                  </a:cubicBezTo>
                  <a:cubicBezTo>
                    <a:pt x="13" y="17"/>
                    <a:pt x="14" y="13"/>
                    <a:pt x="18" y="10"/>
                  </a:cubicBezTo>
                  <a:cubicBezTo>
                    <a:pt x="22" y="8"/>
                    <a:pt x="26" y="10"/>
                    <a:pt x="28" y="13"/>
                  </a:cubicBezTo>
                  <a:cubicBezTo>
                    <a:pt x="30" y="17"/>
                    <a:pt x="29" y="22"/>
                    <a:pt x="26" y="24"/>
                  </a:cubicBezTo>
                  <a:close/>
                  <a:moveTo>
                    <a:pt x="47" y="30"/>
                  </a:moveTo>
                  <a:cubicBezTo>
                    <a:pt x="43" y="32"/>
                    <a:pt x="39" y="31"/>
                    <a:pt x="37" y="27"/>
                  </a:cubicBezTo>
                  <a:cubicBezTo>
                    <a:pt x="35" y="23"/>
                    <a:pt x="36" y="19"/>
                    <a:pt x="40" y="17"/>
                  </a:cubicBezTo>
                  <a:cubicBezTo>
                    <a:pt x="43" y="14"/>
                    <a:pt x="48" y="16"/>
                    <a:pt x="50" y="19"/>
                  </a:cubicBezTo>
                  <a:cubicBezTo>
                    <a:pt x="52" y="23"/>
                    <a:pt x="51" y="28"/>
                    <a:pt x="47" y="3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0" name="Freeform 15"/>
            <p:cNvSpPr>
              <a:spLocks noEditPoints="1"/>
            </p:cNvSpPr>
            <p:nvPr/>
          </p:nvSpPr>
          <p:spPr bwMode="auto">
            <a:xfrm>
              <a:off x="1225550" y="2528888"/>
              <a:ext cx="76200" cy="79375"/>
            </a:xfrm>
            <a:custGeom>
              <a:avLst/>
              <a:gdLst>
                <a:gd name="T0" fmla="*/ 65 w 71"/>
                <a:gd name="T1" fmla="*/ 17 h 75"/>
                <a:gd name="T2" fmla="*/ 63 w 71"/>
                <a:gd name="T3" fmla="*/ 14 h 75"/>
                <a:gd name="T4" fmla="*/ 56 w 71"/>
                <a:gd name="T5" fmla="*/ 13 h 75"/>
                <a:gd name="T6" fmla="*/ 53 w 71"/>
                <a:gd name="T7" fmla="*/ 11 h 75"/>
                <a:gd name="T8" fmla="*/ 51 w 71"/>
                <a:gd name="T9" fmla="*/ 4 h 75"/>
                <a:gd name="T10" fmla="*/ 47 w 71"/>
                <a:gd name="T11" fmla="*/ 2 h 75"/>
                <a:gd name="T12" fmla="*/ 41 w 71"/>
                <a:gd name="T13" fmla="*/ 5 h 75"/>
                <a:gd name="T14" fmla="*/ 37 w 71"/>
                <a:gd name="T15" fmla="*/ 5 h 75"/>
                <a:gd name="T16" fmla="*/ 32 w 71"/>
                <a:gd name="T17" fmla="*/ 1 h 75"/>
                <a:gd name="T18" fmla="*/ 28 w 71"/>
                <a:gd name="T19" fmla="*/ 1 h 75"/>
                <a:gd name="T20" fmla="*/ 24 w 71"/>
                <a:gd name="T21" fmla="*/ 7 h 75"/>
                <a:gd name="T22" fmla="*/ 21 w 71"/>
                <a:gd name="T23" fmla="*/ 9 h 75"/>
                <a:gd name="T24" fmla="*/ 17 w 71"/>
                <a:gd name="T25" fmla="*/ 6 h 75"/>
                <a:gd name="T26" fmla="*/ 15 w 71"/>
                <a:gd name="T27" fmla="*/ 13 h 75"/>
                <a:gd name="T28" fmla="*/ 12 w 71"/>
                <a:gd name="T29" fmla="*/ 16 h 75"/>
                <a:gd name="T30" fmla="*/ 6 w 71"/>
                <a:gd name="T31" fmla="*/ 18 h 75"/>
                <a:gd name="T32" fmla="*/ 4 w 71"/>
                <a:gd name="T33" fmla="*/ 21 h 75"/>
                <a:gd name="T34" fmla="*/ 6 w 71"/>
                <a:gd name="T35" fmla="*/ 28 h 75"/>
                <a:gd name="T36" fmla="*/ 5 w 71"/>
                <a:gd name="T37" fmla="*/ 31 h 75"/>
                <a:gd name="T38" fmla="*/ 0 w 71"/>
                <a:gd name="T39" fmla="*/ 36 h 75"/>
                <a:gd name="T40" fmla="*/ 0 w 71"/>
                <a:gd name="T41" fmla="*/ 40 h 75"/>
                <a:gd name="T42" fmla="*/ 5 w 71"/>
                <a:gd name="T43" fmla="*/ 45 h 75"/>
                <a:gd name="T44" fmla="*/ 6 w 71"/>
                <a:gd name="T45" fmla="*/ 49 h 75"/>
                <a:gd name="T46" fmla="*/ 4 w 71"/>
                <a:gd name="T47" fmla="*/ 56 h 75"/>
                <a:gd name="T48" fmla="*/ 6 w 71"/>
                <a:gd name="T49" fmla="*/ 59 h 75"/>
                <a:gd name="T50" fmla="*/ 13 w 71"/>
                <a:gd name="T51" fmla="*/ 60 h 75"/>
                <a:gd name="T52" fmla="*/ 16 w 71"/>
                <a:gd name="T53" fmla="*/ 63 h 75"/>
                <a:gd name="T54" fmla="*/ 18 w 71"/>
                <a:gd name="T55" fmla="*/ 70 h 75"/>
                <a:gd name="T56" fmla="*/ 21 w 71"/>
                <a:gd name="T57" fmla="*/ 72 h 75"/>
                <a:gd name="T58" fmla="*/ 27 w 71"/>
                <a:gd name="T59" fmla="*/ 69 h 75"/>
                <a:gd name="T60" fmla="*/ 31 w 71"/>
                <a:gd name="T61" fmla="*/ 70 h 75"/>
                <a:gd name="T62" fmla="*/ 36 w 71"/>
                <a:gd name="T63" fmla="*/ 75 h 75"/>
                <a:gd name="T64" fmla="*/ 40 w 71"/>
                <a:gd name="T65" fmla="*/ 75 h 75"/>
                <a:gd name="T66" fmla="*/ 44 w 71"/>
                <a:gd name="T67" fmla="*/ 69 h 75"/>
                <a:gd name="T68" fmla="*/ 48 w 71"/>
                <a:gd name="T69" fmla="*/ 68 h 75"/>
                <a:gd name="T70" fmla="*/ 53 w 71"/>
                <a:gd name="T71" fmla="*/ 70 h 75"/>
                <a:gd name="T72" fmla="*/ 54 w 71"/>
                <a:gd name="T73" fmla="*/ 64 h 75"/>
                <a:gd name="T74" fmla="*/ 57 w 71"/>
                <a:gd name="T75" fmla="*/ 62 h 75"/>
                <a:gd name="T76" fmla="*/ 64 w 71"/>
                <a:gd name="T77" fmla="*/ 61 h 75"/>
                <a:gd name="T78" fmla="*/ 66 w 71"/>
                <a:gd name="T79" fmla="*/ 57 h 75"/>
                <a:gd name="T80" fmla="*/ 65 w 71"/>
                <a:gd name="T81" fmla="*/ 50 h 75"/>
                <a:gd name="T82" fmla="*/ 66 w 71"/>
                <a:gd name="T83" fmla="*/ 47 h 75"/>
                <a:gd name="T84" fmla="*/ 71 w 71"/>
                <a:gd name="T85" fmla="*/ 42 h 75"/>
                <a:gd name="T86" fmla="*/ 71 w 71"/>
                <a:gd name="T87" fmla="*/ 38 h 75"/>
                <a:gd name="T88" fmla="*/ 67 w 71"/>
                <a:gd name="T89" fmla="*/ 33 h 75"/>
                <a:gd name="T90" fmla="*/ 66 w 71"/>
                <a:gd name="T91" fmla="*/ 29 h 75"/>
                <a:gd name="T92" fmla="*/ 68 w 71"/>
                <a:gd name="T93" fmla="*/ 23 h 75"/>
                <a:gd name="T94" fmla="*/ 24 w 71"/>
                <a:gd name="T95" fmla="*/ 56 h 75"/>
                <a:gd name="T96" fmla="*/ 27 w 71"/>
                <a:gd name="T97" fmla="*/ 43 h 75"/>
                <a:gd name="T98" fmla="*/ 37 w 71"/>
                <a:gd name="T99" fmla="*/ 59 h 75"/>
                <a:gd name="T100" fmla="*/ 49 w 71"/>
                <a:gd name="T101" fmla="*/ 63 h 75"/>
                <a:gd name="T102" fmla="*/ 39 w 71"/>
                <a:gd name="T103" fmla="*/ 36 h 75"/>
                <a:gd name="T104" fmla="*/ 31 w 71"/>
                <a:gd name="T105" fmla="*/ 29 h 75"/>
                <a:gd name="T106" fmla="*/ 34 w 71"/>
                <a:gd name="T107" fmla="*/ 16 h 75"/>
                <a:gd name="T108" fmla="*/ 44 w 71"/>
                <a:gd name="T109" fmla="*/ 33 h 75"/>
                <a:gd name="T110" fmla="*/ 56 w 71"/>
                <a:gd name="T11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75">
                  <a:moveTo>
                    <a:pt x="63" y="22"/>
                  </a:moveTo>
                  <a:cubicBezTo>
                    <a:pt x="67" y="19"/>
                    <a:pt x="67" y="19"/>
                    <a:pt x="67" y="19"/>
                  </a:cubicBezTo>
                  <a:cubicBezTo>
                    <a:pt x="66" y="18"/>
                    <a:pt x="66" y="17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8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2" y="12"/>
                    <a:pt x="61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7" y="14"/>
                    <a:pt x="57" y="13"/>
                    <a:pt x="56" y="13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7" y="8"/>
                    <a:pt x="56" y="7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0"/>
                    <a:pt x="52" y="10"/>
                    <a:pt x="51" y="9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1" y="4"/>
                    <a:pt x="51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2"/>
                    <a:pt x="46" y="2"/>
                    <a:pt x="45" y="2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1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3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0" y="5"/>
                    <a:pt x="30" y="6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2"/>
                    <a:pt x="26" y="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5" y="7"/>
                    <a:pt x="24" y="7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0" y="10"/>
                    <a:pt x="19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1"/>
                    <a:pt x="10" y="12"/>
                    <a:pt x="10" y="12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1" y="17"/>
                    <a:pt x="11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6" y="17"/>
                    <a:pt x="6" y="18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3"/>
                    <a:pt x="3" y="23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7"/>
                    <a:pt x="6" y="28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9"/>
                    <a:pt x="1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2"/>
                    <a:pt x="5" y="33"/>
                    <a:pt x="5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4" y="39"/>
                    <a:pt x="4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5" y="45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8"/>
                    <a:pt x="2" y="49"/>
                    <a:pt x="2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9"/>
                    <a:pt x="7" y="50"/>
                    <a:pt x="7" y="51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4" y="54"/>
                    <a:pt x="4" y="55"/>
                    <a:pt x="4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9" y="55"/>
                    <a:pt x="10" y="56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1" y="65"/>
                    <a:pt x="12" y="65"/>
                    <a:pt x="12" y="66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7" y="64"/>
                    <a:pt x="17" y="64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6" y="69"/>
                    <a:pt x="17" y="69"/>
                    <a:pt x="18" y="70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1" y="67"/>
                    <a:pt x="22" y="67"/>
                    <a:pt x="22" y="67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2" y="72"/>
                    <a:pt x="23" y="72"/>
                    <a:pt x="2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6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8" y="74"/>
                    <a:pt x="29" y="74"/>
                    <a:pt x="30" y="7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2" y="70"/>
                    <a:pt x="32" y="70"/>
                    <a:pt x="33" y="7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5" y="75"/>
                    <a:pt x="36" y="75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7" y="70"/>
                    <a:pt x="38" y="70"/>
                    <a:pt x="39" y="70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1" y="75"/>
                    <a:pt x="42" y="75"/>
                    <a:pt x="42" y="74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3" y="70"/>
                    <a:pt x="43" y="69"/>
                    <a:pt x="44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7" y="73"/>
                    <a:pt x="48" y="73"/>
                    <a:pt x="49" y="73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8"/>
                    <a:pt x="49" y="67"/>
                    <a:pt x="49" y="67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2" y="71"/>
                    <a:pt x="53" y="70"/>
                    <a:pt x="53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64"/>
                    <a:pt x="54" y="64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7"/>
                    <a:pt x="59" y="66"/>
                    <a:pt x="59" y="66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1"/>
                    <a:pt x="58" y="61"/>
                    <a:pt x="58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3" y="62"/>
                    <a:pt x="63" y="61"/>
                    <a:pt x="64" y="61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1" y="57"/>
                    <a:pt x="62" y="56"/>
                    <a:pt x="62" y="5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7"/>
                    <a:pt x="67" y="56"/>
                    <a:pt x="67" y="55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1"/>
                    <a:pt x="65" y="5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69" y="50"/>
                    <a:pt x="70" y="49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1" y="43"/>
                    <a:pt x="71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0"/>
                    <a:pt x="67" y="40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7"/>
                    <a:pt x="71" y="36"/>
                    <a:pt x="71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4"/>
                    <a:pt x="67" y="34"/>
                    <a:pt x="67" y="33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1"/>
                    <a:pt x="71" y="30"/>
                    <a:pt x="70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6" y="29"/>
                    <a:pt x="66" y="28"/>
                    <a:pt x="65" y="27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4"/>
                    <a:pt x="69" y="23"/>
                    <a:pt x="68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3"/>
                    <a:pt x="63" y="23"/>
                    <a:pt x="63" y="22"/>
                  </a:cubicBezTo>
                  <a:close/>
                  <a:moveTo>
                    <a:pt x="24" y="56"/>
                  </a:moveTo>
                  <a:cubicBezTo>
                    <a:pt x="20" y="58"/>
                    <a:pt x="14" y="57"/>
                    <a:pt x="12" y="52"/>
                  </a:cubicBezTo>
                  <a:cubicBezTo>
                    <a:pt x="9" y="48"/>
                    <a:pt x="11" y="42"/>
                    <a:pt x="15" y="39"/>
                  </a:cubicBezTo>
                  <a:cubicBezTo>
                    <a:pt x="19" y="37"/>
                    <a:pt x="25" y="38"/>
                    <a:pt x="27" y="43"/>
                  </a:cubicBezTo>
                  <a:cubicBezTo>
                    <a:pt x="30" y="47"/>
                    <a:pt x="28" y="53"/>
                    <a:pt x="24" y="56"/>
                  </a:cubicBezTo>
                  <a:close/>
                  <a:moveTo>
                    <a:pt x="49" y="63"/>
                  </a:moveTo>
                  <a:cubicBezTo>
                    <a:pt x="45" y="65"/>
                    <a:pt x="40" y="64"/>
                    <a:pt x="37" y="59"/>
                  </a:cubicBezTo>
                  <a:cubicBezTo>
                    <a:pt x="35" y="55"/>
                    <a:pt x="36" y="49"/>
                    <a:pt x="41" y="47"/>
                  </a:cubicBezTo>
                  <a:cubicBezTo>
                    <a:pt x="45" y="44"/>
                    <a:pt x="50" y="46"/>
                    <a:pt x="53" y="50"/>
                  </a:cubicBezTo>
                  <a:cubicBezTo>
                    <a:pt x="55" y="55"/>
                    <a:pt x="54" y="60"/>
                    <a:pt x="49" y="63"/>
                  </a:cubicBezTo>
                  <a:close/>
                  <a:moveTo>
                    <a:pt x="32" y="40"/>
                  </a:moveTo>
                  <a:cubicBezTo>
                    <a:pt x="31" y="38"/>
                    <a:pt x="32" y="35"/>
                    <a:pt x="34" y="34"/>
                  </a:cubicBezTo>
                  <a:cubicBezTo>
                    <a:pt x="36" y="33"/>
                    <a:pt x="38" y="34"/>
                    <a:pt x="39" y="36"/>
                  </a:cubicBezTo>
                  <a:cubicBezTo>
                    <a:pt x="40" y="38"/>
                    <a:pt x="39" y="40"/>
                    <a:pt x="38" y="41"/>
                  </a:cubicBezTo>
                  <a:cubicBezTo>
                    <a:pt x="36" y="42"/>
                    <a:pt x="33" y="42"/>
                    <a:pt x="32" y="40"/>
                  </a:cubicBezTo>
                  <a:close/>
                  <a:moveTo>
                    <a:pt x="31" y="29"/>
                  </a:moveTo>
                  <a:cubicBezTo>
                    <a:pt x="27" y="31"/>
                    <a:pt x="21" y="30"/>
                    <a:pt x="19" y="25"/>
                  </a:cubicBezTo>
                  <a:cubicBezTo>
                    <a:pt x="16" y="21"/>
                    <a:pt x="18" y="15"/>
                    <a:pt x="22" y="13"/>
                  </a:cubicBezTo>
                  <a:cubicBezTo>
                    <a:pt x="26" y="10"/>
                    <a:pt x="32" y="12"/>
                    <a:pt x="34" y="16"/>
                  </a:cubicBezTo>
                  <a:cubicBezTo>
                    <a:pt x="36" y="21"/>
                    <a:pt x="35" y="26"/>
                    <a:pt x="31" y="29"/>
                  </a:cubicBezTo>
                  <a:close/>
                  <a:moveTo>
                    <a:pt x="56" y="36"/>
                  </a:moveTo>
                  <a:cubicBezTo>
                    <a:pt x="52" y="39"/>
                    <a:pt x="47" y="37"/>
                    <a:pt x="44" y="33"/>
                  </a:cubicBezTo>
                  <a:cubicBezTo>
                    <a:pt x="42" y="28"/>
                    <a:pt x="43" y="22"/>
                    <a:pt x="47" y="20"/>
                  </a:cubicBezTo>
                  <a:cubicBezTo>
                    <a:pt x="52" y="17"/>
                    <a:pt x="57" y="19"/>
                    <a:pt x="60" y="23"/>
                  </a:cubicBezTo>
                  <a:cubicBezTo>
                    <a:pt x="62" y="28"/>
                    <a:pt x="61" y="34"/>
                    <a:pt x="56" y="3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1" name="Freeform 16"/>
            <p:cNvSpPr>
              <a:spLocks noEditPoints="1"/>
            </p:cNvSpPr>
            <p:nvPr/>
          </p:nvSpPr>
          <p:spPr bwMode="auto">
            <a:xfrm>
              <a:off x="1192213" y="2576513"/>
              <a:ext cx="28575" cy="28575"/>
            </a:xfrm>
            <a:custGeom>
              <a:avLst/>
              <a:gdLst>
                <a:gd name="T0" fmla="*/ 23 w 27"/>
                <a:gd name="T1" fmla="*/ 14 h 27"/>
                <a:gd name="T2" fmla="*/ 23 w 27"/>
                <a:gd name="T3" fmla="*/ 14 h 27"/>
                <a:gd name="T4" fmla="*/ 23 w 27"/>
                <a:gd name="T5" fmla="*/ 12 h 27"/>
                <a:gd name="T6" fmla="*/ 27 w 27"/>
                <a:gd name="T7" fmla="*/ 10 h 27"/>
                <a:gd name="T8" fmla="*/ 25 w 27"/>
                <a:gd name="T9" fmla="*/ 6 h 27"/>
                <a:gd name="T10" fmla="*/ 21 w 27"/>
                <a:gd name="T11" fmla="*/ 7 h 27"/>
                <a:gd name="T12" fmla="*/ 19 w 27"/>
                <a:gd name="T13" fmla="*/ 5 h 27"/>
                <a:gd name="T14" fmla="*/ 20 w 27"/>
                <a:gd name="T15" fmla="*/ 1 h 27"/>
                <a:gd name="T16" fmla="*/ 16 w 27"/>
                <a:gd name="T17" fmla="*/ 0 h 27"/>
                <a:gd name="T18" fmla="*/ 14 w 27"/>
                <a:gd name="T19" fmla="*/ 3 h 27"/>
                <a:gd name="T20" fmla="*/ 13 w 27"/>
                <a:gd name="T21" fmla="*/ 3 h 27"/>
                <a:gd name="T22" fmla="*/ 12 w 27"/>
                <a:gd name="T23" fmla="*/ 3 h 27"/>
                <a:gd name="T24" fmla="*/ 10 w 27"/>
                <a:gd name="T25" fmla="*/ 0 h 27"/>
                <a:gd name="T26" fmla="*/ 6 w 27"/>
                <a:gd name="T27" fmla="*/ 2 h 27"/>
                <a:gd name="T28" fmla="*/ 7 w 27"/>
                <a:gd name="T29" fmla="*/ 6 h 27"/>
                <a:gd name="T30" fmla="*/ 6 w 27"/>
                <a:gd name="T31" fmla="*/ 7 h 27"/>
                <a:gd name="T32" fmla="*/ 2 w 27"/>
                <a:gd name="T33" fmla="*/ 6 h 27"/>
                <a:gd name="T34" fmla="*/ 0 w 27"/>
                <a:gd name="T35" fmla="*/ 11 h 27"/>
                <a:gd name="T36" fmla="*/ 4 w 27"/>
                <a:gd name="T37" fmla="*/ 13 h 27"/>
                <a:gd name="T38" fmla="*/ 4 w 27"/>
                <a:gd name="T39" fmla="*/ 14 h 27"/>
                <a:gd name="T40" fmla="*/ 4 w 27"/>
                <a:gd name="T41" fmla="*/ 15 h 27"/>
                <a:gd name="T42" fmla="*/ 0 w 27"/>
                <a:gd name="T43" fmla="*/ 17 h 27"/>
                <a:gd name="T44" fmla="*/ 2 w 27"/>
                <a:gd name="T45" fmla="*/ 21 h 27"/>
                <a:gd name="T46" fmla="*/ 6 w 27"/>
                <a:gd name="T47" fmla="*/ 20 h 27"/>
                <a:gd name="T48" fmla="*/ 8 w 27"/>
                <a:gd name="T49" fmla="*/ 22 h 27"/>
                <a:gd name="T50" fmla="*/ 7 w 27"/>
                <a:gd name="T51" fmla="*/ 26 h 27"/>
                <a:gd name="T52" fmla="*/ 11 w 27"/>
                <a:gd name="T53" fmla="*/ 27 h 27"/>
                <a:gd name="T54" fmla="*/ 13 w 27"/>
                <a:gd name="T55" fmla="*/ 24 h 27"/>
                <a:gd name="T56" fmla="*/ 13 w 27"/>
                <a:gd name="T57" fmla="*/ 24 h 27"/>
                <a:gd name="T58" fmla="*/ 15 w 27"/>
                <a:gd name="T59" fmla="*/ 24 h 27"/>
                <a:gd name="T60" fmla="*/ 17 w 27"/>
                <a:gd name="T61" fmla="*/ 27 h 27"/>
                <a:gd name="T62" fmla="*/ 21 w 27"/>
                <a:gd name="T63" fmla="*/ 25 h 27"/>
                <a:gd name="T64" fmla="*/ 20 w 27"/>
                <a:gd name="T65" fmla="*/ 21 h 27"/>
                <a:gd name="T66" fmla="*/ 21 w 27"/>
                <a:gd name="T67" fmla="*/ 20 h 27"/>
                <a:gd name="T68" fmla="*/ 25 w 27"/>
                <a:gd name="T69" fmla="*/ 21 h 27"/>
                <a:gd name="T70" fmla="*/ 27 w 27"/>
                <a:gd name="T71" fmla="*/ 16 h 27"/>
                <a:gd name="T72" fmla="*/ 23 w 27"/>
                <a:gd name="T73" fmla="*/ 14 h 27"/>
                <a:gd name="T74" fmla="*/ 13 w 27"/>
                <a:gd name="T75" fmla="*/ 18 h 27"/>
                <a:gd name="T76" fmla="*/ 9 w 27"/>
                <a:gd name="T77" fmla="*/ 14 h 27"/>
                <a:gd name="T78" fmla="*/ 13 w 27"/>
                <a:gd name="T79" fmla="*/ 9 h 27"/>
                <a:gd name="T80" fmla="*/ 18 w 27"/>
                <a:gd name="T81" fmla="*/ 14 h 27"/>
                <a:gd name="T82" fmla="*/ 13 w 27"/>
                <a:gd name="T83" fmla="*/ 1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" h="27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2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8"/>
                    <a:pt x="26" y="7"/>
                    <a:pt x="25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1"/>
                    <a:pt x="6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9"/>
                    <a:pt x="0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9"/>
                    <a:pt x="1" y="20"/>
                    <a:pt x="2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1"/>
                    <a:pt x="7" y="21"/>
                    <a:pt x="8" y="2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9" y="27"/>
                    <a:pt x="11" y="27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20" y="26"/>
                    <a:pt x="21" y="25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1" y="20"/>
                    <a:pt x="21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19"/>
                    <a:pt x="26" y="18"/>
                    <a:pt x="27" y="16"/>
                  </a:cubicBezTo>
                  <a:lnTo>
                    <a:pt x="23" y="14"/>
                  </a:lnTo>
                  <a:close/>
                  <a:moveTo>
                    <a:pt x="13" y="18"/>
                  </a:moveTo>
                  <a:cubicBezTo>
                    <a:pt x="11" y="18"/>
                    <a:pt x="9" y="16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16" y="9"/>
                    <a:pt x="18" y="11"/>
                    <a:pt x="18" y="14"/>
                  </a:cubicBezTo>
                  <a:cubicBezTo>
                    <a:pt x="18" y="16"/>
                    <a:pt x="16" y="18"/>
                    <a:pt x="13" y="1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2" name="Freeform 17"/>
            <p:cNvSpPr>
              <a:spLocks noEditPoints="1"/>
            </p:cNvSpPr>
            <p:nvPr/>
          </p:nvSpPr>
          <p:spPr bwMode="auto">
            <a:xfrm>
              <a:off x="1203325" y="2713038"/>
              <a:ext cx="25400" cy="25400"/>
            </a:xfrm>
            <a:custGeom>
              <a:avLst/>
              <a:gdLst>
                <a:gd name="T0" fmla="*/ 21 w 24"/>
                <a:gd name="T1" fmla="*/ 13 h 25"/>
                <a:gd name="T2" fmla="*/ 21 w 24"/>
                <a:gd name="T3" fmla="*/ 12 h 25"/>
                <a:gd name="T4" fmla="*/ 21 w 24"/>
                <a:gd name="T5" fmla="*/ 11 h 25"/>
                <a:gd name="T6" fmla="*/ 24 w 24"/>
                <a:gd name="T7" fmla="*/ 9 h 25"/>
                <a:gd name="T8" fmla="*/ 23 w 24"/>
                <a:gd name="T9" fmla="*/ 5 h 25"/>
                <a:gd name="T10" fmla="*/ 19 w 24"/>
                <a:gd name="T11" fmla="*/ 6 h 25"/>
                <a:gd name="T12" fmla="*/ 18 w 24"/>
                <a:gd name="T13" fmla="*/ 5 h 25"/>
                <a:gd name="T14" fmla="*/ 18 w 24"/>
                <a:gd name="T15" fmla="*/ 1 h 25"/>
                <a:gd name="T16" fmla="*/ 15 w 24"/>
                <a:gd name="T17" fmla="*/ 0 h 25"/>
                <a:gd name="T18" fmla="*/ 13 w 24"/>
                <a:gd name="T19" fmla="*/ 3 h 25"/>
                <a:gd name="T20" fmla="*/ 12 w 24"/>
                <a:gd name="T21" fmla="*/ 3 h 25"/>
                <a:gd name="T22" fmla="*/ 11 w 24"/>
                <a:gd name="T23" fmla="*/ 3 h 25"/>
                <a:gd name="T24" fmla="*/ 9 w 24"/>
                <a:gd name="T25" fmla="*/ 0 h 25"/>
                <a:gd name="T26" fmla="*/ 6 w 24"/>
                <a:gd name="T27" fmla="*/ 2 h 25"/>
                <a:gd name="T28" fmla="*/ 7 w 24"/>
                <a:gd name="T29" fmla="*/ 5 h 25"/>
                <a:gd name="T30" fmla="*/ 5 w 24"/>
                <a:gd name="T31" fmla="*/ 7 h 25"/>
                <a:gd name="T32" fmla="*/ 2 w 24"/>
                <a:gd name="T33" fmla="*/ 6 h 25"/>
                <a:gd name="T34" fmla="*/ 0 w 24"/>
                <a:gd name="T35" fmla="*/ 10 h 25"/>
                <a:gd name="T36" fmla="*/ 4 w 24"/>
                <a:gd name="T37" fmla="*/ 11 h 25"/>
                <a:gd name="T38" fmla="*/ 4 w 24"/>
                <a:gd name="T39" fmla="*/ 12 h 25"/>
                <a:gd name="T40" fmla="*/ 4 w 24"/>
                <a:gd name="T41" fmla="*/ 13 h 25"/>
                <a:gd name="T42" fmla="*/ 1 w 24"/>
                <a:gd name="T43" fmla="*/ 15 h 25"/>
                <a:gd name="T44" fmla="*/ 2 w 24"/>
                <a:gd name="T45" fmla="*/ 19 h 25"/>
                <a:gd name="T46" fmla="*/ 6 w 24"/>
                <a:gd name="T47" fmla="*/ 18 h 25"/>
                <a:gd name="T48" fmla="*/ 7 w 24"/>
                <a:gd name="T49" fmla="*/ 20 h 25"/>
                <a:gd name="T50" fmla="*/ 6 w 24"/>
                <a:gd name="T51" fmla="*/ 23 h 25"/>
                <a:gd name="T52" fmla="*/ 10 w 24"/>
                <a:gd name="T53" fmla="*/ 25 h 25"/>
                <a:gd name="T54" fmla="*/ 12 w 24"/>
                <a:gd name="T55" fmla="*/ 21 h 25"/>
                <a:gd name="T56" fmla="*/ 12 w 24"/>
                <a:gd name="T57" fmla="*/ 21 h 25"/>
                <a:gd name="T58" fmla="*/ 13 w 24"/>
                <a:gd name="T59" fmla="*/ 21 h 25"/>
                <a:gd name="T60" fmla="*/ 15 w 24"/>
                <a:gd name="T61" fmla="*/ 25 h 25"/>
                <a:gd name="T62" fmla="*/ 19 w 24"/>
                <a:gd name="T63" fmla="*/ 23 h 25"/>
                <a:gd name="T64" fmla="*/ 18 w 24"/>
                <a:gd name="T65" fmla="*/ 19 h 25"/>
                <a:gd name="T66" fmla="*/ 19 w 24"/>
                <a:gd name="T67" fmla="*/ 18 h 25"/>
                <a:gd name="T68" fmla="*/ 23 w 24"/>
                <a:gd name="T69" fmla="*/ 19 h 25"/>
                <a:gd name="T70" fmla="*/ 24 w 24"/>
                <a:gd name="T71" fmla="*/ 15 h 25"/>
                <a:gd name="T72" fmla="*/ 21 w 24"/>
                <a:gd name="T73" fmla="*/ 13 h 25"/>
                <a:gd name="T74" fmla="*/ 12 w 24"/>
                <a:gd name="T75" fmla="*/ 16 h 25"/>
                <a:gd name="T76" fmla="*/ 8 w 24"/>
                <a:gd name="T77" fmla="*/ 12 h 25"/>
                <a:gd name="T78" fmla="*/ 12 w 24"/>
                <a:gd name="T79" fmla="*/ 8 h 25"/>
                <a:gd name="T80" fmla="*/ 16 w 24"/>
                <a:gd name="T81" fmla="*/ 12 h 25"/>
                <a:gd name="T82" fmla="*/ 12 w 24"/>
                <a:gd name="T83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25">
                  <a:moveTo>
                    <a:pt x="21" y="13"/>
                  </a:moveTo>
                  <a:cubicBezTo>
                    <a:pt x="21" y="13"/>
                    <a:pt x="21" y="13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8"/>
                    <a:pt x="23" y="6"/>
                    <a:pt x="23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5"/>
                    <a:pt x="18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6"/>
                    <a:pt x="6" y="6"/>
                    <a:pt x="5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8"/>
                    <a:pt x="0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7"/>
                    <a:pt x="1" y="18"/>
                    <a:pt x="2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7" y="2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8" y="24"/>
                    <a:pt x="10" y="2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4"/>
                    <a:pt x="18" y="24"/>
                    <a:pt x="19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8"/>
                    <a:pt x="19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8"/>
                    <a:pt x="24" y="16"/>
                    <a:pt x="24" y="15"/>
                  </a:cubicBezTo>
                  <a:lnTo>
                    <a:pt x="21" y="13"/>
                  </a:lnTo>
                  <a:close/>
                  <a:moveTo>
                    <a:pt x="12" y="16"/>
                  </a:moveTo>
                  <a:cubicBezTo>
                    <a:pt x="10" y="16"/>
                    <a:pt x="8" y="15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6" y="15"/>
                    <a:pt x="15" y="16"/>
                    <a:pt x="12" y="1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3" name="Freeform 18"/>
            <p:cNvSpPr>
              <a:spLocks noEditPoints="1"/>
            </p:cNvSpPr>
            <p:nvPr/>
          </p:nvSpPr>
          <p:spPr bwMode="auto">
            <a:xfrm>
              <a:off x="1301750" y="2359026"/>
              <a:ext cx="74613" cy="77788"/>
            </a:xfrm>
            <a:custGeom>
              <a:avLst/>
              <a:gdLst>
                <a:gd name="T0" fmla="*/ 70 w 70"/>
                <a:gd name="T1" fmla="*/ 37 h 73"/>
                <a:gd name="T2" fmla="*/ 64 w 70"/>
                <a:gd name="T3" fmla="*/ 31 h 73"/>
                <a:gd name="T4" fmla="*/ 68 w 70"/>
                <a:gd name="T5" fmla="*/ 27 h 73"/>
                <a:gd name="T6" fmla="*/ 62 w 70"/>
                <a:gd name="T7" fmla="*/ 23 h 73"/>
                <a:gd name="T8" fmla="*/ 64 w 70"/>
                <a:gd name="T9" fmla="*/ 17 h 73"/>
                <a:gd name="T10" fmla="*/ 57 w 70"/>
                <a:gd name="T11" fmla="*/ 16 h 73"/>
                <a:gd name="T12" fmla="*/ 58 w 70"/>
                <a:gd name="T13" fmla="*/ 9 h 73"/>
                <a:gd name="T14" fmla="*/ 50 w 70"/>
                <a:gd name="T15" fmla="*/ 10 h 73"/>
                <a:gd name="T16" fmla="*/ 50 w 70"/>
                <a:gd name="T17" fmla="*/ 4 h 73"/>
                <a:gd name="T18" fmla="*/ 42 w 70"/>
                <a:gd name="T19" fmla="*/ 7 h 73"/>
                <a:gd name="T20" fmla="*/ 40 w 70"/>
                <a:gd name="T21" fmla="*/ 1 h 73"/>
                <a:gd name="T22" fmla="*/ 34 w 70"/>
                <a:gd name="T23" fmla="*/ 6 h 73"/>
                <a:gd name="T24" fmla="*/ 30 w 70"/>
                <a:gd name="T25" fmla="*/ 1 h 73"/>
                <a:gd name="T26" fmla="*/ 26 w 70"/>
                <a:gd name="T27" fmla="*/ 7 h 73"/>
                <a:gd name="T28" fmla="*/ 21 w 70"/>
                <a:gd name="T29" fmla="*/ 4 h 73"/>
                <a:gd name="T30" fmla="*/ 18 w 70"/>
                <a:gd name="T31" fmla="*/ 11 h 73"/>
                <a:gd name="T32" fmla="*/ 12 w 70"/>
                <a:gd name="T33" fmla="*/ 9 h 73"/>
                <a:gd name="T34" fmla="*/ 12 w 70"/>
                <a:gd name="T35" fmla="*/ 17 h 73"/>
                <a:gd name="T36" fmla="*/ 6 w 70"/>
                <a:gd name="T37" fmla="*/ 17 h 73"/>
                <a:gd name="T38" fmla="*/ 8 w 70"/>
                <a:gd name="T39" fmla="*/ 25 h 73"/>
                <a:gd name="T40" fmla="*/ 2 w 70"/>
                <a:gd name="T41" fmla="*/ 26 h 73"/>
                <a:gd name="T42" fmla="*/ 5 w 70"/>
                <a:gd name="T43" fmla="*/ 33 h 73"/>
                <a:gd name="T44" fmla="*/ 0 w 70"/>
                <a:gd name="T45" fmla="*/ 36 h 73"/>
                <a:gd name="T46" fmla="*/ 0 w 70"/>
                <a:gd name="T47" fmla="*/ 42 h 73"/>
                <a:gd name="T48" fmla="*/ 6 w 70"/>
                <a:gd name="T49" fmla="*/ 44 h 73"/>
                <a:gd name="T50" fmla="*/ 3 w 70"/>
                <a:gd name="T51" fmla="*/ 52 h 73"/>
                <a:gd name="T52" fmla="*/ 9 w 70"/>
                <a:gd name="T53" fmla="*/ 52 h 73"/>
                <a:gd name="T54" fmla="*/ 8 w 70"/>
                <a:gd name="T55" fmla="*/ 60 h 73"/>
                <a:gd name="T56" fmla="*/ 15 w 70"/>
                <a:gd name="T57" fmla="*/ 59 h 73"/>
                <a:gd name="T58" fmla="*/ 16 w 70"/>
                <a:gd name="T59" fmla="*/ 67 h 73"/>
                <a:gd name="T60" fmla="*/ 21 w 70"/>
                <a:gd name="T61" fmla="*/ 64 h 73"/>
                <a:gd name="T62" fmla="*/ 25 w 70"/>
                <a:gd name="T63" fmla="*/ 72 h 73"/>
                <a:gd name="T64" fmla="*/ 30 w 70"/>
                <a:gd name="T65" fmla="*/ 67 h 73"/>
                <a:gd name="T66" fmla="*/ 35 w 70"/>
                <a:gd name="T67" fmla="*/ 73 h 73"/>
                <a:gd name="T68" fmla="*/ 38 w 70"/>
                <a:gd name="T69" fmla="*/ 68 h 73"/>
                <a:gd name="T70" fmla="*/ 44 w 70"/>
                <a:gd name="T71" fmla="*/ 72 h 73"/>
                <a:gd name="T72" fmla="*/ 46 w 70"/>
                <a:gd name="T73" fmla="*/ 65 h 73"/>
                <a:gd name="T74" fmla="*/ 53 w 70"/>
                <a:gd name="T75" fmla="*/ 67 h 73"/>
                <a:gd name="T76" fmla="*/ 53 w 70"/>
                <a:gd name="T77" fmla="*/ 61 h 73"/>
                <a:gd name="T78" fmla="*/ 61 w 70"/>
                <a:gd name="T79" fmla="*/ 61 h 73"/>
                <a:gd name="T80" fmla="*/ 59 w 70"/>
                <a:gd name="T81" fmla="*/ 54 h 73"/>
                <a:gd name="T82" fmla="*/ 66 w 70"/>
                <a:gd name="T83" fmla="*/ 52 h 73"/>
                <a:gd name="T84" fmla="*/ 63 w 70"/>
                <a:gd name="T85" fmla="*/ 47 h 73"/>
                <a:gd name="T86" fmla="*/ 69 w 70"/>
                <a:gd name="T87" fmla="*/ 42 h 73"/>
                <a:gd name="T88" fmla="*/ 65 w 70"/>
                <a:gd name="T89" fmla="*/ 38 h 73"/>
                <a:gd name="T90" fmla="*/ 35 w 70"/>
                <a:gd name="T91" fmla="*/ 64 h 73"/>
                <a:gd name="T92" fmla="*/ 35 w 70"/>
                <a:gd name="T93" fmla="*/ 10 h 73"/>
                <a:gd name="T94" fmla="*/ 35 w 70"/>
                <a:gd name="T95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3">
                  <a:moveTo>
                    <a:pt x="70" y="37"/>
                  </a:moveTo>
                  <a:cubicBezTo>
                    <a:pt x="70" y="37"/>
                    <a:pt x="70" y="37"/>
                    <a:pt x="70" y="37"/>
                  </a:cubicBezTo>
                  <a:cubicBezTo>
                    <a:pt x="70" y="35"/>
                    <a:pt x="70" y="33"/>
                    <a:pt x="69" y="32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31"/>
                    <a:pt x="64" y="30"/>
                    <a:pt x="64" y="29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5"/>
                    <a:pt x="67" y="23"/>
                    <a:pt x="67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1" y="22"/>
                    <a:pt x="61" y="22"/>
                    <a:pt x="60" y="21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3" y="16"/>
                    <a:pt x="62" y="14"/>
                    <a:pt x="61" y="13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8"/>
                    <a:pt x="55" y="7"/>
                    <a:pt x="54" y="6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8" y="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8" y="3"/>
                    <a:pt x="46" y="2"/>
                    <a:pt x="45" y="2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8" y="0"/>
                    <a:pt x="37" y="0"/>
                    <a:pt x="35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1"/>
                    <a:pt x="27" y="1"/>
                    <a:pt x="25" y="2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7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9" y="4"/>
                    <a:pt x="18" y="5"/>
                    <a:pt x="16" y="6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7" y="12"/>
                    <a:pt x="16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0"/>
                    <a:pt x="10" y="11"/>
                    <a:pt x="9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0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5" y="18"/>
                    <a:pt x="4" y="20"/>
                    <a:pt x="3" y="21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30"/>
                    <a:pt x="0" y="31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5"/>
                    <a:pt x="5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40"/>
                    <a:pt x="0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4"/>
                    <a:pt x="6" y="44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8"/>
                    <a:pt x="2" y="50"/>
                    <a:pt x="3" y="5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1"/>
                    <a:pt x="9" y="52"/>
                    <a:pt x="9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58"/>
                    <a:pt x="7" y="59"/>
                    <a:pt x="8" y="60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3" y="58"/>
                    <a:pt x="14" y="59"/>
                    <a:pt x="15" y="59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3" y="65"/>
                    <a:pt x="14" y="66"/>
                    <a:pt x="16" y="67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4"/>
                    <a:pt x="21" y="64"/>
                    <a:pt x="21" y="64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2" y="70"/>
                    <a:pt x="23" y="71"/>
                    <a:pt x="25" y="7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9" y="67"/>
                    <a:pt x="30" y="67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1" y="73"/>
                    <a:pt x="33" y="73"/>
                    <a:pt x="35" y="73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68"/>
                    <a:pt x="37" y="68"/>
                    <a:pt x="38" y="6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1" y="73"/>
                    <a:pt x="43" y="72"/>
                    <a:pt x="44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6"/>
                    <a:pt x="45" y="66"/>
                    <a:pt x="46" y="65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51" y="69"/>
                    <a:pt x="52" y="68"/>
                    <a:pt x="53" y="67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3" y="61"/>
                    <a:pt x="53" y="61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9" y="63"/>
                    <a:pt x="60" y="62"/>
                    <a:pt x="61" y="61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9" y="55"/>
                    <a:pt x="59" y="54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5"/>
                    <a:pt x="66" y="54"/>
                    <a:pt x="66" y="52"/>
                  </a:cubicBezTo>
                  <a:cubicBezTo>
                    <a:pt x="62" y="49"/>
                    <a:pt x="62" y="49"/>
                    <a:pt x="62" y="49"/>
                  </a:cubicBezTo>
                  <a:cubicBezTo>
                    <a:pt x="63" y="48"/>
                    <a:pt x="63" y="47"/>
                    <a:pt x="63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6"/>
                    <a:pt x="69" y="44"/>
                    <a:pt x="69" y="42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0"/>
                    <a:pt x="65" y="39"/>
                    <a:pt x="65" y="38"/>
                  </a:cubicBezTo>
                  <a:lnTo>
                    <a:pt x="70" y="37"/>
                  </a:lnTo>
                  <a:close/>
                  <a:moveTo>
                    <a:pt x="35" y="64"/>
                  </a:moveTo>
                  <a:cubicBezTo>
                    <a:pt x="21" y="64"/>
                    <a:pt x="9" y="52"/>
                    <a:pt x="9" y="37"/>
                  </a:cubicBezTo>
                  <a:cubicBezTo>
                    <a:pt x="9" y="22"/>
                    <a:pt x="21" y="10"/>
                    <a:pt x="35" y="10"/>
                  </a:cubicBezTo>
                  <a:cubicBezTo>
                    <a:pt x="49" y="10"/>
                    <a:pt x="61" y="22"/>
                    <a:pt x="61" y="37"/>
                  </a:cubicBezTo>
                  <a:cubicBezTo>
                    <a:pt x="61" y="52"/>
                    <a:pt x="49" y="64"/>
                    <a:pt x="35" y="6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4" name="Freeform 19"/>
            <p:cNvSpPr>
              <a:spLocks noEditPoints="1"/>
            </p:cNvSpPr>
            <p:nvPr/>
          </p:nvSpPr>
          <p:spPr bwMode="auto">
            <a:xfrm>
              <a:off x="1312863" y="2371726"/>
              <a:ext cx="52388" cy="53975"/>
            </a:xfrm>
            <a:custGeom>
              <a:avLst/>
              <a:gdLst>
                <a:gd name="T0" fmla="*/ 25 w 50"/>
                <a:gd name="T1" fmla="*/ 0 h 52"/>
                <a:gd name="T2" fmla="*/ 0 w 50"/>
                <a:gd name="T3" fmla="*/ 26 h 52"/>
                <a:gd name="T4" fmla="*/ 25 w 50"/>
                <a:gd name="T5" fmla="*/ 52 h 52"/>
                <a:gd name="T6" fmla="*/ 50 w 50"/>
                <a:gd name="T7" fmla="*/ 26 h 52"/>
                <a:gd name="T8" fmla="*/ 25 w 50"/>
                <a:gd name="T9" fmla="*/ 0 h 52"/>
                <a:gd name="T10" fmla="*/ 25 w 50"/>
                <a:gd name="T11" fmla="*/ 48 h 52"/>
                <a:gd name="T12" fmla="*/ 4 w 50"/>
                <a:gd name="T13" fmla="*/ 26 h 52"/>
                <a:gd name="T14" fmla="*/ 25 w 50"/>
                <a:gd name="T15" fmla="*/ 4 h 52"/>
                <a:gd name="T16" fmla="*/ 46 w 50"/>
                <a:gd name="T17" fmla="*/ 26 h 52"/>
                <a:gd name="T18" fmla="*/ 25 w 50"/>
                <a:gd name="T1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25" y="0"/>
                  </a:moveTo>
                  <a:cubicBezTo>
                    <a:pt x="11" y="0"/>
                    <a:pt x="0" y="11"/>
                    <a:pt x="0" y="26"/>
                  </a:cubicBezTo>
                  <a:cubicBezTo>
                    <a:pt x="0" y="40"/>
                    <a:pt x="11" y="52"/>
                    <a:pt x="25" y="52"/>
                  </a:cubicBezTo>
                  <a:cubicBezTo>
                    <a:pt x="39" y="52"/>
                    <a:pt x="50" y="40"/>
                    <a:pt x="50" y="26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8"/>
                  </a:moveTo>
                  <a:cubicBezTo>
                    <a:pt x="13" y="48"/>
                    <a:pt x="4" y="38"/>
                    <a:pt x="4" y="26"/>
                  </a:cubicBezTo>
                  <a:cubicBezTo>
                    <a:pt x="4" y="14"/>
                    <a:pt x="13" y="4"/>
                    <a:pt x="25" y="4"/>
                  </a:cubicBezTo>
                  <a:cubicBezTo>
                    <a:pt x="36" y="4"/>
                    <a:pt x="46" y="14"/>
                    <a:pt x="46" y="26"/>
                  </a:cubicBezTo>
                  <a:cubicBezTo>
                    <a:pt x="46" y="38"/>
                    <a:pt x="36" y="48"/>
                    <a:pt x="25" y="4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5" name="Freeform 20"/>
            <p:cNvSpPr>
              <a:spLocks noEditPoints="1"/>
            </p:cNvSpPr>
            <p:nvPr/>
          </p:nvSpPr>
          <p:spPr bwMode="auto">
            <a:xfrm>
              <a:off x="1133475" y="2698751"/>
              <a:ext cx="66675" cy="69850"/>
            </a:xfrm>
            <a:custGeom>
              <a:avLst/>
              <a:gdLst>
                <a:gd name="T0" fmla="*/ 63 w 63"/>
                <a:gd name="T1" fmla="*/ 33 h 66"/>
                <a:gd name="T2" fmla="*/ 58 w 63"/>
                <a:gd name="T3" fmla="*/ 28 h 66"/>
                <a:gd name="T4" fmla="*/ 62 w 63"/>
                <a:gd name="T5" fmla="*/ 24 h 66"/>
                <a:gd name="T6" fmla="*/ 56 w 63"/>
                <a:gd name="T7" fmla="*/ 20 h 66"/>
                <a:gd name="T8" fmla="*/ 59 w 63"/>
                <a:gd name="T9" fmla="*/ 15 h 66"/>
                <a:gd name="T10" fmla="*/ 52 w 63"/>
                <a:gd name="T11" fmla="*/ 14 h 66"/>
                <a:gd name="T12" fmla="*/ 53 w 63"/>
                <a:gd name="T13" fmla="*/ 8 h 66"/>
                <a:gd name="T14" fmla="*/ 46 w 63"/>
                <a:gd name="T15" fmla="*/ 9 h 66"/>
                <a:gd name="T16" fmla="*/ 45 w 63"/>
                <a:gd name="T17" fmla="*/ 3 h 66"/>
                <a:gd name="T18" fmla="*/ 39 w 63"/>
                <a:gd name="T19" fmla="*/ 5 h 66"/>
                <a:gd name="T20" fmla="*/ 36 w 63"/>
                <a:gd name="T21" fmla="*/ 0 h 66"/>
                <a:gd name="T22" fmla="*/ 31 w 63"/>
                <a:gd name="T23" fmla="*/ 4 h 66"/>
                <a:gd name="T24" fmla="*/ 27 w 63"/>
                <a:gd name="T25" fmla="*/ 0 h 66"/>
                <a:gd name="T26" fmla="*/ 23 w 63"/>
                <a:gd name="T27" fmla="*/ 6 h 66"/>
                <a:gd name="T28" fmla="*/ 19 w 63"/>
                <a:gd name="T29" fmla="*/ 3 h 66"/>
                <a:gd name="T30" fmla="*/ 16 w 63"/>
                <a:gd name="T31" fmla="*/ 9 h 66"/>
                <a:gd name="T32" fmla="*/ 11 w 63"/>
                <a:gd name="T33" fmla="*/ 8 h 66"/>
                <a:gd name="T34" fmla="*/ 11 w 63"/>
                <a:gd name="T35" fmla="*/ 15 h 66"/>
                <a:gd name="T36" fmla="*/ 5 w 63"/>
                <a:gd name="T37" fmla="*/ 15 h 66"/>
                <a:gd name="T38" fmla="*/ 7 w 63"/>
                <a:gd name="T39" fmla="*/ 22 h 66"/>
                <a:gd name="T40" fmla="*/ 1 w 63"/>
                <a:gd name="T41" fmla="*/ 23 h 66"/>
                <a:gd name="T42" fmla="*/ 5 w 63"/>
                <a:gd name="T43" fmla="*/ 30 h 66"/>
                <a:gd name="T44" fmla="*/ 0 w 63"/>
                <a:gd name="T45" fmla="*/ 33 h 66"/>
                <a:gd name="T46" fmla="*/ 0 w 63"/>
                <a:gd name="T47" fmla="*/ 37 h 66"/>
                <a:gd name="T48" fmla="*/ 5 w 63"/>
                <a:gd name="T49" fmla="*/ 40 h 66"/>
                <a:gd name="T50" fmla="*/ 3 w 63"/>
                <a:gd name="T51" fmla="*/ 46 h 66"/>
                <a:gd name="T52" fmla="*/ 8 w 63"/>
                <a:gd name="T53" fmla="*/ 47 h 66"/>
                <a:gd name="T54" fmla="*/ 7 w 63"/>
                <a:gd name="T55" fmla="*/ 54 h 66"/>
                <a:gd name="T56" fmla="*/ 13 w 63"/>
                <a:gd name="T57" fmla="*/ 54 h 66"/>
                <a:gd name="T58" fmla="*/ 14 w 63"/>
                <a:gd name="T59" fmla="*/ 61 h 66"/>
                <a:gd name="T60" fmla="*/ 19 w 63"/>
                <a:gd name="T61" fmla="*/ 58 h 66"/>
                <a:gd name="T62" fmla="*/ 22 w 63"/>
                <a:gd name="T63" fmla="*/ 65 h 66"/>
                <a:gd name="T64" fmla="*/ 27 w 63"/>
                <a:gd name="T65" fmla="*/ 61 h 66"/>
                <a:gd name="T66" fmla="*/ 31 w 63"/>
                <a:gd name="T67" fmla="*/ 66 h 66"/>
                <a:gd name="T68" fmla="*/ 34 w 63"/>
                <a:gd name="T69" fmla="*/ 61 h 66"/>
                <a:gd name="T70" fmla="*/ 40 w 63"/>
                <a:gd name="T71" fmla="*/ 65 h 66"/>
                <a:gd name="T72" fmla="*/ 42 w 63"/>
                <a:gd name="T73" fmla="*/ 59 h 66"/>
                <a:gd name="T74" fmla="*/ 49 w 63"/>
                <a:gd name="T75" fmla="*/ 61 h 66"/>
                <a:gd name="T76" fmla="*/ 49 w 63"/>
                <a:gd name="T77" fmla="*/ 55 h 66"/>
                <a:gd name="T78" fmla="*/ 56 w 63"/>
                <a:gd name="T79" fmla="*/ 55 h 66"/>
                <a:gd name="T80" fmla="*/ 54 w 63"/>
                <a:gd name="T81" fmla="*/ 49 h 66"/>
                <a:gd name="T82" fmla="*/ 60 w 63"/>
                <a:gd name="T83" fmla="*/ 47 h 66"/>
                <a:gd name="T84" fmla="*/ 57 w 63"/>
                <a:gd name="T85" fmla="*/ 42 h 66"/>
                <a:gd name="T86" fmla="*/ 63 w 63"/>
                <a:gd name="T87" fmla="*/ 38 h 66"/>
                <a:gd name="T88" fmla="*/ 59 w 63"/>
                <a:gd name="T89" fmla="*/ 34 h 66"/>
                <a:gd name="T90" fmla="*/ 32 w 63"/>
                <a:gd name="T91" fmla="*/ 57 h 66"/>
                <a:gd name="T92" fmla="*/ 32 w 63"/>
                <a:gd name="T93" fmla="*/ 8 h 66"/>
                <a:gd name="T94" fmla="*/ 32 w 63"/>
                <a:gd name="T95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" h="66">
                  <a:moveTo>
                    <a:pt x="63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30"/>
                    <a:pt x="63" y="28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8" y="27"/>
                    <a:pt x="58" y="27"/>
                    <a:pt x="58" y="26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2"/>
                    <a:pt x="61" y="21"/>
                    <a:pt x="61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4"/>
                    <a:pt x="57" y="12"/>
                    <a:pt x="56" y="11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1" y="13"/>
                    <a:pt x="51" y="13"/>
                    <a:pt x="50" y="12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2" y="7"/>
                    <a:pt x="50" y="6"/>
                    <a:pt x="49" y="5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2"/>
                    <a:pt x="42" y="1"/>
                    <a:pt x="41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0"/>
                    <a:pt x="32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4" y="0"/>
                    <a:pt x="23" y="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2" y="6"/>
                    <a:pt x="21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6" y="4"/>
                    <a:pt x="15" y="5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0"/>
                    <a:pt x="15" y="10"/>
                    <a:pt x="15" y="1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9" y="10"/>
                    <a:pt x="8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10" y="16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7"/>
                    <a:pt x="3" y="19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6" y="23"/>
                    <a:pt x="6" y="2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6"/>
                    <a:pt x="0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1"/>
                    <a:pt x="5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4"/>
                    <a:pt x="0" y="36"/>
                    <a:pt x="0" y="37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8" y="47"/>
                    <a:pt x="8" y="47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6" y="52"/>
                    <a:pt x="6" y="53"/>
                    <a:pt x="7" y="54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3"/>
                    <a:pt x="13" y="53"/>
                    <a:pt x="13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2" y="59"/>
                    <a:pt x="13" y="60"/>
                    <a:pt x="14" y="61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8"/>
                    <a:pt x="19" y="58"/>
                    <a:pt x="19" y="5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1" y="64"/>
                    <a:pt x="22" y="65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61"/>
                    <a:pt x="26" y="61"/>
                    <a:pt x="27" y="61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28" y="66"/>
                    <a:pt x="30" y="66"/>
                    <a:pt x="31" y="66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7" y="66"/>
                    <a:pt x="39" y="65"/>
                    <a:pt x="40" y="65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0"/>
                    <a:pt x="41" y="59"/>
                    <a:pt x="42" y="59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6" y="63"/>
                    <a:pt x="47" y="62"/>
                    <a:pt x="49" y="61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6"/>
                    <a:pt x="48" y="56"/>
                    <a:pt x="49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5" y="56"/>
                    <a:pt x="56" y="55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4" y="50"/>
                    <a:pt x="54" y="49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0"/>
                    <a:pt x="60" y="48"/>
                    <a:pt x="60" y="47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3"/>
                    <a:pt x="57" y="43"/>
                    <a:pt x="57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41"/>
                    <a:pt x="63" y="39"/>
                    <a:pt x="63" y="38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5"/>
                    <a:pt x="59" y="35"/>
                    <a:pt x="59" y="34"/>
                  </a:cubicBezTo>
                  <a:lnTo>
                    <a:pt x="63" y="33"/>
                  </a:lnTo>
                  <a:close/>
                  <a:moveTo>
                    <a:pt x="32" y="57"/>
                  </a:moveTo>
                  <a:cubicBezTo>
                    <a:pt x="19" y="57"/>
                    <a:pt x="8" y="46"/>
                    <a:pt x="8" y="33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45" y="8"/>
                    <a:pt x="55" y="19"/>
                    <a:pt x="55" y="33"/>
                  </a:cubicBezTo>
                  <a:cubicBezTo>
                    <a:pt x="55" y="46"/>
                    <a:pt x="45" y="57"/>
                    <a:pt x="32" y="57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6" name="Freeform 21"/>
            <p:cNvSpPr>
              <a:spLocks noEditPoints="1"/>
            </p:cNvSpPr>
            <p:nvPr/>
          </p:nvSpPr>
          <p:spPr bwMode="auto">
            <a:xfrm>
              <a:off x="1143000" y="2708276"/>
              <a:ext cx="47625" cy="50800"/>
            </a:xfrm>
            <a:custGeom>
              <a:avLst/>
              <a:gdLst>
                <a:gd name="T0" fmla="*/ 23 w 45"/>
                <a:gd name="T1" fmla="*/ 0 h 48"/>
                <a:gd name="T2" fmla="*/ 0 w 45"/>
                <a:gd name="T3" fmla="*/ 24 h 48"/>
                <a:gd name="T4" fmla="*/ 23 w 45"/>
                <a:gd name="T5" fmla="*/ 48 h 48"/>
                <a:gd name="T6" fmla="*/ 45 w 45"/>
                <a:gd name="T7" fmla="*/ 24 h 48"/>
                <a:gd name="T8" fmla="*/ 23 w 45"/>
                <a:gd name="T9" fmla="*/ 0 h 48"/>
                <a:gd name="T10" fmla="*/ 23 w 45"/>
                <a:gd name="T11" fmla="*/ 44 h 48"/>
                <a:gd name="T12" fmla="*/ 4 w 45"/>
                <a:gd name="T13" fmla="*/ 24 h 48"/>
                <a:gd name="T14" fmla="*/ 23 w 45"/>
                <a:gd name="T15" fmla="*/ 4 h 48"/>
                <a:gd name="T16" fmla="*/ 42 w 45"/>
                <a:gd name="T17" fmla="*/ 24 h 48"/>
                <a:gd name="T18" fmla="*/ 23 w 45"/>
                <a:gd name="T19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8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3" y="48"/>
                  </a:cubicBezTo>
                  <a:cubicBezTo>
                    <a:pt x="35" y="48"/>
                    <a:pt x="45" y="37"/>
                    <a:pt x="45" y="24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23" y="44"/>
                  </a:moveTo>
                  <a:cubicBezTo>
                    <a:pt x="12" y="44"/>
                    <a:pt x="4" y="35"/>
                    <a:pt x="4" y="24"/>
                  </a:cubicBezTo>
                  <a:cubicBezTo>
                    <a:pt x="4" y="13"/>
                    <a:pt x="12" y="4"/>
                    <a:pt x="23" y="4"/>
                  </a:cubicBezTo>
                  <a:cubicBezTo>
                    <a:pt x="33" y="4"/>
                    <a:pt x="42" y="13"/>
                    <a:pt x="42" y="24"/>
                  </a:cubicBezTo>
                  <a:cubicBezTo>
                    <a:pt x="42" y="35"/>
                    <a:pt x="33" y="44"/>
                    <a:pt x="23" y="4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7" name="Freeform 22"/>
            <p:cNvSpPr>
              <a:spLocks noEditPoints="1"/>
            </p:cNvSpPr>
            <p:nvPr/>
          </p:nvSpPr>
          <p:spPr bwMode="auto">
            <a:xfrm>
              <a:off x="1041400" y="2400301"/>
              <a:ext cx="34925" cy="38100"/>
            </a:xfrm>
            <a:custGeom>
              <a:avLst/>
              <a:gdLst>
                <a:gd name="T0" fmla="*/ 34 w 34"/>
                <a:gd name="T1" fmla="*/ 15 h 36"/>
                <a:gd name="T2" fmla="*/ 31 w 34"/>
                <a:gd name="T3" fmla="*/ 13 h 36"/>
                <a:gd name="T4" fmla="*/ 32 w 34"/>
                <a:gd name="T5" fmla="*/ 10 h 36"/>
                <a:gd name="T6" fmla="*/ 29 w 34"/>
                <a:gd name="T7" fmla="*/ 9 h 36"/>
                <a:gd name="T8" fmla="*/ 29 w 34"/>
                <a:gd name="T9" fmla="*/ 6 h 36"/>
                <a:gd name="T10" fmla="*/ 26 w 34"/>
                <a:gd name="T11" fmla="*/ 6 h 36"/>
                <a:gd name="T12" fmla="*/ 26 w 34"/>
                <a:gd name="T13" fmla="*/ 3 h 36"/>
                <a:gd name="T14" fmla="*/ 22 w 34"/>
                <a:gd name="T15" fmla="*/ 4 h 36"/>
                <a:gd name="T16" fmla="*/ 21 w 34"/>
                <a:gd name="T17" fmla="*/ 1 h 36"/>
                <a:gd name="T18" fmla="*/ 18 w 34"/>
                <a:gd name="T19" fmla="*/ 3 h 36"/>
                <a:gd name="T20" fmla="*/ 16 w 34"/>
                <a:gd name="T21" fmla="*/ 0 h 36"/>
                <a:gd name="T22" fmla="*/ 14 w 34"/>
                <a:gd name="T23" fmla="*/ 3 h 36"/>
                <a:gd name="T24" fmla="*/ 12 w 34"/>
                <a:gd name="T25" fmla="*/ 1 h 36"/>
                <a:gd name="T26" fmla="*/ 10 w 34"/>
                <a:gd name="T27" fmla="*/ 5 h 36"/>
                <a:gd name="T28" fmla="*/ 7 w 34"/>
                <a:gd name="T29" fmla="*/ 4 h 36"/>
                <a:gd name="T30" fmla="*/ 7 w 34"/>
                <a:gd name="T31" fmla="*/ 8 h 36"/>
                <a:gd name="T32" fmla="*/ 4 w 34"/>
                <a:gd name="T33" fmla="*/ 7 h 36"/>
                <a:gd name="T34" fmla="*/ 4 w 34"/>
                <a:gd name="T35" fmla="*/ 11 h 36"/>
                <a:gd name="T36" fmla="*/ 2 w 34"/>
                <a:gd name="T37" fmla="*/ 12 h 36"/>
                <a:gd name="T38" fmla="*/ 3 w 34"/>
                <a:gd name="T39" fmla="*/ 15 h 36"/>
                <a:gd name="T40" fmla="*/ 0 w 34"/>
                <a:gd name="T41" fmla="*/ 16 h 36"/>
                <a:gd name="T42" fmla="*/ 3 w 34"/>
                <a:gd name="T43" fmla="*/ 19 h 36"/>
                <a:gd name="T44" fmla="*/ 1 w 34"/>
                <a:gd name="T45" fmla="*/ 21 h 36"/>
                <a:gd name="T46" fmla="*/ 1 w 34"/>
                <a:gd name="T47" fmla="*/ 24 h 36"/>
                <a:gd name="T48" fmla="*/ 4 w 34"/>
                <a:gd name="T49" fmla="*/ 25 h 36"/>
                <a:gd name="T50" fmla="*/ 3 w 34"/>
                <a:gd name="T51" fmla="*/ 28 h 36"/>
                <a:gd name="T52" fmla="*/ 6 w 34"/>
                <a:gd name="T53" fmla="*/ 28 h 36"/>
                <a:gd name="T54" fmla="*/ 7 w 34"/>
                <a:gd name="T55" fmla="*/ 32 h 36"/>
                <a:gd name="T56" fmla="*/ 10 w 34"/>
                <a:gd name="T57" fmla="*/ 31 h 36"/>
                <a:gd name="T58" fmla="*/ 11 w 34"/>
                <a:gd name="T59" fmla="*/ 34 h 36"/>
                <a:gd name="T60" fmla="*/ 13 w 34"/>
                <a:gd name="T61" fmla="*/ 33 h 36"/>
                <a:gd name="T62" fmla="*/ 16 w 34"/>
                <a:gd name="T63" fmla="*/ 36 h 36"/>
                <a:gd name="T64" fmla="*/ 17 w 34"/>
                <a:gd name="T65" fmla="*/ 33 h 36"/>
                <a:gd name="T66" fmla="*/ 20 w 34"/>
                <a:gd name="T67" fmla="*/ 35 h 36"/>
                <a:gd name="T68" fmla="*/ 22 w 34"/>
                <a:gd name="T69" fmla="*/ 32 h 36"/>
                <a:gd name="T70" fmla="*/ 25 w 34"/>
                <a:gd name="T71" fmla="*/ 34 h 36"/>
                <a:gd name="T72" fmla="*/ 25 w 34"/>
                <a:gd name="T73" fmla="*/ 31 h 36"/>
                <a:gd name="T74" fmla="*/ 29 w 34"/>
                <a:gd name="T75" fmla="*/ 31 h 36"/>
                <a:gd name="T76" fmla="*/ 28 w 34"/>
                <a:gd name="T77" fmla="*/ 28 h 36"/>
                <a:gd name="T78" fmla="*/ 32 w 34"/>
                <a:gd name="T79" fmla="*/ 27 h 36"/>
                <a:gd name="T80" fmla="*/ 30 w 34"/>
                <a:gd name="T81" fmla="*/ 24 h 36"/>
                <a:gd name="T82" fmla="*/ 34 w 34"/>
                <a:gd name="T83" fmla="*/ 22 h 36"/>
                <a:gd name="T84" fmla="*/ 31 w 34"/>
                <a:gd name="T85" fmla="*/ 20 h 36"/>
                <a:gd name="T86" fmla="*/ 34 w 34"/>
                <a:gd name="T87" fmla="*/ 17 h 36"/>
                <a:gd name="T88" fmla="*/ 31 w 34"/>
                <a:gd name="T89" fmla="*/ 16 h 36"/>
                <a:gd name="T90" fmla="*/ 20 w 34"/>
                <a:gd name="T91" fmla="*/ 31 h 36"/>
                <a:gd name="T92" fmla="*/ 15 w 34"/>
                <a:gd name="T93" fmla="*/ 5 h 36"/>
                <a:gd name="T94" fmla="*/ 20 w 34"/>
                <a:gd name="T95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36"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3" y="13"/>
                    <a:pt x="33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9"/>
                    <a:pt x="31" y="8"/>
                    <a:pt x="31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8"/>
                    <a:pt x="28" y="8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5"/>
                    <a:pt x="28" y="5"/>
                    <a:pt x="28" y="4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2"/>
                    <a:pt x="24" y="2"/>
                    <a:pt x="23" y="2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1" y="4"/>
                    <a:pt x="21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5" y="1"/>
                    <a:pt x="1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3" y="4"/>
                    <a:pt x="13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2"/>
                    <a:pt x="10" y="2"/>
                    <a:pt x="9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5"/>
                    <a:pt x="6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1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6" y="31"/>
                    <a:pt x="7" y="32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3"/>
                    <a:pt x="13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6"/>
                    <a:pt x="16" y="36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6"/>
                    <a:pt x="20" y="3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1" y="33"/>
                    <a:pt x="21" y="33"/>
                    <a:pt x="22" y="32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4"/>
                    <a:pt x="24" y="34"/>
                    <a:pt x="25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32"/>
                    <a:pt x="28" y="31"/>
                    <a:pt x="29" y="3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1" y="28"/>
                    <a:pt x="31" y="28"/>
                    <a:pt x="32" y="27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3"/>
                    <a:pt x="34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0"/>
                    <a:pt x="31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9"/>
                    <a:pt x="34" y="18"/>
                    <a:pt x="3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1" y="16"/>
                    <a:pt x="31" y="16"/>
                  </a:cubicBezTo>
                  <a:lnTo>
                    <a:pt x="34" y="15"/>
                  </a:lnTo>
                  <a:close/>
                  <a:moveTo>
                    <a:pt x="20" y="31"/>
                  </a:moveTo>
                  <a:cubicBezTo>
                    <a:pt x="13" y="32"/>
                    <a:pt x="6" y="28"/>
                    <a:pt x="5" y="21"/>
                  </a:cubicBezTo>
                  <a:cubicBezTo>
                    <a:pt x="4" y="14"/>
                    <a:pt x="8" y="7"/>
                    <a:pt x="15" y="5"/>
                  </a:cubicBezTo>
                  <a:cubicBezTo>
                    <a:pt x="21" y="4"/>
                    <a:pt x="28" y="8"/>
                    <a:pt x="29" y="15"/>
                  </a:cubicBezTo>
                  <a:cubicBezTo>
                    <a:pt x="31" y="23"/>
                    <a:pt x="26" y="29"/>
                    <a:pt x="20" y="3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8" name="Freeform 23"/>
            <p:cNvSpPr>
              <a:spLocks noEditPoints="1"/>
            </p:cNvSpPr>
            <p:nvPr/>
          </p:nvSpPr>
          <p:spPr bwMode="auto">
            <a:xfrm>
              <a:off x="1044575" y="2405063"/>
              <a:ext cx="28575" cy="30163"/>
            </a:xfrm>
            <a:custGeom>
              <a:avLst/>
              <a:gdLst>
                <a:gd name="T0" fmla="*/ 11 w 26"/>
                <a:gd name="T1" fmla="*/ 2 h 28"/>
                <a:gd name="T2" fmla="*/ 1 w 26"/>
                <a:gd name="T3" fmla="*/ 17 h 28"/>
                <a:gd name="T4" fmla="*/ 16 w 26"/>
                <a:gd name="T5" fmla="*/ 26 h 28"/>
                <a:gd name="T6" fmla="*/ 25 w 26"/>
                <a:gd name="T7" fmla="*/ 12 h 28"/>
                <a:gd name="T8" fmla="*/ 11 w 26"/>
                <a:gd name="T9" fmla="*/ 2 h 28"/>
                <a:gd name="T10" fmla="*/ 15 w 26"/>
                <a:gd name="T11" fmla="*/ 24 h 28"/>
                <a:gd name="T12" fmla="*/ 3 w 26"/>
                <a:gd name="T13" fmla="*/ 16 h 28"/>
                <a:gd name="T14" fmla="*/ 11 w 26"/>
                <a:gd name="T15" fmla="*/ 4 h 28"/>
                <a:gd name="T16" fmla="*/ 23 w 26"/>
                <a:gd name="T17" fmla="*/ 12 h 28"/>
                <a:gd name="T18" fmla="*/ 15 w 26"/>
                <a:gd name="T1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8">
                  <a:moveTo>
                    <a:pt x="11" y="2"/>
                  </a:moveTo>
                  <a:cubicBezTo>
                    <a:pt x="4" y="3"/>
                    <a:pt x="0" y="10"/>
                    <a:pt x="1" y="17"/>
                  </a:cubicBezTo>
                  <a:cubicBezTo>
                    <a:pt x="3" y="23"/>
                    <a:pt x="9" y="28"/>
                    <a:pt x="16" y="26"/>
                  </a:cubicBezTo>
                  <a:cubicBezTo>
                    <a:pt x="22" y="25"/>
                    <a:pt x="26" y="18"/>
                    <a:pt x="25" y="12"/>
                  </a:cubicBezTo>
                  <a:cubicBezTo>
                    <a:pt x="24" y="5"/>
                    <a:pt x="17" y="0"/>
                    <a:pt x="11" y="2"/>
                  </a:cubicBezTo>
                  <a:close/>
                  <a:moveTo>
                    <a:pt x="15" y="24"/>
                  </a:moveTo>
                  <a:cubicBezTo>
                    <a:pt x="10" y="26"/>
                    <a:pt x="4" y="22"/>
                    <a:pt x="3" y="16"/>
                  </a:cubicBezTo>
                  <a:cubicBezTo>
                    <a:pt x="2" y="10"/>
                    <a:pt x="6" y="5"/>
                    <a:pt x="11" y="4"/>
                  </a:cubicBezTo>
                  <a:cubicBezTo>
                    <a:pt x="17" y="3"/>
                    <a:pt x="22" y="6"/>
                    <a:pt x="23" y="12"/>
                  </a:cubicBezTo>
                  <a:cubicBezTo>
                    <a:pt x="24" y="18"/>
                    <a:pt x="21" y="23"/>
                    <a:pt x="15" y="24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99" name="Freeform 24"/>
            <p:cNvSpPr>
              <a:spLocks noEditPoints="1"/>
            </p:cNvSpPr>
            <p:nvPr/>
          </p:nvSpPr>
          <p:spPr bwMode="auto">
            <a:xfrm>
              <a:off x="1309688" y="2579688"/>
              <a:ext cx="44450" cy="44450"/>
            </a:xfrm>
            <a:custGeom>
              <a:avLst/>
              <a:gdLst>
                <a:gd name="T0" fmla="*/ 42 w 42"/>
                <a:gd name="T1" fmla="*/ 21 h 43"/>
                <a:gd name="T2" fmla="*/ 39 w 42"/>
                <a:gd name="T3" fmla="*/ 18 h 43"/>
                <a:gd name="T4" fmla="*/ 41 w 42"/>
                <a:gd name="T5" fmla="*/ 15 h 43"/>
                <a:gd name="T6" fmla="*/ 37 w 42"/>
                <a:gd name="T7" fmla="*/ 13 h 43"/>
                <a:gd name="T8" fmla="*/ 39 w 42"/>
                <a:gd name="T9" fmla="*/ 10 h 43"/>
                <a:gd name="T10" fmla="*/ 34 w 42"/>
                <a:gd name="T11" fmla="*/ 9 h 43"/>
                <a:gd name="T12" fmla="*/ 35 w 42"/>
                <a:gd name="T13" fmla="*/ 5 h 43"/>
                <a:gd name="T14" fmla="*/ 30 w 42"/>
                <a:gd name="T15" fmla="*/ 6 h 43"/>
                <a:gd name="T16" fmla="*/ 30 w 42"/>
                <a:gd name="T17" fmla="*/ 2 h 43"/>
                <a:gd name="T18" fmla="*/ 26 w 42"/>
                <a:gd name="T19" fmla="*/ 3 h 43"/>
                <a:gd name="T20" fmla="*/ 24 w 42"/>
                <a:gd name="T21" fmla="*/ 0 h 43"/>
                <a:gd name="T22" fmla="*/ 21 w 42"/>
                <a:gd name="T23" fmla="*/ 3 h 43"/>
                <a:gd name="T24" fmla="*/ 18 w 42"/>
                <a:gd name="T25" fmla="*/ 0 h 43"/>
                <a:gd name="T26" fmla="*/ 16 w 42"/>
                <a:gd name="T27" fmla="*/ 4 h 43"/>
                <a:gd name="T28" fmla="*/ 13 w 42"/>
                <a:gd name="T29" fmla="*/ 2 h 43"/>
                <a:gd name="T30" fmla="*/ 11 w 42"/>
                <a:gd name="T31" fmla="*/ 6 h 43"/>
                <a:gd name="T32" fmla="*/ 8 w 42"/>
                <a:gd name="T33" fmla="*/ 5 h 43"/>
                <a:gd name="T34" fmla="*/ 7 w 42"/>
                <a:gd name="T35" fmla="*/ 10 h 43"/>
                <a:gd name="T36" fmla="*/ 4 w 42"/>
                <a:gd name="T37" fmla="*/ 10 h 43"/>
                <a:gd name="T38" fmla="*/ 5 w 42"/>
                <a:gd name="T39" fmla="*/ 14 h 43"/>
                <a:gd name="T40" fmla="*/ 1 w 42"/>
                <a:gd name="T41" fmla="*/ 15 h 43"/>
                <a:gd name="T42" fmla="*/ 4 w 42"/>
                <a:gd name="T43" fmla="*/ 19 h 43"/>
                <a:gd name="T44" fmla="*/ 0 w 42"/>
                <a:gd name="T45" fmla="*/ 21 h 43"/>
                <a:gd name="T46" fmla="*/ 1 w 42"/>
                <a:gd name="T47" fmla="*/ 24 h 43"/>
                <a:gd name="T48" fmla="*/ 4 w 42"/>
                <a:gd name="T49" fmla="*/ 26 h 43"/>
                <a:gd name="T50" fmla="*/ 2 w 42"/>
                <a:gd name="T51" fmla="*/ 30 h 43"/>
                <a:gd name="T52" fmla="*/ 6 w 42"/>
                <a:gd name="T53" fmla="*/ 31 h 43"/>
                <a:gd name="T54" fmla="*/ 5 w 42"/>
                <a:gd name="T55" fmla="*/ 36 h 43"/>
                <a:gd name="T56" fmla="*/ 9 w 42"/>
                <a:gd name="T57" fmla="*/ 35 h 43"/>
                <a:gd name="T58" fmla="*/ 10 w 42"/>
                <a:gd name="T59" fmla="*/ 40 h 43"/>
                <a:gd name="T60" fmla="*/ 13 w 42"/>
                <a:gd name="T61" fmla="*/ 38 h 43"/>
                <a:gd name="T62" fmla="*/ 15 w 42"/>
                <a:gd name="T63" fmla="*/ 42 h 43"/>
                <a:gd name="T64" fmla="*/ 18 w 42"/>
                <a:gd name="T65" fmla="*/ 40 h 43"/>
                <a:gd name="T66" fmla="*/ 21 w 42"/>
                <a:gd name="T67" fmla="*/ 43 h 43"/>
                <a:gd name="T68" fmla="*/ 23 w 42"/>
                <a:gd name="T69" fmla="*/ 40 h 43"/>
                <a:gd name="T70" fmla="*/ 27 w 42"/>
                <a:gd name="T71" fmla="*/ 42 h 43"/>
                <a:gd name="T72" fmla="*/ 28 w 42"/>
                <a:gd name="T73" fmla="*/ 39 h 43"/>
                <a:gd name="T74" fmla="*/ 32 w 42"/>
                <a:gd name="T75" fmla="*/ 40 h 43"/>
                <a:gd name="T76" fmla="*/ 32 w 42"/>
                <a:gd name="T77" fmla="*/ 36 h 43"/>
                <a:gd name="T78" fmla="*/ 37 w 42"/>
                <a:gd name="T79" fmla="*/ 36 h 43"/>
                <a:gd name="T80" fmla="*/ 36 w 42"/>
                <a:gd name="T81" fmla="*/ 32 h 43"/>
                <a:gd name="T82" fmla="*/ 40 w 42"/>
                <a:gd name="T83" fmla="*/ 31 h 43"/>
                <a:gd name="T84" fmla="*/ 38 w 42"/>
                <a:gd name="T85" fmla="*/ 27 h 43"/>
                <a:gd name="T86" fmla="*/ 42 w 42"/>
                <a:gd name="T87" fmla="*/ 25 h 43"/>
                <a:gd name="T88" fmla="*/ 39 w 42"/>
                <a:gd name="T89" fmla="*/ 22 h 43"/>
                <a:gd name="T90" fmla="*/ 21 w 42"/>
                <a:gd name="T91" fmla="*/ 38 h 43"/>
                <a:gd name="T92" fmla="*/ 21 w 42"/>
                <a:gd name="T93" fmla="*/ 5 h 43"/>
                <a:gd name="T94" fmla="*/ 21 w 42"/>
                <a:gd name="T95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43">
                  <a:moveTo>
                    <a:pt x="42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0"/>
                    <a:pt x="42" y="19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39" y="17"/>
                    <a:pt x="38" y="17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4"/>
                    <a:pt x="41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2"/>
                    <a:pt x="37" y="12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9"/>
                    <a:pt x="38" y="8"/>
                    <a:pt x="37" y="7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8"/>
                    <a:pt x="33" y="8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4"/>
                    <a:pt x="33" y="4"/>
                    <a:pt x="33" y="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29" y="5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8" y="1"/>
                    <a:pt x="27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4"/>
                    <a:pt x="15" y="4"/>
                    <a:pt x="14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7"/>
                    <a:pt x="10" y="7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0"/>
                    <a:pt x="3" y="11"/>
                    <a:pt x="2" y="12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3"/>
                    <a:pt x="1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9"/>
                    <a:pt x="2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6" y="30"/>
                    <a:pt x="6" y="31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5" y="35"/>
                    <a:pt x="5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5"/>
                    <a:pt x="9" y="3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8"/>
                    <a:pt x="9" y="39"/>
                    <a:pt x="10" y="4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0"/>
                    <a:pt x="18" y="40"/>
                    <a:pt x="18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20" y="43"/>
                    <a:pt x="21" y="43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23" y="40"/>
                    <a:pt x="23" y="40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6" y="43"/>
                    <a:pt x="27" y="42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8" y="39"/>
                    <a:pt x="28" y="39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7"/>
                    <a:pt x="37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2"/>
                    <a:pt x="36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40" y="32"/>
                    <a:pt x="40" y="31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8"/>
                    <a:pt x="38" y="28"/>
                    <a:pt x="38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2" y="26"/>
                    <a:pt x="42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3"/>
                    <a:pt x="39" y="23"/>
                    <a:pt x="39" y="22"/>
                  </a:cubicBezTo>
                  <a:lnTo>
                    <a:pt x="42" y="22"/>
                  </a:lnTo>
                  <a:close/>
                  <a:moveTo>
                    <a:pt x="21" y="38"/>
                  </a:moveTo>
                  <a:cubicBezTo>
                    <a:pt x="13" y="38"/>
                    <a:pt x="6" y="30"/>
                    <a:pt x="6" y="21"/>
                  </a:cubicBezTo>
                  <a:cubicBezTo>
                    <a:pt x="6" y="13"/>
                    <a:pt x="13" y="5"/>
                    <a:pt x="21" y="5"/>
                  </a:cubicBezTo>
                  <a:cubicBezTo>
                    <a:pt x="30" y="5"/>
                    <a:pt x="37" y="13"/>
                    <a:pt x="37" y="21"/>
                  </a:cubicBezTo>
                  <a:cubicBezTo>
                    <a:pt x="37" y="30"/>
                    <a:pt x="30" y="38"/>
                    <a:pt x="21" y="3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0" name="Freeform 25"/>
            <p:cNvSpPr>
              <a:spLocks noEditPoints="1"/>
            </p:cNvSpPr>
            <p:nvPr/>
          </p:nvSpPr>
          <p:spPr bwMode="auto">
            <a:xfrm>
              <a:off x="1316038" y="2586038"/>
              <a:ext cx="31750" cy="31750"/>
            </a:xfrm>
            <a:custGeom>
              <a:avLst/>
              <a:gdLst>
                <a:gd name="T0" fmla="*/ 15 w 30"/>
                <a:gd name="T1" fmla="*/ 0 h 31"/>
                <a:gd name="T2" fmla="*/ 0 w 30"/>
                <a:gd name="T3" fmla="*/ 15 h 31"/>
                <a:gd name="T4" fmla="*/ 15 w 30"/>
                <a:gd name="T5" fmla="*/ 31 h 31"/>
                <a:gd name="T6" fmla="*/ 30 w 30"/>
                <a:gd name="T7" fmla="*/ 15 h 31"/>
                <a:gd name="T8" fmla="*/ 15 w 30"/>
                <a:gd name="T9" fmla="*/ 0 h 31"/>
                <a:gd name="T10" fmla="*/ 15 w 30"/>
                <a:gd name="T11" fmla="*/ 29 h 31"/>
                <a:gd name="T12" fmla="*/ 3 w 30"/>
                <a:gd name="T13" fmla="*/ 15 h 31"/>
                <a:gd name="T14" fmla="*/ 15 w 30"/>
                <a:gd name="T15" fmla="*/ 2 h 31"/>
                <a:gd name="T16" fmla="*/ 28 w 30"/>
                <a:gd name="T17" fmla="*/ 15 h 31"/>
                <a:gd name="T18" fmla="*/ 15 w 30"/>
                <a:gd name="T1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3" y="31"/>
                    <a:pt x="30" y="24"/>
                    <a:pt x="30" y="15"/>
                  </a:cubicBezTo>
                  <a:cubicBezTo>
                    <a:pt x="30" y="7"/>
                    <a:pt x="23" y="0"/>
                    <a:pt x="15" y="0"/>
                  </a:cubicBezTo>
                  <a:close/>
                  <a:moveTo>
                    <a:pt x="15" y="29"/>
                  </a:moveTo>
                  <a:cubicBezTo>
                    <a:pt x="8" y="29"/>
                    <a:pt x="3" y="23"/>
                    <a:pt x="3" y="15"/>
                  </a:cubicBezTo>
                  <a:cubicBezTo>
                    <a:pt x="3" y="8"/>
                    <a:pt x="8" y="2"/>
                    <a:pt x="15" y="2"/>
                  </a:cubicBezTo>
                  <a:cubicBezTo>
                    <a:pt x="22" y="2"/>
                    <a:pt x="28" y="8"/>
                    <a:pt x="28" y="15"/>
                  </a:cubicBezTo>
                  <a:cubicBezTo>
                    <a:pt x="28" y="23"/>
                    <a:pt x="22" y="29"/>
                    <a:pt x="15" y="2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1" name="Freeform 26"/>
            <p:cNvSpPr>
              <a:spLocks noEditPoints="1"/>
            </p:cNvSpPr>
            <p:nvPr/>
          </p:nvSpPr>
          <p:spPr bwMode="auto">
            <a:xfrm>
              <a:off x="1303338" y="2484438"/>
              <a:ext cx="88900" cy="92075"/>
            </a:xfrm>
            <a:custGeom>
              <a:avLst/>
              <a:gdLst>
                <a:gd name="T0" fmla="*/ 72 w 83"/>
                <a:gd name="T1" fmla="*/ 46 h 87"/>
                <a:gd name="T2" fmla="*/ 72 w 83"/>
                <a:gd name="T3" fmla="*/ 43 h 87"/>
                <a:gd name="T4" fmla="*/ 72 w 83"/>
                <a:gd name="T5" fmla="*/ 39 h 87"/>
                <a:gd name="T6" fmla="*/ 82 w 83"/>
                <a:gd name="T7" fmla="*/ 32 h 87"/>
                <a:gd name="T8" fmla="*/ 77 w 83"/>
                <a:gd name="T9" fmla="*/ 19 h 87"/>
                <a:gd name="T10" fmla="*/ 65 w 83"/>
                <a:gd name="T11" fmla="*/ 23 h 87"/>
                <a:gd name="T12" fmla="*/ 60 w 83"/>
                <a:gd name="T13" fmla="*/ 18 h 87"/>
                <a:gd name="T14" fmla="*/ 63 w 83"/>
                <a:gd name="T15" fmla="*/ 5 h 87"/>
                <a:gd name="T16" fmla="*/ 50 w 83"/>
                <a:gd name="T17" fmla="*/ 0 h 87"/>
                <a:gd name="T18" fmla="*/ 44 w 83"/>
                <a:gd name="T19" fmla="*/ 11 h 87"/>
                <a:gd name="T20" fmla="*/ 41 w 83"/>
                <a:gd name="T21" fmla="*/ 11 h 87"/>
                <a:gd name="T22" fmla="*/ 37 w 83"/>
                <a:gd name="T23" fmla="*/ 12 h 87"/>
                <a:gd name="T24" fmla="*/ 31 w 83"/>
                <a:gd name="T25" fmla="*/ 0 h 87"/>
                <a:gd name="T26" fmla="*/ 18 w 83"/>
                <a:gd name="T27" fmla="*/ 6 h 87"/>
                <a:gd name="T28" fmla="*/ 22 w 83"/>
                <a:gd name="T29" fmla="*/ 19 h 87"/>
                <a:gd name="T30" fmla="*/ 17 w 83"/>
                <a:gd name="T31" fmla="*/ 24 h 87"/>
                <a:gd name="T32" fmla="*/ 5 w 83"/>
                <a:gd name="T33" fmla="*/ 21 h 87"/>
                <a:gd name="T34" fmla="*/ 0 w 83"/>
                <a:gd name="T35" fmla="*/ 34 h 87"/>
                <a:gd name="T36" fmla="*/ 11 w 83"/>
                <a:gd name="T37" fmla="*/ 40 h 87"/>
                <a:gd name="T38" fmla="*/ 11 w 83"/>
                <a:gd name="T39" fmla="*/ 43 h 87"/>
                <a:gd name="T40" fmla="*/ 11 w 83"/>
                <a:gd name="T41" fmla="*/ 47 h 87"/>
                <a:gd name="T42" fmla="*/ 0 w 83"/>
                <a:gd name="T43" fmla="*/ 54 h 87"/>
                <a:gd name="T44" fmla="*/ 6 w 83"/>
                <a:gd name="T45" fmla="*/ 67 h 87"/>
                <a:gd name="T46" fmla="*/ 18 w 83"/>
                <a:gd name="T47" fmla="*/ 64 h 87"/>
                <a:gd name="T48" fmla="*/ 23 w 83"/>
                <a:gd name="T49" fmla="*/ 69 h 87"/>
                <a:gd name="T50" fmla="*/ 20 w 83"/>
                <a:gd name="T51" fmla="*/ 81 h 87"/>
                <a:gd name="T52" fmla="*/ 33 w 83"/>
                <a:gd name="T53" fmla="*/ 87 h 87"/>
                <a:gd name="T54" fmla="*/ 39 w 83"/>
                <a:gd name="T55" fmla="*/ 75 h 87"/>
                <a:gd name="T56" fmla="*/ 41 w 83"/>
                <a:gd name="T57" fmla="*/ 75 h 87"/>
                <a:gd name="T58" fmla="*/ 45 w 83"/>
                <a:gd name="T59" fmla="*/ 75 h 87"/>
                <a:gd name="T60" fmla="*/ 52 w 83"/>
                <a:gd name="T61" fmla="*/ 86 h 87"/>
                <a:gd name="T62" fmla="*/ 64 w 83"/>
                <a:gd name="T63" fmla="*/ 80 h 87"/>
                <a:gd name="T64" fmla="*/ 61 w 83"/>
                <a:gd name="T65" fmla="*/ 68 h 87"/>
                <a:gd name="T66" fmla="*/ 66 w 83"/>
                <a:gd name="T67" fmla="*/ 62 h 87"/>
                <a:gd name="T68" fmla="*/ 78 w 83"/>
                <a:gd name="T69" fmla="*/ 66 h 87"/>
                <a:gd name="T70" fmla="*/ 83 w 83"/>
                <a:gd name="T71" fmla="*/ 52 h 87"/>
                <a:gd name="T72" fmla="*/ 72 w 83"/>
                <a:gd name="T73" fmla="*/ 46 h 87"/>
                <a:gd name="T74" fmla="*/ 41 w 83"/>
                <a:gd name="T75" fmla="*/ 58 h 87"/>
                <a:gd name="T76" fmla="*/ 27 w 83"/>
                <a:gd name="T77" fmla="*/ 43 h 87"/>
                <a:gd name="T78" fmla="*/ 41 w 83"/>
                <a:gd name="T79" fmla="*/ 28 h 87"/>
                <a:gd name="T80" fmla="*/ 55 w 83"/>
                <a:gd name="T81" fmla="*/ 43 h 87"/>
                <a:gd name="T82" fmla="*/ 41 w 83"/>
                <a:gd name="T83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87">
                  <a:moveTo>
                    <a:pt x="72" y="46"/>
                  </a:moveTo>
                  <a:cubicBezTo>
                    <a:pt x="72" y="45"/>
                    <a:pt x="72" y="44"/>
                    <a:pt x="72" y="43"/>
                  </a:cubicBezTo>
                  <a:cubicBezTo>
                    <a:pt x="72" y="42"/>
                    <a:pt x="72" y="40"/>
                    <a:pt x="72" y="3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1" y="27"/>
                    <a:pt x="79" y="23"/>
                    <a:pt x="77" y="19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3" y="21"/>
                    <a:pt x="62" y="19"/>
                    <a:pt x="60" y="1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9" y="3"/>
                    <a:pt x="55" y="1"/>
                    <a:pt x="50" y="0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3" y="11"/>
                    <a:pt x="42" y="11"/>
                    <a:pt x="41" y="11"/>
                  </a:cubicBezTo>
                  <a:cubicBezTo>
                    <a:pt x="40" y="11"/>
                    <a:pt x="39" y="11"/>
                    <a:pt x="37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1"/>
                    <a:pt x="22" y="3"/>
                    <a:pt x="18" y="6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0" y="20"/>
                    <a:pt x="18" y="22"/>
                    <a:pt x="17" y="2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3" y="25"/>
                    <a:pt x="1" y="29"/>
                    <a:pt x="0" y="34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1" y="45"/>
                    <a:pt x="11" y="46"/>
                    <a:pt x="11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9"/>
                    <a:pt x="3" y="63"/>
                    <a:pt x="6" y="67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9" y="65"/>
                    <a:pt x="21" y="67"/>
                    <a:pt x="23" y="6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4" y="84"/>
                    <a:pt x="28" y="86"/>
                    <a:pt x="33" y="8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40" y="75"/>
                    <a:pt x="40" y="75"/>
                    <a:pt x="41" y="75"/>
                  </a:cubicBezTo>
                  <a:cubicBezTo>
                    <a:pt x="43" y="75"/>
                    <a:pt x="44" y="75"/>
                    <a:pt x="45" y="75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7" y="85"/>
                    <a:pt x="61" y="83"/>
                    <a:pt x="64" y="8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3" y="66"/>
                    <a:pt x="64" y="64"/>
                    <a:pt x="66" y="62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80" y="62"/>
                    <a:pt x="82" y="57"/>
                    <a:pt x="83" y="52"/>
                  </a:cubicBezTo>
                  <a:lnTo>
                    <a:pt x="72" y="46"/>
                  </a:lnTo>
                  <a:close/>
                  <a:moveTo>
                    <a:pt x="41" y="58"/>
                  </a:moveTo>
                  <a:cubicBezTo>
                    <a:pt x="34" y="58"/>
                    <a:pt x="27" y="51"/>
                    <a:pt x="27" y="43"/>
                  </a:cubicBezTo>
                  <a:cubicBezTo>
                    <a:pt x="27" y="35"/>
                    <a:pt x="34" y="28"/>
                    <a:pt x="41" y="28"/>
                  </a:cubicBezTo>
                  <a:cubicBezTo>
                    <a:pt x="49" y="28"/>
                    <a:pt x="55" y="35"/>
                    <a:pt x="55" y="43"/>
                  </a:cubicBezTo>
                  <a:cubicBezTo>
                    <a:pt x="55" y="51"/>
                    <a:pt x="49" y="58"/>
                    <a:pt x="41" y="58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2" name="Freeform 27"/>
            <p:cNvSpPr>
              <a:spLocks noEditPoints="1"/>
            </p:cNvSpPr>
            <p:nvPr/>
          </p:nvSpPr>
          <p:spPr bwMode="auto">
            <a:xfrm>
              <a:off x="1184275" y="2290763"/>
              <a:ext cx="41275" cy="42863"/>
            </a:xfrm>
            <a:custGeom>
              <a:avLst/>
              <a:gdLst>
                <a:gd name="T0" fmla="*/ 31 w 38"/>
                <a:gd name="T1" fmla="*/ 26 h 40"/>
                <a:gd name="T2" fmla="*/ 32 w 38"/>
                <a:gd name="T3" fmla="*/ 25 h 40"/>
                <a:gd name="T4" fmla="*/ 32 w 38"/>
                <a:gd name="T5" fmla="*/ 23 h 40"/>
                <a:gd name="T6" fmla="*/ 38 w 38"/>
                <a:gd name="T7" fmla="*/ 22 h 40"/>
                <a:gd name="T8" fmla="*/ 37 w 38"/>
                <a:gd name="T9" fmla="*/ 16 h 40"/>
                <a:gd name="T10" fmla="*/ 32 w 38"/>
                <a:gd name="T11" fmla="*/ 15 h 40"/>
                <a:gd name="T12" fmla="*/ 31 w 38"/>
                <a:gd name="T13" fmla="*/ 12 h 40"/>
                <a:gd name="T14" fmla="*/ 34 w 38"/>
                <a:gd name="T15" fmla="*/ 8 h 40"/>
                <a:gd name="T16" fmla="*/ 29 w 38"/>
                <a:gd name="T17" fmla="*/ 3 h 40"/>
                <a:gd name="T18" fmla="*/ 25 w 38"/>
                <a:gd name="T19" fmla="*/ 7 h 40"/>
                <a:gd name="T20" fmla="*/ 24 w 38"/>
                <a:gd name="T21" fmla="*/ 6 h 40"/>
                <a:gd name="T22" fmla="*/ 22 w 38"/>
                <a:gd name="T23" fmla="*/ 6 h 40"/>
                <a:gd name="T24" fmla="*/ 21 w 38"/>
                <a:gd name="T25" fmla="*/ 0 h 40"/>
                <a:gd name="T26" fmla="*/ 15 w 38"/>
                <a:gd name="T27" fmla="*/ 0 h 40"/>
                <a:gd name="T28" fmla="*/ 15 w 38"/>
                <a:gd name="T29" fmla="*/ 6 h 40"/>
                <a:gd name="T30" fmla="*/ 12 w 38"/>
                <a:gd name="T31" fmla="*/ 7 h 40"/>
                <a:gd name="T32" fmla="*/ 7 w 38"/>
                <a:gd name="T33" fmla="*/ 4 h 40"/>
                <a:gd name="T34" fmla="*/ 3 w 38"/>
                <a:gd name="T35" fmla="*/ 9 h 40"/>
                <a:gd name="T36" fmla="*/ 7 w 38"/>
                <a:gd name="T37" fmla="*/ 13 h 40"/>
                <a:gd name="T38" fmla="*/ 6 w 38"/>
                <a:gd name="T39" fmla="*/ 14 h 40"/>
                <a:gd name="T40" fmla="*/ 6 w 38"/>
                <a:gd name="T41" fmla="*/ 16 h 40"/>
                <a:gd name="T42" fmla="*/ 0 w 38"/>
                <a:gd name="T43" fmla="*/ 17 h 40"/>
                <a:gd name="T44" fmla="*/ 0 w 38"/>
                <a:gd name="T45" fmla="*/ 23 h 40"/>
                <a:gd name="T46" fmla="*/ 6 w 38"/>
                <a:gd name="T47" fmla="*/ 24 h 40"/>
                <a:gd name="T48" fmla="*/ 7 w 38"/>
                <a:gd name="T49" fmla="*/ 27 h 40"/>
                <a:gd name="T50" fmla="*/ 4 w 38"/>
                <a:gd name="T51" fmla="*/ 32 h 40"/>
                <a:gd name="T52" fmla="*/ 8 w 38"/>
                <a:gd name="T53" fmla="*/ 36 h 40"/>
                <a:gd name="T54" fmla="*/ 13 w 38"/>
                <a:gd name="T55" fmla="*/ 32 h 40"/>
                <a:gd name="T56" fmla="*/ 14 w 38"/>
                <a:gd name="T57" fmla="*/ 33 h 40"/>
                <a:gd name="T58" fmla="*/ 16 w 38"/>
                <a:gd name="T59" fmla="*/ 33 h 40"/>
                <a:gd name="T60" fmla="*/ 17 w 38"/>
                <a:gd name="T61" fmla="*/ 39 h 40"/>
                <a:gd name="T62" fmla="*/ 23 w 38"/>
                <a:gd name="T63" fmla="*/ 39 h 40"/>
                <a:gd name="T64" fmla="*/ 23 w 38"/>
                <a:gd name="T65" fmla="*/ 33 h 40"/>
                <a:gd name="T66" fmla="*/ 26 w 38"/>
                <a:gd name="T67" fmla="*/ 32 h 40"/>
                <a:gd name="T68" fmla="*/ 30 w 38"/>
                <a:gd name="T69" fmla="*/ 35 h 40"/>
                <a:gd name="T70" fmla="*/ 35 w 38"/>
                <a:gd name="T71" fmla="*/ 31 h 40"/>
                <a:gd name="T72" fmla="*/ 31 w 38"/>
                <a:gd name="T73" fmla="*/ 26 h 40"/>
                <a:gd name="T74" fmla="*/ 17 w 38"/>
                <a:gd name="T75" fmla="*/ 26 h 40"/>
                <a:gd name="T76" fmla="*/ 13 w 38"/>
                <a:gd name="T77" fmla="*/ 17 h 40"/>
                <a:gd name="T78" fmla="*/ 21 w 38"/>
                <a:gd name="T79" fmla="*/ 14 h 40"/>
                <a:gd name="T80" fmla="*/ 25 w 38"/>
                <a:gd name="T81" fmla="*/ 22 h 40"/>
                <a:gd name="T82" fmla="*/ 17 w 38"/>
                <a:gd name="T83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0">
                  <a:moveTo>
                    <a:pt x="31" y="26"/>
                  </a:moveTo>
                  <a:cubicBezTo>
                    <a:pt x="31" y="26"/>
                    <a:pt x="31" y="25"/>
                    <a:pt x="32" y="25"/>
                  </a:cubicBezTo>
                  <a:cubicBezTo>
                    <a:pt x="32" y="24"/>
                    <a:pt x="32" y="24"/>
                    <a:pt x="32" y="23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8" y="18"/>
                    <a:pt x="37" y="16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4"/>
                    <a:pt x="31" y="13"/>
                    <a:pt x="31" y="1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6"/>
                    <a:pt x="31" y="4"/>
                    <a:pt x="29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4" y="7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4" y="7"/>
                    <a:pt x="3" y="9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0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7" y="26"/>
                    <a:pt x="7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3"/>
                    <a:pt x="7" y="35"/>
                    <a:pt x="8" y="36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3" y="33"/>
                    <a:pt x="14" y="33"/>
                  </a:cubicBezTo>
                  <a:cubicBezTo>
                    <a:pt x="14" y="33"/>
                    <a:pt x="15" y="33"/>
                    <a:pt x="16" y="33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9" y="40"/>
                    <a:pt x="21" y="39"/>
                    <a:pt x="23" y="3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4" y="33"/>
                    <a:pt x="25" y="32"/>
                    <a:pt x="26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34"/>
                    <a:pt x="33" y="32"/>
                    <a:pt x="35" y="31"/>
                  </a:cubicBezTo>
                  <a:lnTo>
                    <a:pt x="31" y="26"/>
                  </a:lnTo>
                  <a:close/>
                  <a:moveTo>
                    <a:pt x="17" y="26"/>
                  </a:moveTo>
                  <a:cubicBezTo>
                    <a:pt x="13" y="24"/>
                    <a:pt x="12" y="21"/>
                    <a:pt x="13" y="17"/>
                  </a:cubicBezTo>
                  <a:cubicBezTo>
                    <a:pt x="14" y="14"/>
                    <a:pt x="18" y="12"/>
                    <a:pt x="21" y="14"/>
                  </a:cubicBezTo>
                  <a:cubicBezTo>
                    <a:pt x="24" y="15"/>
                    <a:pt x="26" y="19"/>
                    <a:pt x="25" y="22"/>
                  </a:cubicBezTo>
                  <a:cubicBezTo>
                    <a:pt x="23" y="25"/>
                    <a:pt x="20" y="27"/>
                    <a:pt x="17" y="2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3" name="Freeform 28"/>
            <p:cNvSpPr>
              <a:spLocks noEditPoints="1"/>
            </p:cNvSpPr>
            <p:nvPr/>
          </p:nvSpPr>
          <p:spPr bwMode="auto">
            <a:xfrm>
              <a:off x="1265238" y="2665413"/>
              <a:ext cx="36513" cy="38100"/>
            </a:xfrm>
            <a:custGeom>
              <a:avLst/>
              <a:gdLst>
                <a:gd name="T0" fmla="*/ 29 w 35"/>
                <a:gd name="T1" fmla="*/ 23 h 36"/>
                <a:gd name="T2" fmla="*/ 29 w 35"/>
                <a:gd name="T3" fmla="*/ 22 h 36"/>
                <a:gd name="T4" fmla="*/ 30 w 35"/>
                <a:gd name="T5" fmla="*/ 20 h 36"/>
                <a:gd name="T6" fmla="*/ 34 w 35"/>
                <a:gd name="T7" fmla="*/ 18 h 36"/>
                <a:gd name="T8" fmla="*/ 34 w 35"/>
                <a:gd name="T9" fmla="*/ 13 h 36"/>
                <a:gd name="T10" fmla="*/ 29 w 35"/>
                <a:gd name="T11" fmla="*/ 13 h 36"/>
                <a:gd name="T12" fmla="*/ 27 w 35"/>
                <a:gd name="T13" fmla="*/ 10 h 36"/>
                <a:gd name="T14" fmla="*/ 30 w 35"/>
                <a:gd name="T15" fmla="*/ 6 h 36"/>
                <a:gd name="T16" fmla="*/ 26 w 35"/>
                <a:gd name="T17" fmla="*/ 2 h 36"/>
                <a:gd name="T18" fmla="*/ 22 w 35"/>
                <a:gd name="T19" fmla="*/ 6 h 36"/>
                <a:gd name="T20" fmla="*/ 21 w 35"/>
                <a:gd name="T21" fmla="*/ 5 h 36"/>
                <a:gd name="T22" fmla="*/ 19 w 35"/>
                <a:gd name="T23" fmla="*/ 5 h 36"/>
                <a:gd name="T24" fmla="*/ 18 w 35"/>
                <a:gd name="T25" fmla="*/ 0 h 36"/>
                <a:gd name="T26" fmla="*/ 13 w 35"/>
                <a:gd name="T27" fmla="*/ 1 h 36"/>
                <a:gd name="T28" fmla="*/ 13 w 35"/>
                <a:gd name="T29" fmla="*/ 6 h 36"/>
                <a:gd name="T30" fmla="*/ 10 w 35"/>
                <a:gd name="T31" fmla="*/ 7 h 36"/>
                <a:gd name="T32" fmla="*/ 6 w 35"/>
                <a:gd name="T33" fmla="*/ 5 h 36"/>
                <a:gd name="T34" fmla="*/ 2 w 35"/>
                <a:gd name="T35" fmla="*/ 9 h 36"/>
                <a:gd name="T36" fmla="*/ 6 w 35"/>
                <a:gd name="T37" fmla="*/ 13 h 36"/>
                <a:gd name="T38" fmla="*/ 6 w 35"/>
                <a:gd name="T39" fmla="*/ 14 h 36"/>
                <a:gd name="T40" fmla="*/ 5 w 35"/>
                <a:gd name="T41" fmla="*/ 16 h 36"/>
                <a:gd name="T42" fmla="*/ 0 w 35"/>
                <a:gd name="T43" fmla="*/ 17 h 36"/>
                <a:gd name="T44" fmla="*/ 1 w 35"/>
                <a:gd name="T45" fmla="*/ 23 h 36"/>
                <a:gd name="T46" fmla="*/ 6 w 35"/>
                <a:gd name="T47" fmla="*/ 23 h 36"/>
                <a:gd name="T48" fmla="*/ 7 w 35"/>
                <a:gd name="T49" fmla="*/ 25 h 36"/>
                <a:gd name="T50" fmla="*/ 5 w 35"/>
                <a:gd name="T51" fmla="*/ 30 h 36"/>
                <a:gd name="T52" fmla="*/ 9 w 35"/>
                <a:gd name="T53" fmla="*/ 33 h 36"/>
                <a:gd name="T54" fmla="*/ 13 w 35"/>
                <a:gd name="T55" fmla="*/ 30 h 36"/>
                <a:gd name="T56" fmla="*/ 14 w 35"/>
                <a:gd name="T57" fmla="*/ 30 h 36"/>
                <a:gd name="T58" fmla="*/ 15 w 35"/>
                <a:gd name="T59" fmla="*/ 30 h 36"/>
                <a:gd name="T60" fmla="*/ 17 w 35"/>
                <a:gd name="T61" fmla="*/ 36 h 36"/>
                <a:gd name="T62" fmla="*/ 22 w 35"/>
                <a:gd name="T63" fmla="*/ 35 h 36"/>
                <a:gd name="T64" fmla="*/ 22 w 35"/>
                <a:gd name="T65" fmla="*/ 30 h 36"/>
                <a:gd name="T66" fmla="*/ 25 w 35"/>
                <a:gd name="T67" fmla="*/ 28 h 36"/>
                <a:gd name="T68" fmla="*/ 29 w 35"/>
                <a:gd name="T69" fmla="*/ 31 h 36"/>
                <a:gd name="T70" fmla="*/ 32 w 35"/>
                <a:gd name="T71" fmla="*/ 26 h 36"/>
                <a:gd name="T72" fmla="*/ 29 w 35"/>
                <a:gd name="T73" fmla="*/ 23 h 36"/>
                <a:gd name="T74" fmla="*/ 16 w 35"/>
                <a:gd name="T75" fmla="*/ 23 h 36"/>
                <a:gd name="T76" fmla="*/ 12 w 35"/>
                <a:gd name="T77" fmla="*/ 16 h 36"/>
                <a:gd name="T78" fmla="*/ 19 w 35"/>
                <a:gd name="T79" fmla="*/ 12 h 36"/>
                <a:gd name="T80" fmla="*/ 23 w 35"/>
                <a:gd name="T81" fmla="*/ 19 h 36"/>
                <a:gd name="T82" fmla="*/ 16 w 35"/>
                <a:gd name="T83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" h="36">
                  <a:moveTo>
                    <a:pt x="29" y="23"/>
                  </a:move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9" y="20"/>
                    <a:pt x="30" y="20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5" y="17"/>
                    <a:pt x="34" y="15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2"/>
                    <a:pt x="28" y="11"/>
                    <a:pt x="27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4"/>
                    <a:pt x="27" y="3"/>
                    <a:pt x="26" y="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6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4" y="0"/>
                    <a:pt x="13" y="1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3" y="7"/>
                    <a:pt x="2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5" y="14"/>
                    <a:pt x="5" y="15"/>
                    <a:pt x="5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21"/>
                    <a:pt x="1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4"/>
                    <a:pt x="7" y="24"/>
                    <a:pt x="7" y="25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20" y="35"/>
                    <a:pt x="22" y="3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29"/>
                    <a:pt x="24" y="29"/>
                    <a:pt x="25" y="2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0"/>
                    <a:pt x="31" y="28"/>
                    <a:pt x="32" y="26"/>
                  </a:cubicBezTo>
                  <a:lnTo>
                    <a:pt x="29" y="23"/>
                  </a:lnTo>
                  <a:close/>
                  <a:moveTo>
                    <a:pt x="16" y="23"/>
                  </a:moveTo>
                  <a:cubicBezTo>
                    <a:pt x="13" y="22"/>
                    <a:pt x="11" y="19"/>
                    <a:pt x="12" y="16"/>
                  </a:cubicBezTo>
                  <a:cubicBezTo>
                    <a:pt x="13" y="13"/>
                    <a:pt x="16" y="11"/>
                    <a:pt x="19" y="12"/>
                  </a:cubicBezTo>
                  <a:cubicBezTo>
                    <a:pt x="22" y="13"/>
                    <a:pt x="24" y="16"/>
                    <a:pt x="23" y="19"/>
                  </a:cubicBezTo>
                  <a:cubicBezTo>
                    <a:pt x="22" y="23"/>
                    <a:pt x="19" y="24"/>
                    <a:pt x="16" y="2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4" name="Freeform 29"/>
            <p:cNvSpPr>
              <a:spLocks/>
            </p:cNvSpPr>
            <p:nvPr/>
          </p:nvSpPr>
          <p:spPr bwMode="auto">
            <a:xfrm>
              <a:off x="1076325" y="2314576"/>
              <a:ext cx="141288" cy="146050"/>
            </a:xfrm>
            <a:custGeom>
              <a:avLst/>
              <a:gdLst>
                <a:gd name="T0" fmla="*/ 133 w 133"/>
                <a:gd name="T1" fmla="*/ 64 h 139"/>
                <a:gd name="T2" fmla="*/ 132 w 133"/>
                <a:gd name="T3" fmla="*/ 57 h 139"/>
                <a:gd name="T4" fmla="*/ 122 w 133"/>
                <a:gd name="T5" fmla="*/ 49 h 139"/>
                <a:gd name="T6" fmla="*/ 119 w 133"/>
                <a:gd name="T7" fmla="*/ 43 h 139"/>
                <a:gd name="T8" fmla="*/ 121 w 133"/>
                <a:gd name="T9" fmla="*/ 29 h 139"/>
                <a:gd name="T10" fmla="*/ 117 w 133"/>
                <a:gd name="T11" fmla="*/ 24 h 139"/>
                <a:gd name="T12" fmla="*/ 104 w 133"/>
                <a:gd name="T13" fmla="*/ 23 h 139"/>
                <a:gd name="T14" fmla="*/ 98 w 133"/>
                <a:gd name="T15" fmla="*/ 19 h 139"/>
                <a:gd name="T16" fmla="*/ 94 w 133"/>
                <a:gd name="T17" fmla="*/ 6 h 139"/>
                <a:gd name="T18" fmla="*/ 87 w 133"/>
                <a:gd name="T19" fmla="*/ 3 h 139"/>
                <a:gd name="T20" fmla="*/ 76 w 133"/>
                <a:gd name="T21" fmla="*/ 9 h 139"/>
                <a:gd name="T22" fmla="*/ 69 w 133"/>
                <a:gd name="T23" fmla="*/ 9 h 139"/>
                <a:gd name="T24" fmla="*/ 64 w 133"/>
                <a:gd name="T25" fmla="*/ 0 h 139"/>
                <a:gd name="T26" fmla="*/ 55 w 133"/>
                <a:gd name="T27" fmla="*/ 10 h 139"/>
                <a:gd name="T28" fmla="*/ 48 w 133"/>
                <a:gd name="T29" fmla="*/ 12 h 139"/>
                <a:gd name="T30" fmla="*/ 36 w 133"/>
                <a:gd name="T31" fmla="*/ 8 h 139"/>
                <a:gd name="T32" fmla="*/ 30 w 133"/>
                <a:gd name="T33" fmla="*/ 11 h 139"/>
                <a:gd name="T34" fmla="*/ 27 w 133"/>
                <a:gd name="T35" fmla="*/ 25 h 139"/>
                <a:gd name="T36" fmla="*/ 23 w 133"/>
                <a:gd name="T37" fmla="*/ 30 h 139"/>
                <a:gd name="T38" fmla="*/ 10 w 133"/>
                <a:gd name="T39" fmla="*/ 33 h 139"/>
                <a:gd name="T40" fmla="*/ 7 w 133"/>
                <a:gd name="T41" fmla="*/ 39 h 139"/>
                <a:gd name="T42" fmla="*/ 11 w 133"/>
                <a:gd name="T43" fmla="*/ 52 h 139"/>
                <a:gd name="T44" fmla="*/ 9 w 133"/>
                <a:gd name="T45" fmla="*/ 59 h 139"/>
                <a:gd name="T46" fmla="*/ 0 w 133"/>
                <a:gd name="T47" fmla="*/ 69 h 139"/>
                <a:gd name="T48" fmla="*/ 0 w 133"/>
                <a:gd name="T49" fmla="*/ 76 h 139"/>
                <a:gd name="T50" fmla="*/ 10 w 133"/>
                <a:gd name="T51" fmla="*/ 85 h 139"/>
                <a:gd name="T52" fmla="*/ 12 w 133"/>
                <a:gd name="T53" fmla="*/ 91 h 139"/>
                <a:gd name="T54" fmla="*/ 9 w 133"/>
                <a:gd name="T55" fmla="*/ 104 h 139"/>
                <a:gd name="T56" fmla="*/ 13 w 133"/>
                <a:gd name="T57" fmla="*/ 110 h 139"/>
                <a:gd name="T58" fmla="*/ 25 w 133"/>
                <a:gd name="T59" fmla="*/ 113 h 139"/>
                <a:gd name="T60" fmla="*/ 30 w 133"/>
                <a:gd name="T61" fmla="*/ 118 h 139"/>
                <a:gd name="T62" fmla="*/ 34 w 133"/>
                <a:gd name="T63" fmla="*/ 130 h 139"/>
                <a:gd name="T64" fmla="*/ 40 w 133"/>
                <a:gd name="T65" fmla="*/ 134 h 139"/>
                <a:gd name="T66" fmla="*/ 52 w 133"/>
                <a:gd name="T67" fmla="*/ 129 h 139"/>
                <a:gd name="T68" fmla="*/ 59 w 133"/>
                <a:gd name="T69" fmla="*/ 130 h 139"/>
                <a:gd name="T70" fmla="*/ 67 w 133"/>
                <a:gd name="T71" fmla="*/ 139 h 139"/>
                <a:gd name="T72" fmla="*/ 73 w 133"/>
                <a:gd name="T73" fmla="*/ 130 h 139"/>
                <a:gd name="T74" fmla="*/ 80 w 133"/>
                <a:gd name="T75" fmla="*/ 129 h 139"/>
                <a:gd name="T76" fmla="*/ 92 w 133"/>
                <a:gd name="T77" fmla="*/ 134 h 139"/>
                <a:gd name="T78" fmla="*/ 98 w 133"/>
                <a:gd name="T79" fmla="*/ 131 h 139"/>
                <a:gd name="T80" fmla="*/ 102 w 133"/>
                <a:gd name="T81" fmla="*/ 118 h 139"/>
                <a:gd name="T82" fmla="*/ 107 w 133"/>
                <a:gd name="T83" fmla="*/ 114 h 139"/>
                <a:gd name="T84" fmla="*/ 120 w 133"/>
                <a:gd name="T85" fmla="*/ 111 h 139"/>
                <a:gd name="T86" fmla="*/ 124 w 133"/>
                <a:gd name="T87" fmla="*/ 105 h 139"/>
                <a:gd name="T88" fmla="*/ 121 w 133"/>
                <a:gd name="T89" fmla="*/ 92 h 139"/>
                <a:gd name="T90" fmla="*/ 123 w 133"/>
                <a:gd name="T91" fmla="*/ 86 h 139"/>
                <a:gd name="T92" fmla="*/ 133 w 133"/>
                <a:gd name="T9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3" h="139">
                  <a:moveTo>
                    <a:pt x="125" y="71"/>
                  </a:moveTo>
                  <a:cubicBezTo>
                    <a:pt x="133" y="70"/>
                    <a:pt x="133" y="70"/>
                    <a:pt x="133" y="70"/>
                  </a:cubicBezTo>
                  <a:cubicBezTo>
                    <a:pt x="133" y="68"/>
                    <a:pt x="133" y="66"/>
                    <a:pt x="133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62"/>
                    <a:pt x="124" y="61"/>
                    <a:pt x="124" y="60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5"/>
                    <a:pt x="131" y="54"/>
                    <a:pt x="131" y="52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2" y="52"/>
                    <a:pt x="122" y="50"/>
                    <a:pt x="122" y="49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8" y="43"/>
                    <a:pt x="128" y="42"/>
                    <a:pt x="127" y="40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8" y="40"/>
                    <a:pt x="117" y="39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3" y="32"/>
                    <a:pt x="122" y="31"/>
                    <a:pt x="121" y="29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3" y="32"/>
                    <a:pt x="112" y="31"/>
                    <a:pt x="111" y="30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6" y="23"/>
                    <a:pt x="114" y="21"/>
                    <a:pt x="113" y="20"/>
                  </a:cubicBezTo>
                  <a:cubicBezTo>
                    <a:pt x="107" y="25"/>
                    <a:pt x="107" y="25"/>
                    <a:pt x="107" y="25"/>
                  </a:cubicBezTo>
                  <a:cubicBezTo>
                    <a:pt x="106" y="24"/>
                    <a:pt x="105" y="23"/>
                    <a:pt x="104" y="23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07" y="14"/>
                    <a:pt x="105" y="13"/>
                    <a:pt x="104" y="12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8"/>
                    <a:pt x="96" y="17"/>
                    <a:pt x="95" y="16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5" y="7"/>
                    <a:pt x="94" y="6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3"/>
                    <a:pt x="87" y="12"/>
                    <a:pt x="86" y="12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6" y="3"/>
                    <a:pt x="84" y="2"/>
                    <a:pt x="82" y="2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8" y="10"/>
                    <a:pt x="77" y="10"/>
                    <a:pt x="76" y="9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4" y="0"/>
                    <a:pt x="72" y="0"/>
                    <a:pt x="70" y="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8" y="9"/>
                    <a:pt x="67" y="9"/>
                    <a:pt x="67" y="9"/>
                  </a:cubicBezTo>
                  <a:cubicBezTo>
                    <a:pt x="66" y="9"/>
                    <a:pt x="66" y="9"/>
                    <a:pt x="65" y="9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2" y="0"/>
                    <a:pt x="60" y="0"/>
                    <a:pt x="59" y="1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0" y="2"/>
                    <a:pt x="49" y="3"/>
                    <a:pt x="47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2"/>
                    <a:pt x="46" y="13"/>
                    <a:pt x="45" y="13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6"/>
                    <a:pt x="37" y="7"/>
                    <a:pt x="36" y="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5" y="1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9" y="12"/>
                    <a:pt x="27" y="14"/>
                    <a:pt x="26" y="15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3"/>
                    <a:pt x="28" y="24"/>
                    <a:pt x="27" y="25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20"/>
                    <a:pt x="18" y="22"/>
                    <a:pt x="17" y="2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1"/>
                    <a:pt x="21" y="32"/>
                    <a:pt x="20" y="3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2" y="30"/>
                    <a:pt x="11" y="32"/>
                    <a:pt x="10" y="3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0"/>
                    <a:pt x="15" y="41"/>
                    <a:pt x="15" y="4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1"/>
                    <a:pt x="5" y="43"/>
                    <a:pt x="5" y="4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1" y="50"/>
                    <a:pt x="11" y="51"/>
                    <a:pt x="11" y="52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3"/>
                    <a:pt x="2" y="54"/>
                    <a:pt x="1" y="56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0"/>
                    <a:pt x="9" y="62"/>
                    <a:pt x="9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0" y="67"/>
                    <a:pt x="0" y="6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1"/>
                    <a:pt x="8" y="72"/>
                    <a:pt x="8" y="7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9"/>
                    <a:pt x="1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2"/>
                    <a:pt x="10" y="83"/>
                    <a:pt x="10" y="85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90"/>
                    <a:pt x="3" y="91"/>
                    <a:pt x="4" y="93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2" y="93"/>
                    <a:pt x="13" y="94"/>
                    <a:pt x="13" y="95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7" y="101"/>
                    <a:pt x="8" y="103"/>
                    <a:pt x="9" y="104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2"/>
                    <a:pt x="18" y="103"/>
                    <a:pt x="19" y="105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2"/>
                    <a:pt x="15" y="113"/>
                    <a:pt x="16" y="11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2"/>
                    <a:pt x="25" y="113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21"/>
                    <a:pt x="23" y="122"/>
                    <a:pt x="24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1" y="118"/>
                    <a:pt x="32" y="119"/>
                    <a:pt x="33" y="120"/>
                  </a:cubicBezTo>
                  <a:cubicBezTo>
                    <a:pt x="30" y="128"/>
                    <a:pt x="30" y="128"/>
                    <a:pt x="30" y="128"/>
                  </a:cubicBezTo>
                  <a:cubicBezTo>
                    <a:pt x="31" y="129"/>
                    <a:pt x="33" y="130"/>
                    <a:pt x="34" y="130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0" y="124"/>
                    <a:pt x="41" y="125"/>
                    <a:pt x="43" y="125"/>
                  </a:cubicBezTo>
                  <a:cubicBezTo>
                    <a:pt x="40" y="134"/>
                    <a:pt x="40" y="134"/>
                    <a:pt x="40" y="134"/>
                  </a:cubicBezTo>
                  <a:cubicBezTo>
                    <a:pt x="42" y="134"/>
                    <a:pt x="43" y="135"/>
                    <a:pt x="45" y="136"/>
                  </a:cubicBezTo>
                  <a:cubicBezTo>
                    <a:pt x="49" y="128"/>
                    <a:pt x="49" y="128"/>
                    <a:pt x="49" y="128"/>
                  </a:cubicBezTo>
                  <a:cubicBezTo>
                    <a:pt x="50" y="128"/>
                    <a:pt x="51" y="129"/>
                    <a:pt x="52" y="129"/>
                  </a:cubicBezTo>
                  <a:cubicBezTo>
                    <a:pt x="52" y="138"/>
                    <a:pt x="52" y="138"/>
                    <a:pt x="52" y="138"/>
                  </a:cubicBezTo>
                  <a:cubicBezTo>
                    <a:pt x="53" y="138"/>
                    <a:pt x="55" y="138"/>
                    <a:pt x="57" y="139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0"/>
                    <a:pt x="62" y="131"/>
                    <a:pt x="63" y="131"/>
                  </a:cubicBezTo>
                  <a:cubicBezTo>
                    <a:pt x="64" y="139"/>
                    <a:pt x="64" y="139"/>
                    <a:pt x="64" y="139"/>
                  </a:cubicBezTo>
                  <a:cubicBezTo>
                    <a:pt x="65" y="139"/>
                    <a:pt x="66" y="139"/>
                    <a:pt x="67" y="139"/>
                  </a:cubicBezTo>
                  <a:cubicBezTo>
                    <a:pt x="67" y="139"/>
                    <a:pt x="68" y="139"/>
                    <a:pt x="69" y="13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71" y="131"/>
                    <a:pt x="72" y="131"/>
                    <a:pt x="73" y="130"/>
                  </a:cubicBezTo>
                  <a:cubicBezTo>
                    <a:pt x="75" y="139"/>
                    <a:pt x="75" y="139"/>
                    <a:pt x="75" y="139"/>
                  </a:cubicBezTo>
                  <a:cubicBezTo>
                    <a:pt x="77" y="138"/>
                    <a:pt x="79" y="138"/>
                    <a:pt x="81" y="13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2" y="129"/>
                    <a:pt x="84" y="128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9" y="135"/>
                    <a:pt x="90" y="135"/>
                    <a:pt x="92" y="134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1" y="125"/>
                    <a:pt x="92" y="125"/>
                    <a:pt x="93" y="124"/>
                  </a:cubicBezTo>
                  <a:cubicBezTo>
                    <a:pt x="98" y="131"/>
                    <a:pt x="98" y="131"/>
                    <a:pt x="98" y="131"/>
                  </a:cubicBezTo>
                  <a:cubicBezTo>
                    <a:pt x="100" y="130"/>
                    <a:pt x="101" y="129"/>
                    <a:pt x="103" y="128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0"/>
                    <a:pt x="101" y="119"/>
                    <a:pt x="102" y="11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9" y="123"/>
                    <a:pt x="111" y="122"/>
                    <a:pt x="112" y="121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9" y="112"/>
                    <a:pt x="110" y="111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8" y="114"/>
                    <a:pt x="119" y="113"/>
                    <a:pt x="120" y="111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4"/>
                    <a:pt x="116" y="103"/>
                    <a:pt x="116" y="102"/>
                  </a:cubicBezTo>
                  <a:cubicBezTo>
                    <a:pt x="124" y="105"/>
                    <a:pt x="124" y="105"/>
                    <a:pt x="124" y="105"/>
                  </a:cubicBezTo>
                  <a:cubicBezTo>
                    <a:pt x="125" y="104"/>
                    <a:pt x="126" y="102"/>
                    <a:pt x="126" y="101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20" y="95"/>
                    <a:pt x="120" y="93"/>
                    <a:pt x="121" y="92"/>
                  </a:cubicBezTo>
                  <a:cubicBezTo>
                    <a:pt x="129" y="94"/>
                    <a:pt x="129" y="94"/>
                    <a:pt x="129" y="94"/>
                  </a:cubicBezTo>
                  <a:cubicBezTo>
                    <a:pt x="130" y="92"/>
                    <a:pt x="130" y="91"/>
                    <a:pt x="131" y="89"/>
                  </a:cubicBezTo>
                  <a:cubicBezTo>
                    <a:pt x="123" y="86"/>
                    <a:pt x="123" y="86"/>
                    <a:pt x="123" y="86"/>
                  </a:cubicBezTo>
                  <a:cubicBezTo>
                    <a:pt x="123" y="84"/>
                    <a:pt x="124" y="83"/>
                    <a:pt x="124" y="82"/>
                  </a:cubicBezTo>
                  <a:cubicBezTo>
                    <a:pt x="132" y="82"/>
                    <a:pt x="132" y="82"/>
                    <a:pt x="132" y="82"/>
                  </a:cubicBezTo>
                  <a:cubicBezTo>
                    <a:pt x="132" y="80"/>
                    <a:pt x="133" y="79"/>
                    <a:pt x="133" y="77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3"/>
                    <a:pt x="125" y="72"/>
                    <a:pt x="125" y="7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5" name="Freeform 30"/>
            <p:cNvSpPr>
              <a:spLocks/>
            </p:cNvSpPr>
            <p:nvPr/>
          </p:nvSpPr>
          <p:spPr bwMode="auto">
            <a:xfrm>
              <a:off x="1157288" y="2359026"/>
              <a:ext cx="46038" cy="28575"/>
            </a:xfrm>
            <a:custGeom>
              <a:avLst/>
              <a:gdLst>
                <a:gd name="T0" fmla="*/ 44 w 44"/>
                <a:gd name="T1" fmla="*/ 26 h 26"/>
                <a:gd name="T2" fmla="*/ 1 w 44"/>
                <a:gd name="T3" fmla="*/ 26 h 26"/>
                <a:gd name="T4" fmla="*/ 0 w 44"/>
                <a:gd name="T5" fmla="*/ 22 h 26"/>
                <a:gd name="T6" fmla="*/ 37 w 44"/>
                <a:gd name="T7" fmla="*/ 0 h 26"/>
                <a:gd name="T8" fmla="*/ 44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44" y="26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0" y="23"/>
                    <a:pt x="0" y="2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7"/>
                    <a:pt x="44" y="16"/>
                    <a:pt x="44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6" name="Oval 31"/>
            <p:cNvSpPr>
              <a:spLocks noChangeArrowheads="1"/>
            </p:cNvSpPr>
            <p:nvPr/>
          </p:nvSpPr>
          <p:spPr bwMode="auto">
            <a:xfrm>
              <a:off x="1143000" y="2382838"/>
              <a:ext cx="9525" cy="11113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7" name="Freeform 32"/>
            <p:cNvSpPr>
              <a:spLocks/>
            </p:cNvSpPr>
            <p:nvPr/>
          </p:nvSpPr>
          <p:spPr bwMode="auto">
            <a:xfrm>
              <a:off x="1152525" y="2336801"/>
              <a:ext cx="42863" cy="44450"/>
            </a:xfrm>
            <a:custGeom>
              <a:avLst/>
              <a:gdLst>
                <a:gd name="T0" fmla="*/ 40 w 40"/>
                <a:gd name="T1" fmla="*/ 19 h 42"/>
                <a:gd name="T2" fmla="*/ 3 w 40"/>
                <a:gd name="T3" fmla="*/ 42 h 42"/>
                <a:gd name="T4" fmla="*/ 0 w 40"/>
                <a:gd name="T5" fmla="*/ 39 h 42"/>
                <a:gd name="T6" fmla="*/ 22 w 40"/>
                <a:gd name="T7" fmla="*/ 0 h 42"/>
                <a:gd name="T8" fmla="*/ 40 w 40"/>
                <a:gd name="T9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40" y="19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2" y="41"/>
                    <a:pt x="1" y="40"/>
                    <a:pt x="0" y="3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0" y="5"/>
                    <a:pt x="36" y="11"/>
                    <a:pt x="40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8" name="Freeform 33"/>
            <p:cNvSpPr>
              <a:spLocks/>
            </p:cNvSpPr>
            <p:nvPr/>
          </p:nvSpPr>
          <p:spPr bwMode="auto">
            <a:xfrm>
              <a:off x="1147763" y="2328863"/>
              <a:ext cx="26988" cy="49213"/>
            </a:xfrm>
            <a:custGeom>
              <a:avLst/>
              <a:gdLst>
                <a:gd name="T0" fmla="*/ 26 w 26"/>
                <a:gd name="T1" fmla="*/ 7 h 46"/>
                <a:gd name="T2" fmla="*/ 4 w 26"/>
                <a:gd name="T3" fmla="*/ 46 h 46"/>
                <a:gd name="T4" fmla="*/ 0 w 26"/>
                <a:gd name="T5" fmla="*/ 45 h 46"/>
                <a:gd name="T6" fmla="*/ 0 w 26"/>
                <a:gd name="T7" fmla="*/ 0 h 46"/>
                <a:gd name="T8" fmla="*/ 26 w 2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26" y="7"/>
                  </a:move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2" y="45"/>
                    <a:pt x="0" y="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8" y="3"/>
                    <a:pt x="26" y="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09" name="Freeform 34"/>
            <p:cNvSpPr>
              <a:spLocks/>
            </p:cNvSpPr>
            <p:nvPr/>
          </p:nvSpPr>
          <p:spPr bwMode="auto">
            <a:xfrm>
              <a:off x="1120775" y="2328863"/>
              <a:ext cx="25400" cy="4921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5 h 46"/>
                <a:gd name="T4" fmla="*/ 21 w 25"/>
                <a:gd name="T5" fmla="*/ 46 h 46"/>
                <a:gd name="T6" fmla="*/ 0 w 25"/>
                <a:gd name="T7" fmla="*/ 7 h 46"/>
                <a:gd name="T8" fmla="*/ 25 w 2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4" y="45"/>
                    <a:pt x="22" y="46"/>
                    <a:pt x="21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3"/>
                    <a:pt x="16" y="0"/>
                    <a:pt x="2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0" name="Freeform 35"/>
            <p:cNvSpPr>
              <a:spLocks/>
            </p:cNvSpPr>
            <p:nvPr/>
          </p:nvSpPr>
          <p:spPr bwMode="auto">
            <a:xfrm>
              <a:off x="1098550" y="2336801"/>
              <a:ext cx="42863" cy="44450"/>
            </a:xfrm>
            <a:custGeom>
              <a:avLst/>
              <a:gdLst>
                <a:gd name="T0" fmla="*/ 18 w 40"/>
                <a:gd name="T1" fmla="*/ 0 h 42"/>
                <a:gd name="T2" fmla="*/ 40 w 40"/>
                <a:gd name="T3" fmla="*/ 39 h 42"/>
                <a:gd name="T4" fmla="*/ 37 w 40"/>
                <a:gd name="T5" fmla="*/ 42 h 42"/>
                <a:gd name="T6" fmla="*/ 0 w 40"/>
                <a:gd name="T7" fmla="*/ 19 h 42"/>
                <a:gd name="T8" fmla="*/ 18 w 40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18" y="0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9" y="40"/>
                    <a:pt x="38" y="41"/>
                    <a:pt x="37" y="4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1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1" name="Freeform 36"/>
            <p:cNvSpPr>
              <a:spLocks/>
            </p:cNvSpPr>
            <p:nvPr/>
          </p:nvSpPr>
          <p:spPr bwMode="auto">
            <a:xfrm>
              <a:off x="1090613" y="2359026"/>
              <a:ext cx="47625" cy="28575"/>
            </a:xfrm>
            <a:custGeom>
              <a:avLst/>
              <a:gdLst>
                <a:gd name="T0" fmla="*/ 7 w 45"/>
                <a:gd name="T1" fmla="*/ 0 h 26"/>
                <a:gd name="T2" fmla="*/ 45 w 45"/>
                <a:gd name="T3" fmla="*/ 22 h 26"/>
                <a:gd name="T4" fmla="*/ 44 w 45"/>
                <a:gd name="T5" fmla="*/ 26 h 26"/>
                <a:gd name="T6" fmla="*/ 0 w 45"/>
                <a:gd name="T7" fmla="*/ 26 h 26"/>
                <a:gd name="T8" fmla="*/ 7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7" y="0"/>
                  </a:moveTo>
                  <a:cubicBezTo>
                    <a:pt x="45" y="22"/>
                    <a:pt x="45" y="22"/>
                    <a:pt x="45" y="22"/>
                  </a:cubicBezTo>
                  <a:cubicBezTo>
                    <a:pt x="44" y="23"/>
                    <a:pt x="44" y="25"/>
                    <a:pt x="4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3" y="7"/>
                    <a:pt x="7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2" name="Freeform 37"/>
            <p:cNvSpPr>
              <a:spLocks/>
            </p:cNvSpPr>
            <p:nvPr/>
          </p:nvSpPr>
          <p:spPr bwMode="auto">
            <a:xfrm>
              <a:off x="1090613" y="2389188"/>
              <a:ext cx="47625" cy="26988"/>
            </a:xfrm>
            <a:custGeom>
              <a:avLst/>
              <a:gdLst>
                <a:gd name="T0" fmla="*/ 0 w 45"/>
                <a:gd name="T1" fmla="*/ 0 h 26"/>
                <a:gd name="T2" fmla="*/ 44 w 45"/>
                <a:gd name="T3" fmla="*/ 0 h 26"/>
                <a:gd name="T4" fmla="*/ 45 w 45"/>
                <a:gd name="T5" fmla="*/ 3 h 26"/>
                <a:gd name="T6" fmla="*/ 7 w 45"/>
                <a:gd name="T7" fmla="*/ 26 h 26"/>
                <a:gd name="T8" fmla="*/ 0 w 4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4" y="2"/>
                    <a:pt x="45" y="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3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3" name="Freeform 38"/>
            <p:cNvSpPr>
              <a:spLocks/>
            </p:cNvSpPr>
            <p:nvPr/>
          </p:nvSpPr>
          <p:spPr bwMode="auto">
            <a:xfrm>
              <a:off x="1098550" y="2393951"/>
              <a:ext cx="42863" cy="44450"/>
            </a:xfrm>
            <a:custGeom>
              <a:avLst/>
              <a:gdLst>
                <a:gd name="T0" fmla="*/ 0 w 40"/>
                <a:gd name="T1" fmla="*/ 22 h 42"/>
                <a:gd name="T2" fmla="*/ 37 w 40"/>
                <a:gd name="T3" fmla="*/ 0 h 42"/>
                <a:gd name="T4" fmla="*/ 40 w 40"/>
                <a:gd name="T5" fmla="*/ 3 h 42"/>
                <a:gd name="T6" fmla="*/ 18 w 40"/>
                <a:gd name="T7" fmla="*/ 42 h 42"/>
                <a:gd name="T8" fmla="*/ 0 w 40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0" y="22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8" y="1"/>
                    <a:pt x="39" y="2"/>
                    <a:pt x="40" y="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1" y="37"/>
                    <a:pt x="4" y="30"/>
                    <a:pt x="0" y="2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4" name="Freeform 39"/>
            <p:cNvSpPr>
              <a:spLocks/>
            </p:cNvSpPr>
            <p:nvPr/>
          </p:nvSpPr>
          <p:spPr bwMode="auto">
            <a:xfrm>
              <a:off x="1120775" y="2397126"/>
              <a:ext cx="25400" cy="49213"/>
            </a:xfrm>
            <a:custGeom>
              <a:avLst/>
              <a:gdLst>
                <a:gd name="T0" fmla="*/ 0 w 25"/>
                <a:gd name="T1" fmla="*/ 39 h 46"/>
                <a:gd name="T2" fmla="*/ 21 w 25"/>
                <a:gd name="T3" fmla="*/ 0 h 46"/>
                <a:gd name="T4" fmla="*/ 25 w 25"/>
                <a:gd name="T5" fmla="*/ 1 h 46"/>
                <a:gd name="T6" fmla="*/ 25 w 25"/>
                <a:gd name="T7" fmla="*/ 46 h 46"/>
                <a:gd name="T8" fmla="*/ 0 w 25"/>
                <a:gd name="T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6">
                  <a:moveTo>
                    <a:pt x="0" y="39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1"/>
                    <a:pt x="24" y="1"/>
                    <a:pt x="25" y="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16" y="46"/>
                    <a:pt x="7" y="44"/>
                    <a:pt x="0" y="3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5" name="Freeform 40"/>
            <p:cNvSpPr>
              <a:spLocks/>
            </p:cNvSpPr>
            <p:nvPr/>
          </p:nvSpPr>
          <p:spPr bwMode="auto">
            <a:xfrm>
              <a:off x="1147763" y="2397126"/>
              <a:ext cx="26988" cy="49213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1 h 46"/>
                <a:gd name="T4" fmla="*/ 4 w 26"/>
                <a:gd name="T5" fmla="*/ 0 h 46"/>
                <a:gd name="T6" fmla="*/ 26 w 26"/>
                <a:gd name="T7" fmla="*/ 39 h 46"/>
                <a:gd name="T8" fmla="*/ 0 w 2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0" y="46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44"/>
                    <a:pt x="10" y="46"/>
                    <a:pt x="0" y="4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6" name="Freeform 41"/>
            <p:cNvSpPr>
              <a:spLocks/>
            </p:cNvSpPr>
            <p:nvPr/>
          </p:nvSpPr>
          <p:spPr bwMode="auto">
            <a:xfrm>
              <a:off x="1152525" y="2393951"/>
              <a:ext cx="42863" cy="44450"/>
            </a:xfrm>
            <a:custGeom>
              <a:avLst/>
              <a:gdLst>
                <a:gd name="T0" fmla="*/ 22 w 40"/>
                <a:gd name="T1" fmla="*/ 42 h 42"/>
                <a:gd name="T2" fmla="*/ 0 w 40"/>
                <a:gd name="T3" fmla="*/ 3 h 42"/>
                <a:gd name="T4" fmla="*/ 3 w 40"/>
                <a:gd name="T5" fmla="*/ 0 h 42"/>
                <a:gd name="T6" fmla="*/ 40 w 40"/>
                <a:gd name="T7" fmla="*/ 22 h 42"/>
                <a:gd name="T8" fmla="*/ 22 w 4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2">
                  <a:moveTo>
                    <a:pt x="22" y="4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6" y="30"/>
                    <a:pt x="30" y="37"/>
                    <a:pt x="22" y="4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7" name="Freeform 42"/>
            <p:cNvSpPr>
              <a:spLocks/>
            </p:cNvSpPr>
            <p:nvPr/>
          </p:nvSpPr>
          <p:spPr bwMode="auto">
            <a:xfrm>
              <a:off x="1157288" y="2389188"/>
              <a:ext cx="46038" cy="26988"/>
            </a:xfrm>
            <a:custGeom>
              <a:avLst/>
              <a:gdLst>
                <a:gd name="T0" fmla="*/ 37 w 44"/>
                <a:gd name="T1" fmla="*/ 26 h 26"/>
                <a:gd name="T2" fmla="*/ 0 w 44"/>
                <a:gd name="T3" fmla="*/ 3 h 26"/>
                <a:gd name="T4" fmla="*/ 1 w 44"/>
                <a:gd name="T5" fmla="*/ 0 h 26"/>
                <a:gd name="T6" fmla="*/ 44 w 44"/>
                <a:gd name="T7" fmla="*/ 0 h 26"/>
                <a:gd name="T8" fmla="*/ 37 w 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37" y="26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1" y="18"/>
                    <a:pt x="37" y="2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8" name="Freeform 43"/>
            <p:cNvSpPr>
              <a:spLocks/>
            </p:cNvSpPr>
            <p:nvPr/>
          </p:nvSpPr>
          <p:spPr bwMode="auto">
            <a:xfrm>
              <a:off x="1211263" y="2414588"/>
              <a:ext cx="98425" cy="103188"/>
            </a:xfrm>
            <a:custGeom>
              <a:avLst/>
              <a:gdLst>
                <a:gd name="T0" fmla="*/ 93 w 93"/>
                <a:gd name="T1" fmla="*/ 45 h 97"/>
                <a:gd name="T2" fmla="*/ 92 w 93"/>
                <a:gd name="T3" fmla="*/ 40 h 97"/>
                <a:gd name="T4" fmla="*/ 85 w 93"/>
                <a:gd name="T5" fmla="*/ 34 h 97"/>
                <a:gd name="T6" fmla="*/ 83 w 93"/>
                <a:gd name="T7" fmla="*/ 30 h 97"/>
                <a:gd name="T8" fmla="*/ 84 w 93"/>
                <a:gd name="T9" fmla="*/ 21 h 97"/>
                <a:gd name="T10" fmla="*/ 81 w 93"/>
                <a:gd name="T11" fmla="*/ 17 h 97"/>
                <a:gd name="T12" fmla="*/ 72 w 93"/>
                <a:gd name="T13" fmla="*/ 16 h 97"/>
                <a:gd name="T14" fmla="*/ 69 w 93"/>
                <a:gd name="T15" fmla="*/ 13 h 97"/>
                <a:gd name="T16" fmla="*/ 65 w 93"/>
                <a:gd name="T17" fmla="*/ 4 h 97"/>
                <a:gd name="T18" fmla="*/ 61 w 93"/>
                <a:gd name="T19" fmla="*/ 3 h 97"/>
                <a:gd name="T20" fmla="*/ 53 w 93"/>
                <a:gd name="T21" fmla="*/ 7 h 97"/>
                <a:gd name="T22" fmla="*/ 48 w 93"/>
                <a:gd name="T23" fmla="*/ 6 h 97"/>
                <a:gd name="T24" fmla="*/ 44 w 93"/>
                <a:gd name="T25" fmla="*/ 0 h 97"/>
                <a:gd name="T26" fmla="*/ 38 w 93"/>
                <a:gd name="T27" fmla="*/ 7 h 97"/>
                <a:gd name="T28" fmla="*/ 34 w 93"/>
                <a:gd name="T29" fmla="*/ 8 h 97"/>
                <a:gd name="T30" fmla="*/ 25 w 93"/>
                <a:gd name="T31" fmla="*/ 6 h 97"/>
                <a:gd name="T32" fmla="*/ 21 w 93"/>
                <a:gd name="T33" fmla="*/ 8 h 97"/>
                <a:gd name="T34" fmla="*/ 19 w 93"/>
                <a:gd name="T35" fmla="*/ 17 h 97"/>
                <a:gd name="T36" fmla="*/ 16 w 93"/>
                <a:gd name="T37" fmla="*/ 21 h 97"/>
                <a:gd name="T38" fmla="*/ 7 w 93"/>
                <a:gd name="T39" fmla="*/ 23 h 97"/>
                <a:gd name="T40" fmla="*/ 5 w 93"/>
                <a:gd name="T41" fmla="*/ 27 h 97"/>
                <a:gd name="T42" fmla="*/ 8 w 93"/>
                <a:gd name="T43" fmla="*/ 36 h 97"/>
                <a:gd name="T44" fmla="*/ 6 w 93"/>
                <a:gd name="T45" fmla="*/ 41 h 97"/>
                <a:gd name="T46" fmla="*/ 0 w 93"/>
                <a:gd name="T47" fmla="*/ 48 h 97"/>
                <a:gd name="T48" fmla="*/ 0 w 93"/>
                <a:gd name="T49" fmla="*/ 53 h 97"/>
                <a:gd name="T50" fmla="*/ 7 w 93"/>
                <a:gd name="T51" fmla="*/ 59 h 97"/>
                <a:gd name="T52" fmla="*/ 8 w 93"/>
                <a:gd name="T53" fmla="*/ 64 h 97"/>
                <a:gd name="T54" fmla="*/ 6 w 93"/>
                <a:gd name="T55" fmla="*/ 73 h 97"/>
                <a:gd name="T56" fmla="*/ 9 w 93"/>
                <a:gd name="T57" fmla="*/ 77 h 97"/>
                <a:gd name="T58" fmla="*/ 18 w 93"/>
                <a:gd name="T59" fmla="*/ 79 h 97"/>
                <a:gd name="T60" fmla="*/ 21 w 93"/>
                <a:gd name="T61" fmla="*/ 82 h 97"/>
                <a:gd name="T62" fmla="*/ 24 w 93"/>
                <a:gd name="T63" fmla="*/ 91 h 97"/>
                <a:gd name="T64" fmla="*/ 28 w 93"/>
                <a:gd name="T65" fmla="*/ 93 h 97"/>
                <a:gd name="T66" fmla="*/ 37 w 93"/>
                <a:gd name="T67" fmla="*/ 90 h 97"/>
                <a:gd name="T68" fmla="*/ 41 w 93"/>
                <a:gd name="T69" fmla="*/ 91 h 97"/>
                <a:gd name="T70" fmla="*/ 46 w 93"/>
                <a:gd name="T71" fmla="*/ 97 h 97"/>
                <a:gd name="T72" fmla="*/ 51 w 93"/>
                <a:gd name="T73" fmla="*/ 91 h 97"/>
                <a:gd name="T74" fmla="*/ 56 w 93"/>
                <a:gd name="T75" fmla="*/ 90 h 97"/>
                <a:gd name="T76" fmla="*/ 64 w 93"/>
                <a:gd name="T77" fmla="*/ 93 h 97"/>
                <a:gd name="T78" fmla="*/ 68 w 93"/>
                <a:gd name="T79" fmla="*/ 91 h 97"/>
                <a:gd name="T80" fmla="*/ 71 w 93"/>
                <a:gd name="T81" fmla="*/ 82 h 97"/>
                <a:gd name="T82" fmla="*/ 75 w 93"/>
                <a:gd name="T83" fmla="*/ 79 h 97"/>
                <a:gd name="T84" fmla="*/ 84 w 93"/>
                <a:gd name="T85" fmla="*/ 78 h 97"/>
                <a:gd name="T86" fmla="*/ 86 w 93"/>
                <a:gd name="T87" fmla="*/ 73 h 97"/>
                <a:gd name="T88" fmla="*/ 84 w 93"/>
                <a:gd name="T89" fmla="*/ 64 h 97"/>
                <a:gd name="T90" fmla="*/ 86 w 93"/>
                <a:gd name="T91" fmla="*/ 60 h 97"/>
                <a:gd name="T92" fmla="*/ 93 w 93"/>
                <a:gd name="T93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" h="97">
                  <a:moveTo>
                    <a:pt x="87" y="49"/>
                  </a:moveTo>
                  <a:cubicBezTo>
                    <a:pt x="93" y="49"/>
                    <a:pt x="93" y="49"/>
                    <a:pt x="93" y="49"/>
                  </a:cubicBezTo>
                  <a:cubicBezTo>
                    <a:pt x="93" y="47"/>
                    <a:pt x="93" y="46"/>
                    <a:pt x="93" y="45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7" y="44"/>
                    <a:pt x="87" y="43"/>
                    <a:pt x="87" y="4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7"/>
                    <a:pt x="91" y="36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5" y="36"/>
                    <a:pt x="85" y="35"/>
                    <a:pt x="85" y="34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89" y="30"/>
                    <a:pt x="89" y="29"/>
                    <a:pt x="88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3" y="29"/>
                    <a:pt x="82" y="28"/>
                    <a:pt x="82" y="27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23"/>
                    <a:pt x="85" y="22"/>
                    <a:pt x="84" y="21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2"/>
                    <a:pt x="78" y="21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16"/>
                    <a:pt x="80" y="15"/>
                    <a:pt x="79" y="14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7"/>
                    <a:pt x="73" y="16"/>
                    <a:pt x="72" y="1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4" y="10"/>
                    <a:pt x="73" y="9"/>
                    <a:pt x="72" y="9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8" y="13"/>
                    <a:pt x="67" y="12"/>
                    <a:pt x="66" y="12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5"/>
                    <a:pt x="66" y="5"/>
                    <a:pt x="65" y="4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1" y="9"/>
                    <a:pt x="61" y="9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2"/>
                    <a:pt x="59" y="2"/>
                    <a:pt x="57" y="2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4" y="7"/>
                    <a:pt x="54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0"/>
                    <a:pt x="50" y="0"/>
                    <a:pt x="49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7" y="6"/>
                    <a:pt x="46" y="6"/>
                  </a:cubicBezTo>
                  <a:cubicBezTo>
                    <a:pt x="46" y="6"/>
                    <a:pt x="46" y="6"/>
                    <a:pt x="45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7"/>
                    <a:pt x="39" y="7"/>
                    <a:pt x="38" y="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9"/>
                    <a:pt x="32" y="9"/>
                    <a:pt x="31" y="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5"/>
                    <a:pt x="26" y="5"/>
                    <a:pt x="25" y="6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2"/>
                    <a:pt x="26" y="12"/>
                    <a:pt x="25" y="13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19" y="10"/>
                    <a:pt x="18" y="10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6"/>
                    <a:pt x="20" y="17"/>
                    <a:pt x="19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4"/>
                    <a:pt x="13" y="15"/>
                    <a:pt x="12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2"/>
                    <a:pt x="14" y="23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8" y="22"/>
                    <a:pt x="7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9"/>
                    <a:pt x="10" y="2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9"/>
                    <a:pt x="4" y="30"/>
                    <a:pt x="3" y="31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8" y="36"/>
                    <a:pt x="8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1" y="38"/>
                    <a:pt x="1" y="39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3"/>
                    <a:pt x="6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50"/>
                    <a:pt x="6" y="51"/>
                    <a:pt x="6" y="5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1" y="55"/>
                    <a:pt x="1" y="57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8"/>
                    <a:pt x="7" y="59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63"/>
                    <a:pt x="2" y="64"/>
                    <a:pt x="3" y="65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5"/>
                    <a:pt x="9" y="65"/>
                    <a:pt x="9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71"/>
                    <a:pt x="13" y="72"/>
                    <a:pt x="13" y="73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0" y="78"/>
                    <a:pt x="10" y="79"/>
                    <a:pt x="11" y="8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7" y="77"/>
                    <a:pt x="17" y="78"/>
                    <a:pt x="18" y="79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5" y="84"/>
                    <a:pt x="16" y="85"/>
                    <a:pt x="17" y="86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2" y="82"/>
                    <a:pt x="23" y="83"/>
                    <a:pt x="23" y="84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2" y="90"/>
                    <a:pt x="23" y="90"/>
                    <a:pt x="24" y="91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28" y="87"/>
                    <a:pt x="29" y="87"/>
                    <a:pt x="30" y="87"/>
                  </a:cubicBezTo>
                  <a:cubicBezTo>
                    <a:pt x="28" y="93"/>
                    <a:pt x="28" y="93"/>
                    <a:pt x="28" y="93"/>
                  </a:cubicBezTo>
                  <a:cubicBezTo>
                    <a:pt x="29" y="94"/>
                    <a:pt x="30" y="94"/>
                    <a:pt x="31" y="94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35" y="89"/>
                    <a:pt x="36" y="90"/>
                    <a:pt x="37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40" y="97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2" y="91"/>
                    <a:pt x="43" y="91"/>
                    <a:pt x="44" y="91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7" y="97"/>
                    <a:pt x="47" y="97"/>
                    <a:pt x="48" y="9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50" y="91"/>
                    <a:pt x="51" y="91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4" y="96"/>
                    <a:pt x="55" y="96"/>
                    <a:pt x="56" y="96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7" y="90"/>
                    <a:pt x="57" y="90"/>
                    <a:pt x="58" y="89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4"/>
                    <a:pt x="63" y="94"/>
                    <a:pt x="64" y="93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7"/>
                    <a:pt x="64" y="87"/>
                    <a:pt x="65" y="86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9" y="91"/>
                    <a:pt x="71" y="90"/>
                    <a:pt x="72" y="89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70" y="83"/>
                    <a:pt x="71" y="83"/>
                    <a:pt x="71" y="82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6" y="86"/>
                    <a:pt x="77" y="85"/>
                    <a:pt x="78" y="84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79"/>
                    <a:pt x="76" y="78"/>
                    <a:pt x="77" y="77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2" y="80"/>
                    <a:pt x="83" y="79"/>
                    <a:pt x="84" y="7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3"/>
                    <a:pt x="81" y="72"/>
                    <a:pt x="81" y="71"/>
                  </a:cubicBezTo>
                  <a:cubicBezTo>
                    <a:pt x="86" y="73"/>
                    <a:pt x="86" y="73"/>
                    <a:pt x="86" y="73"/>
                  </a:cubicBezTo>
                  <a:cubicBezTo>
                    <a:pt x="87" y="72"/>
                    <a:pt x="87" y="71"/>
                    <a:pt x="88" y="70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6"/>
                    <a:pt x="84" y="65"/>
                    <a:pt x="84" y="64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1" y="63"/>
                    <a:pt x="91" y="62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59"/>
                    <a:pt x="86" y="58"/>
                    <a:pt x="86" y="57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2" y="56"/>
                    <a:pt x="92" y="55"/>
                    <a:pt x="93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1"/>
                    <a:pt x="87" y="50"/>
                    <a:pt x="87" y="49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19" name="Freeform 44"/>
            <p:cNvSpPr>
              <a:spLocks/>
            </p:cNvSpPr>
            <p:nvPr/>
          </p:nvSpPr>
          <p:spPr bwMode="auto">
            <a:xfrm>
              <a:off x="1268413" y="2446338"/>
              <a:ext cx="31750" cy="19050"/>
            </a:xfrm>
            <a:custGeom>
              <a:avLst/>
              <a:gdLst>
                <a:gd name="T0" fmla="*/ 31 w 31"/>
                <a:gd name="T1" fmla="*/ 18 h 18"/>
                <a:gd name="T2" fmla="*/ 1 w 31"/>
                <a:gd name="T3" fmla="*/ 18 h 18"/>
                <a:gd name="T4" fmla="*/ 0 w 31"/>
                <a:gd name="T5" fmla="*/ 15 h 18"/>
                <a:gd name="T6" fmla="*/ 26 w 31"/>
                <a:gd name="T7" fmla="*/ 0 h 18"/>
                <a:gd name="T8" fmla="*/ 31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5"/>
                    <a:pt x="30" y="11"/>
                    <a:pt x="31" y="18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0" name="Oval 45"/>
            <p:cNvSpPr>
              <a:spLocks noChangeArrowheads="1"/>
            </p:cNvSpPr>
            <p:nvPr/>
          </p:nvSpPr>
          <p:spPr bwMode="auto">
            <a:xfrm>
              <a:off x="1257300" y="2462213"/>
              <a:ext cx="7938" cy="7938"/>
            </a:xfrm>
            <a:prstGeom prst="ellipse">
              <a:avLst/>
            </a:pr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1" name="Freeform 46"/>
            <p:cNvSpPr>
              <a:spLocks/>
            </p:cNvSpPr>
            <p:nvPr/>
          </p:nvSpPr>
          <p:spPr bwMode="auto">
            <a:xfrm>
              <a:off x="1265238" y="2430463"/>
              <a:ext cx="28575" cy="31750"/>
            </a:xfrm>
            <a:custGeom>
              <a:avLst/>
              <a:gdLst>
                <a:gd name="T0" fmla="*/ 28 w 28"/>
                <a:gd name="T1" fmla="*/ 14 h 30"/>
                <a:gd name="T2" fmla="*/ 2 w 28"/>
                <a:gd name="T3" fmla="*/ 30 h 30"/>
                <a:gd name="T4" fmla="*/ 0 w 28"/>
                <a:gd name="T5" fmla="*/ 28 h 30"/>
                <a:gd name="T6" fmla="*/ 15 w 28"/>
                <a:gd name="T7" fmla="*/ 0 h 30"/>
                <a:gd name="T8" fmla="*/ 28 w 28"/>
                <a:gd name="T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28" y="14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2" y="29"/>
                    <a:pt x="1" y="28"/>
                    <a:pt x="0" y="2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4"/>
                    <a:pt x="25" y="8"/>
                    <a:pt x="28" y="14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2" name="Freeform 47"/>
            <p:cNvSpPr>
              <a:spLocks/>
            </p:cNvSpPr>
            <p:nvPr/>
          </p:nvSpPr>
          <p:spPr bwMode="auto">
            <a:xfrm>
              <a:off x="1262063" y="2425701"/>
              <a:ext cx="19050" cy="33338"/>
            </a:xfrm>
            <a:custGeom>
              <a:avLst/>
              <a:gdLst>
                <a:gd name="T0" fmla="*/ 18 w 18"/>
                <a:gd name="T1" fmla="*/ 5 h 32"/>
                <a:gd name="T2" fmla="*/ 3 w 18"/>
                <a:gd name="T3" fmla="*/ 32 h 32"/>
                <a:gd name="T4" fmla="*/ 0 w 18"/>
                <a:gd name="T5" fmla="*/ 31 h 32"/>
                <a:gd name="T6" fmla="*/ 0 w 18"/>
                <a:gd name="T7" fmla="*/ 0 h 32"/>
                <a:gd name="T8" fmla="*/ 18 w 18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5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1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2" y="2"/>
                    <a:pt x="18" y="5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3" name="Freeform 48"/>
            <p:cNvSpPr>
              <a:spLocks/>
            </p:cNvSpPr>
            <p:nvPr/>
          </p:nvSpPr>
          <p:spPr bwMode="auto">
            <a:xfrm>
              <a:off x="1241425" y="2425701"/>
              <a:ext cx="19050" cy="33338"/>
            </a:xfrm>
            <a:custGeom>
              <a:avLst/>
              <a:gdLst>
                <a:gd name="T0" fmla="*/ 18 w 18"/>
                <a:gd name="T1" fmla="*/ 0 h 32"/>
                <a:gd name="T2" fmla="*/ 18 w 18"/>
                <a:gd name="T3" fmla="*/ 31 h 32"/>
                <a:gd name="T4" fmla="*/ 15 w 18"/>
                <a:gd name="T5" fmla="*/ 32 h 32"/>
                <a:gd name="T6" fmla="*/ 0 w 18"/>
                <a:gd name="T7" fmla="*/ 5 h 32"/>
                <a:gd name="T8" fmla="*/ 18 w 1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18" y="0"/>
                  </a:move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2"/>
                    <a:pt x="15" y="3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6" y="2"/>
                    <a:pt x="12" y="0"/>
                    <a:pt x="18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4" name="Freeform 49"/>
            <p:cNvSpPr>
              <a:spLocks/>
            </p:cNvSpPr>
            <p:nvPr/>
          </p:nvSpPr>
          <p:spPr bwMode="auto">
            <a:xfrm>
              <a:off x="1227138" y="2430463"/>
              <a:ext cx="30163" cy="31750"/>
            </a:xfrm>
            <a:custGeom>
              <a:avLst/>
              <a:gdLst>
                <a:gd name="T0" fmla="*/ 13 w 28"/>
                <a:gd name="T1" fmla="*/ 0 h 30"/>
                <a:gd name="T2" fmla="*/ 28 w 28"/>
                <a:gd name="T3" fmla="*/ 28 h 30"/>
                <a:gd name="T4" fmla="*/ 26 w 28"/>
                <a:gd name="T5" fmla="*/ 30 h 30"/>
                <a:gd name="T6" fmla="*/ 0 w 28"/>
                <a:gd name="T7" fmla="*/ 14 h 30"/>
                <a:gd name="T8" fmla="*/ 13 w 28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0">
                  <a:moveTo>
                    <a:pt x="13" y="0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27" y="28"/>
                    <a:pt x="26" y="29"/>
                    <a:pt x="26" y="3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8"/>
                    <a:pt x="7" y="4"/>
                    <a:pt x="13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5" name="Freeform 50"/>
            <p:cNvSpPr>
              <a:spLocks/>
            </p:cNvSpPr>
            <p:nvPr/>
          </p:nvSpPr>
          <p:spPr bwMode="auto">
            <a:xfrm>
              <a:off x="1220788" y="2446338"/>
              <a:ext cx="33338" cy="19050"/>
            </a:xfrm>
            <a:custGeom>
              <a:avLst/>
              <a:gdLst>
                <a:gd name="T0" fmla="*/ 5 w 31"/>
                <a:gd name="T1" fmla="*/ 0 h 18"/>
                <a:gd name="T2" fmla="*/ 31 w 31"/>
                <a:gd name="T3" fmla="*/ 15 h 18"/>
                <a:gd name="T4" fmla="*/ 30 w 31"/>
                <a:gd name="T5" fmla="*/ 18 h 18"/>
                <a:gd name="T6" fmla="*/ 0 w 31"/>
                <a:gd name="T7" fmla="*/ 18 h 18"/>
                <a:gd name="T8" fmla="*/ 5 w 3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1" y="17"/>
                    <a:pt x="3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1"/>
                    <a:pt x="2" y="5"/>
                    <a:pt x="5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6" name="Freeform 51"/>
            <p:cNvSpPr>
              <a:spLocks/>
            </p:cNvSpPr>
            <p:nvPr/>
          </p:nvSpPr>
          <p:spPr bwMode="auto">
            <a:xfrm>
              <a:off x="1220788" y="2466976"/>
              <a:ext cx="33338" cy="19050"/>
            </a:xfrm>
            <a:custGeom>
              <a:avLst/>
              <a:gdLst>
                <a:gd name="T0" fmla="*/ 0 w 31"/>
                <a:gd name="T1" fmla="*/ 0 h 19"/>
                <a:gd name="T2" fmla="*/ 30 w 31"/>
                <a:gd name="T3" fmla="*/ 0 h 19"/>
                <a:gd name="T4" fmla="*/ 31 w 31"/>
                <a:gd name="T5" fmla="*/ 3 h 19"/>
                <a:gd name="T6" fmla="*/ 5 w 31"/>
                <a:gd name="T7" fmla="*/ 19 h 19"/>
                <a:gd name="T8" fmla="*/ 0 w 3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1" y="1"/>
                    <a:pt x="31" y="2"/>
                    <a:pt x="31" y="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7" name="Freeform 52"/>
            <p:cNvSpPr>
              <a:spLocks/>
            </p:cNvSpPr>
            <p:nvPr/>
          </p:nvSpPr>
          <p:spPr bwMode="auto">
            <a:xfrm>
              <a:off x="1227138" y="2470151"/>
              <a:ext cx="30163" cy="31750"/>
            </a:xfrm>
            <a:custGeom>
              <a:avLst/>
              <a:gdLst>
                <a:gd name="T0" fmla="*/ 0 w 28"/>
                <a:gd name="T1" fmla="*/ 16 h 29"/>
                <a:gd name="T2" fmla="*/ 26 w 28"/>
                <a:gd name="T3" fmla="*/ 0 h 29"/>
                <a:gd name="T4" fmla="*/ 28 w 28"/>
                <a:gd name="T5" fmla="*/ 2 h 29"/>
                <a:gd name="T6" fmla="*/ 13 w 28"/>
                <a:gd name="T7" fmla="*/ 29 h 29"/>
                <a:gd name="T8" fmla="*/ 0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1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7" y="1"/>
                    <a:pt x="28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7" y="26"/>
                    <a:pt x="3" y="21"/>
                    <a:pt x="0" y="16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8" name="Freeform 53"/>
            <p:cNvSpPr>
              <a:spLocks/>
            </p:cNvSpPr>
            <p:nvPr/>
          </p:nvSpPr>
          <p:spPr bwMode="auto">
            <a:xfrm>
              <a:off x="1241425" y="2473326"/>
              <a:ext cx="19050" cy="33338"/>
            </a:xfrm>
            <a:custGeom>
              <a:avLst/>
              <a:gdLst>
                <a:gd name="T0" fmla="*/ 0 w 18"/>
                <a:gd name="T1" fmla="*/ 27 h 32"/>
                <a:gd name="T2" fmla="*/ 15 w 18"/>
                <a:gd name="T3" fmla="*/ 0 h 32"/>
                <a:gd name="T4" fmla="*/ 18 w 18"/>
                <a:gd name="T5" fmla="*/ 1 h 32"/>
                <a:gd name="T6" fmla="*/ 18 w 18"/>
                <a:gd name="T7" fmla="*/ 32 h 32"/>
                <a:gd name="T8" fmla="*/ 0 w 18"/>
                <a:gd name="T9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27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1"/>
                    <a:pt x="18" y="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2" y="32"/>
                    <a:pt x="6" y="31"/>
                    <a:pt x="0" y="27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29" name="Freeform 54"/>
            <p:cNvSpPr>
              <a:spLocks/>
            </p:cNvSpPr>
            <p:nvPr/>
          </p:nvSpPr>
          <p:spPr bwMode="auto">
            <a:xfrm>
              <a:off x="1262063" y="2473326"/>
              <a:ext cx="19050" cy="33338"/>
            </a:xfrm>
            <a:custGeom>
              <a:avLst/>
              <a:gdLst>
                <a:gd name="T0" fmla="*/ 0 w 18"/>
                <a:gd name="T1" fmla="*/ 32 h 32"/>
                <a:gd name="T2" fmla="*/ 0 w 18"/>
                <a:gd name="T3" fmla="*/ 1 h 32"/>
                <a:gd name="T4" fmla="*/ 3 w 18"/>
                <a:gd name="T5" fmla="*/ 0 h 32"/>
                <a:gd name="T6" fmla="*/ 18 w 18"/>
                <a:gd name="T7" fmla="*/ 27 h 32"/>
                <a:gd name="T8" fmla="*/ 0 w 18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2">
                  <a:moveTo>
                    <a:pt x="0" y="3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2" y="31"/>
                    <a:pt x="6" y="32"/>
                    <a:pt x="0" y="32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0" name="Freeform 55"/>
            <p:cNvSpPr>
              <a:spLocks/>
            </p:cNvSpPr>
            <p:nvPr/>
          </p:nvSpPr>
          <p:spPr bwMode="auto">
            <a:xfrm>
              <a:off x="1265238" y="2470151"/>
              <a:ext cx="28575" cy="31750"/>
            </a:xfrm>
            <a:custGeom>
              <a:avLst/>
              <a:gdLst>
                <a:gd name="T0" fmla="*/ 15 w 28"/>
                <a:gd name="T1" fmla="*/ 29 h 29"/>
                <a:gd name="T2" fmla="*/ 0 w 28"/>
                <a:gd name="T3" fmla="*/ 2 h 29"/>
                <a:gd name="T4" fmla="*/ 2 w 28"/>
                <a:gd name="T5" fmla="*/ 0 h 29"/>
                <a:gd name="T6" fmla="*/ 28 w 28"/>
                <a:gd name="T7" fmla="*/ 16 h 29"/>
                <a:gd name="T8" fmla="*/ 15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15" y="29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5" y="21"/>
                    <a:pt x="21" y="26"/>
                    <a:pt x="15" y="2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1" name="Freeform 56"/>
            <p:cNvSpPr>
              <a:spLocks/>
            </p:cNvSpPr>
            <p:nvPr/>
          </p:nvSpPr>
          <p:spPr bwMode="auto">
            <a:xfrm>
              <a:off x="1268413" y="2466976"/>
              <a:ext cx="31750" cy="19050"/>
            </a:xfrm>
            <a:custGeom>
              <a:avLst/>
              <a:gdLst>
                <a:gd name="T0" fmla="*/ 26 w 31"/>
                <a:gd name="T1" fmla="*/ 19 h 19"/>
                <a:gd name="T2" fmla="*/ 0 w 31"/>
                <a:gd name="T3" fmla="*/ 3 h 19"/>
                <a:gd name="T4" fmla="*/ 1 w 31"/>
                <a:gd name="T5" fmla="*/ 0 h 19"/>
                <a:gd name="T6" fmla="*/ 31 w 31"/>
                <a:gd name="T7" fmla="*/ 0 h 19"/>
                <a:gd name="T8" fmla="*/ 26 w 3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26" y="19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7"/>
                    <a:pt x="29" y="13"/>
                    <a:pt x="26" y="19"/>
                  </a:cubicBezTo>
                  <a:close/>
                </a:path>
              </a:pathLst>
            </a:custGeom>
            <a:solidFill>
              <a:srgbClr val="DB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2" name="Freeform 57"/>
            <p:cNvSpPr>
              <a:spLocks noEditPoints="1"/>
            </p:cNvSpPr>
            <p:nvPr/>
          </p:nvSpPr>
          <p:spPr bwMode="auto">
            <a:xfrm>
              <a:off x="1100138" y="2582863"/>
              <a:ext cx="74613" cy="76200"/>
            </a:xfrm>
            <a:custGeom>
              <a:avLst/>
              <a:gdLst>
                <a:gd name="T0" fmla="*/ 63 w 70"/>
                <a:gd name="T1" fmla="*/ 24 h 72"/>
                <a:gd name="T2" fmla="*/ 61 w 70"/>
                <a:gd name="T3" fmla="*/ 19 h 72"/>
                <a:gd name="T4" fmla="*/ 58 w 70"/>
                <a:gd name="T5" fmla="*/ 15 h 72"/>
                <a:gd name="T6" fmla="*/ 54 w 70"/>
                <a:gd name="T7" fmla="*/ 11 h 72"/>
                <a:gd name="T8" fmla="*/ 49 w 70"/>
                <a:gd name="T9" fmla="*/ 8 h 72"/>
                <a:gd name="T10" fmla="*/ 44 w 70"/>
                <a:gd name="T11" fmla="*/ 5 h 72"/>
                <a:gd name="T12" fmla="*/ 39 w 70"/>
                <a:gd name="T13" fmla="*/ 4 h 72"/>
                <a:gd name="T14" fmla="*/ 33 w 70"/>
                <a:gd name="T15" fmla="*/ 4 h 72"/>
                <a:gd name="T16" fmla="*/ 28 w 70"/>
                <a:gd name="T17" fmla="*/ 5 h 72"/>
                <a:gd name="T18" fmla="*/ 22 w 70"/>
                <a:gd name="T19" fmla="*/ 2 h 72"/>
                <a:gd name="T20" fmla="*/ 16 w 70"/>
                <a:gd name="T21" fmla="*/ 5 h 72"/>
                <a:gd name="T22" fmla="*/ 11 w 70"/>
                <a:gd name="T23" fmla="*/ 9 h 72"/>
                <a:gd name="T24" fmla="*/ 7 w 70"/>
                <a:gd name="T25" fmla="*/ 14 h 72"/>
                <a:gd name="T26" fmla="*/ 4 w 70"/>
                <a:gd name="T27" fmla="*/ 20 h 72"/>
                <a:gd name="T28" fmla="*/ 2 w 70"/>
                <a:gd name="T29" fmla="*/ 26 h 72"/>
                <a:gd name="T30" fmla="*/ 1 w 70"/>
                <a:gd name="T31" fmla="*/ 32 h 72"/>
                <a:gd name="T32" fmla="*/ 1 w 70"/>
                <a:gd name="T33" fmla="*/ 39 h 72"/>
                <a:gd name="T34" fmla="*/ 2 w 70"/>
                <a:gd name="T35" fmla="*/ 45 h 72"/>
                <a:gd name="T36" fmla="*/ 4 w 70"/>
                <a:gd name="T37" fmla="*/ 51 h 72"/>
                <a:gd name="T38" fmla="*/ 7 w 70"/>
                <a:gd name="T39" fmla="*/ 57 h 72"/>
                <a:gd name="T40" fmla="*/ 11 w 70"/>
                <a:gd name="T41" fmla="*/ 62 h 72"/>
                <a:gd name="T42" fmla="*/ 16 w 70"/>
                <a:gd name="T43" fmla="*/ 66 h 72"/>
                <a:gd name="T44" fmla="*/ 21 w 70"/>
                <a:gd name="T45" fmla="*/ 69 h 72"/>
                <a:gd name="T46" fmla="*/ 27 w 70"/>
                <a:gd name="T47" fmla="*/ 71 h 72"/>
                <a:gd name="T48" fmla="*/ 33 w 70"/>
                <a:gd name="T49" fmla="*/ 72 h 72"/>
                <a:gd name="T50" fmla="*/ 39 w 70"/>
                <a:gd name="T51" fmla="*/ 72 h 72"/>
                <a:gd name="T52" fmla="*/ 44 w 70"/>
                <a:gd name="T53" fmla="*/ 71 h 72"/>
                <a:gd name="T54" fmla="*/ 49 w 70"/>
                <a:gd name="T55" fmla="*/ 69 h 72"/>
                <a:gd name="T56" fmla="*/ 54 w 70"/>
                <a:gd name="T57" fmla="*/ 66 h 72"/>
                <a:gd name="T58" fmla="*/ 59 w 70"/>
                <a:gd name="T59" fmla="*/ 62 h 72"/>
                <a:gd name="T60" fmla="*/ 63 w 70"/>
                <a:gd name="T61" fmla="*/ 57 h 72"/>
                <a:gd name="T62" fmla="*/ 66 w 70"/>
                <a:gd name="T63" fmla="*/ 51 h 72"/>
                <a:gd name="T64" fmla="*/ 68 w 70"/>
                <a:gd name="T65" fmla="*/ 45 h 72"/>
                <a:gd name="T66" fmla="*/ 69 w 70"/>
                <a:gd name="T67" fmla="*/ 39 h 72"/>
                <a:gd name="T68" fmla="*/ 69 w 70"/>
                <a:gd name="T69" fmla="*/ 32 h 72"/>
                <a:gd name="T70" fmla="*/ 62 w 70"/>
                <a:gd name="T71" fmla="*/ 28 h 72"/>
                <a:gd name="T72" fmla="*/ 62 w 70"/>
                <a:gd name="T73" fmla="*/ 28 h 72"/>
                <a:gd name="T74" fmla="*/ 38 w 70"/>
                <a:gd name="T75" fmla="*/ 35 h 72"/>
                <a:gd name="T76" fmla="*/ 37 w 70"/>
                <a:gd name="T77" fmla="*/ 31 h 72"/>
                <a:gd name="T78" fmla="*/ 36 w 70"/>
                <a:gd name="T79" fmla="*/ 30 h 72"/>
                <a:gd name="T80" fmla="*/ 27 w 70"/>
                <a:gd name="T81" fmla="*/ 8 h 72"/>
                <a:gd name="T82" fmla="*/ 27 w 70"/>
                <a:gd name="T83" fmla="*/ 8 h 72"/>
                <a:gd name="T84" fmla="*/ 8 w 70"/>
                <a:gd name="T85" fmla="*/ 28 h 72"/>
                <a:gd name="T86" fmla="*/ 30 w 70"/>
                <a:gd name="T87" fmla="*/ 37 h 72"/>
                <a:gd name="T88" fmla="*/ 30 w 70"/>
                <a:gd name="T89" fmla="*/ 38 h 72"/>
                <a:gd name="T90" fmla="*/ 16 w 70"/>
                <a:gd name="T91" fmla="*/ 57 h 72"/>
                <a:gd name="T92" fmla="*/ 16 w 70"/>
                <a:gd name="T93" fmla="*/ 57 h 72"/>
                <a:gd name="T94" fmla="*/ 42 w 70"/>
                <a:gd name="T95" fmla="*/ 64 h 72"/>
                <a:gd name="T96" fmla="*/ 39 w 70"/>
                <a:gd name="T97" fmla="*/ 40 h 72"/>
                <a:gd name="T98" fmla="*/ 39 w 70"/>
                <a:gd name="T99" fmla="*/ 39 h 72"/>
                <a:gd name="T100" fmla="*/ 62 w 70"/>
                <a:gd name="T101" fmla="*/ 43 h 72"/>
                <a:gd name="T102" fmla="*/ 62 w 70"/>
                <a:gd name="T103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0" h="72">
                  <a:moveTo>
                    <a:pt x="64" y="28"/>
                  </a:moveTo>
                  <a:cubicBezTo>
                    <a:pt x="68" y="26"/>
                    <a:pt x="68" y="26"/>
                    <a:pt x="68" y="26"/>
                  </a:cubicBezTo>
                  <a:cubicBezTo>
                    <a:pt x="68" y="25"/>
                    <a:pt x="68" y="24"/>
                    <a:pt x="68" y="23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4"/>
                    <a:pt x="63" y="23"/>
                    <a:pt x="63" y="22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19"/>
                    <a:pt x="65" y="18"/>
                    <a:pt x="65" y="17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0" y="18"/>
                    <a:pt x="60" y="17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4"/>
                    <a:pt x="62" y="13"/>
                    <a:pt x="61" y="12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14"/>
                    <a:pt x="57" y="14"/>
                    <a:pt x="56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9"/>
                    <a:pt x="57" y="8"/>
                    <a:pt x="57" y="8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3" y="5"/>
                    <a:pt x="52" y="4"/>
                    <a:pt x="52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7" y="2"/>
                    <a:pt x="46" y="1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3" y="5"/>
                    <a:pt x="42" y="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7" y="5"/>
                    <a:pt x="16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0"/>
                    <a:pt x="17" y="10"/>
                    <a:pt x="17" y="1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9"/>
                    <a:pt x="11" y="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3"/>
                    <a:pt x="8" y="13"/>
                    <a:pt x="7" y="14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0" y="18"/>
                    <a:pt x="9" y="19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3"/>
                    <a:pt x="7" y="23"/>
                    <a:pt x="7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4"/>
                    <a:pt x="2" y="25"/>
                    <a:pt x="2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5" y="29"/>
                    <a:pt x="5" y="3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1"/>
                    <a:pt x="1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5" y="34"/>
                    <a:pt x="5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1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3"/>
                    <a:pt x="1" y="44"/>
                    <a:pt x="2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5"/>
                    <a:pt x="6" y="46"/>
                    <a:pt x="6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50"/>
                    <a:pt x="4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1"/>
                    <a:pt x="9" y="52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6" y="55"/>
                    <a:pt x="6" y="56"/>
                    <a:pt x="7" y="57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6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1"/>
                    <a:pt x="11" y="62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5" y="59"/>
                    <a:pt x="15" y="60"/>
                    <a:pt x="16" y="60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4" y="65"/>
                    <a:pt x="15" y="65"/>
                    <a:pt x="16" y="66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20" y="68"/>
                    <a:pt x="21" y="69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4" y="65"/>
                    <a:pt x="25" y="66"/>
                    <a:pt x="25" y="66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5" y="70"/>
                    <a:pt x="26" y="71"/>
                    <a:pt x="27" y="7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9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31" y="72"/>
                    <a:pt x="32" y="72"/>
                    <a:pt x="33" y="72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5" y="67"/>
                    <a:pt x="35" y="67"/>
                    <a:pt x="36" y="67"/>
                  </a:cubicBezTo>
                  <a:cubicBezTo>
                    <a:pt x="37" y="72"/>
                    <a:pt x="37" y="72"/>
                    <a:pt x="37" y="72"/>
                  </a:cubicBezTo>
                  <a:cubicBezTo>
                    <a:pt x="38" y="72"/>
                    <a:pt x="38" y="72"/>
                    <a:pt x="3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0" y="67"/>
                    <a:pt x="41" y="67"/>
                    <a:pt x="41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4" y="71"/>
                    <a:pt x="44" y="71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66"/>
                    <a:pt x="46" y="65"/>
                    <a:pt x="47" y="65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50" y="69"/>
                    <a:pt x="50" y="68"/>
                    <a:pt x="51" y="68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2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55" y="65"/>
                    <a:pt x="56" y="65"/>
                    <a:pt x="56" y="6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59"/>
                    <a:pt x="56" y="59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1"/>
                    <a:pt x="60" y="60"/>
                    <a:pt x="61" y="60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9" y="56"/>
                    <a:pt x="59" y="55"/>
                    <a:pt x="59" y="55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6"/>
                    <a:pt x="64" y="55"/>
                    <a:pt x="65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1"/>
                    <a:pt x="62" y="51"/>
                    <a:pt x="62" y="50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50"/>
                    <a:pt x="67" y="50"/>
                    <a:pt x="67" y="49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4" y="45"/>
                    <a:pt x="64" y="45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9" y="44"/>
                    <a:pt x="69" y="43"/>
                    <a:pt x="69" y="42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0"/>
                    <a:pt x="65" y="40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4"/>
                    <a:pt x="65" y="33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1"/>
                    <a:pt x="69" y="30"/>
                    <a:pt x="69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29"/>
                    <a:pt x="65" y="28"/>
                    <a:pt x="64" y="28"/>
                  </a:cubicBezTo>
                  <a:close/>
                  <a:moveTo>
                    <a:pt x="62" y="28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0" y="33"/>
                    <a:pt x="39" y="33"/>
                    <a:pt x="39" y="3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8" y="19"/>
                    <a:pt x="60" y="23"/>
                    <a:pt x="62" y="28"/>
                  </a:cubicBezTo>
                  <a:close/>
                  <a:moveTo>
                    <a:pt x="36" y="38"/>
                  </a:moveTo>
                  <a:cubicBezTo>
                    <a:pt x="34" y="39"/>
                    <a:pt x="33" y="38"/>
                    <a:pt x="33" y="36"/>
                  </a:cubicBezTo>
                  <a:cubicBezTo>
                    <a:pt x="32" y="35"/>
                    <a:pt x="33" y="34"/>
                    <a:pt x="34" y="33"/>
                  </a:cubicBezTo>
                  <a:cubicBezTo>
                    <a:pt x="36" y="33"/>
                    <a:pt x="37" y="34"/>
                    <a:pt x="38" y="35"/>
                  </a:cubicBezTo>
                  <a:cubicBezTo>
                    <a:pt x="38" y="36"/>
                    <a:pt x="37" y="38"/>
                    <a:pt x="36" y="38"/>
                  </a:cubicBezTo>
                  <a:close/>
                  <a:moveTo>
                    <a:pt x="54" y="15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38" y="31"/>
                    <a:pt x="37" y="31"/>
                    <a:pt x="37" y="31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7" y="9"/>
                    <a:pt x="51" y="11"/>
                    <a:pt x="54" y="15"/>
                  </a:cubicBezTo>
                  <a:close/>
                  <a:moveTo>
                    <a:pt x="42" y="8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5" y="30"/>
                    <a:pt x="35" y="30"/>
                    <a:pt x="34" y="3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3" y="7"/>
                    <a:pt x="37" y="7"/>
                    <a:pt x="42" y="8"/>
                  </a:cubicBezTo>
                  <a:close/>
                  <a:moveTo>
                    <a:pt x="27" y="8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2" y="31"/>
                    <a:pt x="32" y="32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9" y="12"/>
                    <a:pt x="23" y="9"/>
                    <a:pt x="27" y="8"/>
                  </a:cubicBezTo>
                  <a:close/>
                  <a:moveTo>
                    <a:pt x="15" y="16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0" y="33"/>
                    <a:pt x="30" y="3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4"/>
                    <a:pt x="12" y="19"/>
                    <a:pt x="15" y="16"/>
                  </a:cubicBezTo>
                  <a:close/>
                  <a:moveTo>
                    <a:pt x="8" y="29"/>
                  </a:moveTo>
                  <a:cubicBezTo>
                    <a:pt x="30" y="35"/>
                    <a:pt x="30" y="35"/>
                    <a:pt x="30" y="35"/>
                  </a:cubicBezTo>
                  <a:cubicBezTo>
                    <a:pt x="30" y="35"/>
                    <a:pt x="30" y="36"/>
                    <a:pt x="30" y="37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38"/>
                    <a:pt x="7" y="34"/>
                    <a:pt x="8" y="29"/>
                  </a:cubicBezTo>
                  <a:close/>
                  <a:moveTo>
                    <a:pt x="9" y="44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3"/>
                    <a:pt x="10" y="49"/>
                    <a:pt x="9" y="44"/>
                  </a:cubicBezTo>
                  <a:close/>
                  <a:moveTo>
                    <a:pt x="16" y="5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3" y="41"/>
                    <a:pt x="33" y="4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3" y="62"/>
                    <a:pt x="19" y="60"/>
                    <a:pt x="16" y="57"/>
                  </a:cubicBezTo>
                  <a:close/>
                  <a:moveTo>
                    <a:pt x="29" y="64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5" y="41"/>
                    <a:pt x="35" y="41"/>
                    <a:pt x="36" y="41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8" y="65"/>
                    <a:pt x="33" y="65"/>
                    <a:pt x="29" y="64"/>
                  </a:cubicBezTo>
                  <a:close/>
                  <a:moveTo>
                    <a:pt x="43" y="64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8" y="40"/>
                    <a:pt x="39" y="4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1" y="60"/>
                    <a:pt x="47" y="62"/>
                    <a:pt x="43" y="64"/>
                  </a:cubicBezTo>
                  <a:close/>
                  <a:moveTo>
                    <a:pt x="55" y="56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1" y="48"/>
                    <a:pt x="58" y="52"/>
                    <a:pt x="55" y="56"/>
                  </a:cubicBezTo>
                  <a:close/>
                  <a:moveTo>
                    <a:pt x="62" y="43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5"/>
                    <a:pt x="40" y="35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63" y="33"/>
                    <a:pt x="63" y="38"/>
                    <a:pt x="62" y="43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3" name="Freeform 58"/>
            <p:cNvSpPr>
              <a:spLocks noEditPoints="1"/>
            </p:cNvSpPr>
            <p:nvPr/>
          </p:nvSpPr>
          <p:spPr bwMode="auto">
            <a:xfrm>
              <a:off x="1030288" y="2438401"/>
              <a:ext cx="90488" cy="95250"/>
            </a:xfrm>
            <a:custGeom>
              <a:avLst/>
              <a:gdLst>
                <a:gd name="T0" fmla="*/ 85 w 85"/>
                <a:gd name="T1" fmla="*/ 48 h 89"/>
                <a:gd name="T2" fmla="*/ 85 w 85"/>
                <a:gd name="T3" fmla="*/ 41 h 89"/>
                <a:gd name="T4" fmla="*/ 75 w 85"/>
                <a:gd name="T5" fmla="*/ 37 h 89"/>
                <a:gd name="T6" fmla="*/ 74 w 85"/>
                <a:gd name="T7" fmla="*/ 33 h 89"/>
                <a:gd name="T8" fmla="*/ 81 w 85"/>
                <a:gd name="T9" fmla="*/ 25 h 89"/>
                <a:gd name="T10" fmla="*/ 78 w 85"/>
                <a:gd name="T11" fmla="*/ 19 h 89"/>
                <a:gd name="T12" fmla="*/ 68 w 85"/>
                <a:gd name="T13" fmla="*/ 21 h 89"/>
                <a:gd name="T14" fmla="*/ 68 w 85"/>
                <a:gd name="T15" fmla="*/ 21 h 89"/>
                <a:gd name="T16" fmla="*/ 65 w 85"/>
                <a:gd name="T17" fmla="*/ 18 h 89"/>
                <a:gd name="T18" fmla="*/ 65 w 85"/>
                <a:gd name="T19" fmla="*/ 18 h 89"/>
                <a:gd name="T20" fmla="*/ 67 w 85"/>
                <a:gd name="T21" fmla="*/ 7 h 89"/>
                <a:gd name="T22" fmla="*/ 61 w 85"/>
                <a:gd name="T23" fmla="*/ 4 h 89"/>
                <a:gd name="T24" fmla="*/ 53 w 85"/>
                <a:gd name="T25" fmla="*/ 11 h 89"/>
                <a:gd name="T26" fmla="*/ 53 w 85"/>
                <a:gd name="T27" fmla="*/ 11 h 89"/>
                <a:gd name="T28" fmla="*/ 49 w 85"/>
                <a:gd name="T29" fmla="*/ 10 h 89"/>
                <a:gd name="T30" fmla="*/ 49 w 85"/>
                <a:gd name="T31" fmla="*/ 10 h 89"/>
                <a:gd name="T32" fmla="*/ 46 w 85"/>
                <a:gd name="T33" fmla="*/ 0 h 89"/>
                <a:gd name="T34" fmla="*/ 39 w 85"/>
                <a:gd name="T35" fmla="*/ 0 h 89"/>
                <a:gd name="T36" fmla="*/ 36 w 85"/>
                <a:gd name="T37" fmla="*/ 10 h 89"/>
                <a:gd name="T38" fmla="*/ 36 w 85"/>
                <a:gd name="T39" fmla="*/ 10 h 89"/>
                <a:gd name="T40" fmla="*/ 32 w 85"/>
                <a:gd name="T41" fmla="*/ 11 h 89"/>
                <a:gd name="T42" fmla="*/ 32 w 85"/>
                <a:gd name="T43" fmla="*/ 11 h 89"/>
                <a:gd name="T44" fmla="*/ 24 w 85"/>
                <a:gd name="T45" fmla="*/ 4 h 89"/>
                <a:gd name="T46" fmla="*/ 18 w 85"/>
                <a:gd name="T47" fmla="*/ 7 h 89"/>
                <a:gd name="T48" fmla="*/ 20 w 85"/>
                <a:gd name="T49" fmla="*/ 18 h 89"/>
                <a:gd name="T50" fmla="*/ 20 w 85"/>
                <a:gd name="T51" fmla="*/ 18 h 89"/>
                <a:gd name="T52" fmla="*/ 17 w 85"/>
                <a:gd name="T53" fmla="*/ 21 h 89"/>
                <a:gd name="T54" fmla="*/ 17 w 85"/>
                <a:gd name="T55" fmla="*/ 21 h 89"/>
                <a:gd name="T56" fmla="*/ 7 w 85"/>
                <a:gd name="T57" fmla="*/ 19 h 89"/>
                <a:gd name="T58" fmla="*/ 4 w 85"/>
                <a:gd name="T59" fmla="*/ 25 h 89"/>
                <a:gd name="T60" fmla="*/ 10 w 85"/>
                <a:gd name="T61" fmla="*/ 33 h 89"/>
                <a:gd name="T62" fmla="*/ 9 w 85"/>
                <a:gd name="T63" fmla="*/ 37 h 89"/>
                <a:gd name="T64" fmla="*/ 0 w 85"/>
                <a:gd name="T65" fmla="*/ 41 h 89"/>
                <a:gd name="T66" fmla="*/ 0 w 85"/>
                <a:gd name="T67" fmla="*/ 48 h 89"/>
                <a:gd name="T68" fmla="*/ 9 w 85"/>
                <a:gd name="T69" fmla="*/ 51 h 89"/>
                <a:gd name="T70" fmla="*/ 10 w 85"/>
                <a:gd name="T71" fmla="*/ 55 h 89"/>
                <a:gd name="T72" fmla="*/ 4 w 85"/>
                <a:gd name="T73" fmla="*/ 63 h 89"/>
                <a:gd name="T74" fmla="*/ 7 w 85"/>
                <a:gd name="T75" fmla="*/ 69 h 89"/>
                <a:gd name="T76" fmla="*/ 17 w 85"/>
                <a:gd name="T77" fmla="*/ 67 h 89"/>
                <a:gd name="T78" fmla="*/ 20 w 85"/>
                <a:gd name="T79" fmla="*/ 71 h 89"/>
                <a:gd name="T80" fmla="*/ 18 w 85"/>
                <a:gd name="T81" fmla="*/ 81 h 89"/>
                <a:gd name="T82" fmla="*/ 24 w 85"/>
                <a:gd name="T83" fmla="*/ 84 h 89"/>
                <a:gd name="T84" fmla="*/ 32 w 85"/>
                <a:gd name="T85" fmla="*/ 78 h 89"/>
                <a:gd name="T86" fmla="*/ 36 w 85"/>
                <a:gd name="T87" fmla="*/ 79 h 89"/>
                <a:gd name="T88" fmla="*/ 39 w 85"/>
                <a:gd name="T89" fmla="*/ 89 h 89"/>
                <a:gd name="T90" fmla="*/ 46 w 85"/>
                <a:gd name="T91" fmla="*/ 89 h 89"/>
                <a:gd name="T92" fmla="*/ 49 w 85"/>
                <a:gd name="T93" fmla="*/ 79 h 89"/>
                <a:gd name="T94" fmla="*/ 53 w 85"/>
                <a:gd name="T95" fmla="*/ 78 h 89"/>
                <a:gd name="T96" fmla="*/ 61 w 85"/>
                <a:gd name="T97" fmla="*/ 84 h 89"/>
                <a:gd name="T98" fmla="*/ 67 w 85"/>
                <a:gd name="T99" fmla="*/ 81 h 89"/>
                <a:gd name="T100" fmla="*/ 65 w 85"/>
                <a:gd name="T101" fmla="*/ 71 h 89"/>
                <a:gd name="T102" fmla="*/ 68 w 85"/>
                <a:gd name="T103" fmla="*/ 67 h 89"/>
                <a:gd name="T104" fmla="*/ 78 w 85"/>
                <a:gd name="T105" fmla="*/ 69 h 89"/>
                <a:gd name="T106" fmla="*/ 81 w 85"/>
                <a:gd name="T107" fmla="*/ 63 h 89"/>
                <a:gd name="T108" fmla="*/ 74 w 85"/>
                <a:gd name="T109" fmla="*/ 55 h 89"/>
                <a:gd name="T110" fmla="*/ 75 w 85"/>
                <a:gd name="T111" fmla="*/ 51 h 89"/>
                <a:gd name="T112" fmla="*/ 85 w 85"/>
                <a:gd name="T113" fmla="*/ 48 h 89"/>
                <a:gd name="T114" fmla="*/ 42 w 85"/>
                <a:gd name="T115" fmla="*/ 62 h 89"/>
                <a:gd name="T116" fmla="*/ 25 w 85"/>
                <a:gd name="T117" fmla="*/ 44 h 89"/>
                <a:gd name="T118" fmla="*/ 42 w 85"/>
                <a:gd name="T119" fmla="*/ 27 h 89"/>
                <a:gd name="T120" fmla="*/ 59 w 85"/>
                <a:gd name="T121" fmla="*/ 44 h 89"/>
                <a:gd name="T122" fmla="*/ 42 w 85"/>
                <a:gd name="T123" fmla="*/ 6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89">
                  <a:moveTo>
                    <a:pt x="85" y="48"/>
                  </a:moveTo>
                  <a:cubicBezTo>
                    <a:pt x="85" y="41"/>
                    <a:pt x="85" y="41"/>
                    <a:pt x="85" y="41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6"/>
                    <a:pt x="75" y="34"/>
                    <a:pt x="74" y="33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7" y="20"/>
                    <a:pt x="66" y="19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2" y="10"/>
                    <a:pt x="50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4" y="10"/>
                    <a:pt x="33" y="10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6"/>
                    <a:pt x="9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0" y="53"/>
                    <a:pt x="10" y="54"/>
                    <a:pt x="10" y="55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9"/>
                    <a:pt x="19" y="70"/>
                    <a:pt x="20" y="71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4" y="78"/>
                    <a:pt x="36" y="7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8"/>
                    <a:pt x="52" y="78"/>
                    <a:pt x="53" y="7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6" y="70"/>
                    <a:pt x="67" y="69"/>
                    <a:pt x="68" y="67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4"/>
                    <a:pt x="75" y="53"/>
                    <a:pt x="75" y="51"/>
                  </a:cubicBezTo>
                  <a:lnTo>
                    <a:pt x="85" y="48"/>
                  </a:lnTo>
                  <a:close/>
                  <a:moveTo>
                    <a:pt x="42" y="62"/>
                  </a:moveTo>
                  <a:cubicBezTo>
                    <a:pt x="33" y="62"/>
                    <a:pt x="25" y="54"/>
                    <a:pt x="25" y="44"/>
                  </a:cubicBezTo>
                  <a:cubicBezTo>
                    <a:pt x="25" y="34"/>
                    <a:pt x="33" y="27"/>
                    <a:pt x="42" y="27"/>
                  </a:cubicBezTo>
                  <a:cubicBezTo>
                    <a:pt x="52" y="27"/>
                    <a:pt x="59" y="34"/>
                    <a:pt x="59" y="44"/>
                  </a:cubicBezTo>
                  <a:cubicBezTo>
                    <a:pt x="59" y="54"/>
                    <a:pt x="52" y="62"/>
                    <a:pt x="42" y="62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4" name="Freeform 59"/>
            <p:cNvSpPr>
              <a:spLocks noEditPoints="1"/>
            </p:cNvSpPr>
            <p:nvPr/>
          </p:nvSpPr>
          <p:spPr bwMode="auto">
            <a:xfrm>
              <a:off x="1200150" y="2738438"/>
              <a:ext cx="28575" cy="31750"/>
            </a:xfrm>
            <a:custGeom>
              <a:avLst/>
              <a:gdLst>
                <a:gd name="T0" fmla="*/ 27 w 27"/>
                <a:gd name="T1" fmla="*/ 16 h 29"/>
                <a:gd name="T2" fmla="*/ 27 w 27"/>
                <a:gd name="T3" fmla="*/ 14 h 29"/>
                <a:gd name="T4" fmla="*/ 24 w 27"/>
                <a:gd name="T5" fmla="*/ 13 h 29"/>
                <a:gd name="T6" fmla="*/ 24 w 27"/>
                <a:gd name="T7" fmla="*/ 11 h 29"/>
                <a:gd name="T8" fmla="*/ 26 w 27"/>
                <a:gd name="T9" fmla="*/ 9 h 29"/>
                <a:gd name="T10" fmla="*/ 25 w 27"/>
                <a:gd name="T11" fmla="*/ 7 h 29"/>
                <a:gd name="T12" fmla="*/ 22 w 27"/>
                <a:gd name="T13" fmla="*/ 7 h 29"/>
                <a:gd name="T14" fmla="*/ 22 w 27"/>
                <a:gd name="T15" fmla="*/ 7 h 29"/>
                <a:gd name="T16" fmla="*/ 21 w 27"/>
                <a:gd name="T17" fmla="*/ 6 h 29"/>
                <a:gd name="T18" fmla="*/ 21 w 27"/>
                <a:gd name="T19" fmla="*/ 6 h 29"/>
                <a:gd name="T20" fmla="*/ 21 w 27"/>
                <a:gd name="T21" fmla="*/ 3 h 29"/>
                <a:gd name="T22" fmla="*/ 19 w 27"/>
                <a:gd name="T23" fmla="*/ 2 h 29"/>
                <a:gd name="T24" fmla="*/ 17 w 27"/>
                <a:gd name="T25" fmla="*/ 4 h 29"/>
                <a:gd name="T26" fmla="*/ 17 w 27"/>
                <a:gd name="T27" fmla="*/ 4 h 29"/>
                <a:gd name="T28" fmla="*/ 16 w 27"/>
                <a:gd name="T29" fmla="*/ 4 h 29"/>
                <a:gd name="T30" fmla="*/ 16 w 27"/>
                <a:gd name="T31" fmla="*/ 4 h 29"/>
                <a:gd name="T32" fmla="*/ 15 w 27"/>
                <a:gd name="T33" fmla="*/ 0 h 29"/>
                <a:gd name="T34" fmla="*/ 12 w 27"/>
                <a:gd name="T35" fmla="*/ 0 h 29"/>
                <a:gd name="T36" fmla="*/ 11 w 27"/>
                <a:gd name="T37" fmla="*/ 4 h 29"/>
                <a:gd name="T38" fmla="*/ 11 w 27"/>
                <a:gd name="T39" fmla="*/ 4 h 29"/>
                <a:gd name="T40" fmla="*/ 10 w 27"/>
                <a:gd name="T41" fmla="*/ 4 h 29"/>
                <a:gd name="T42" fmla="*/ 10 w 27"/>
                <a:gd name="T43" fmla="*/ 4 h 29"/>
                <a:gd name="T44" fmla="*/ 7 w 27"/>
                <a:gd name="T45" fmla="*/ 2 h 29"/>
                <a:gd name="T46" fmla="*/ 6 w 27"/>
                <a:gd name="T47" fmla="*/ 3 h 29"/>
                <a:gd name="T48" fmla="*/ 6 w 27"/>
                <a:gd name="T49" fmla="*/ 6 h 29"/>
                <a:gd name="T50" fmla="*/ 6 w 27"/>
                <a:gd name="T51" fmla="*/ 6 h 29"/>
                <a:gd name="T52" fmla="*/ 5 w 27"/>
                <a:gd name="T53" fmla="*/ 7 h 29"/>
                <a:gd name="T54" fmla="*/ 5 w 27"/>
                <a:gd name="T55" fmla="*/ 7 h 29"/>
                <a:gd name="T56" fmla="*/ 2 w 27"/>
                <a:gd name="T57" fmla="*/ 7 h 29"/>
                <a:gd name="T58" fmla="*/ 1 w 27"/>
                <a:gd name="T59" fmla="*/ 9 h 29"/>
                <a:gd name="T60" fmla="*/ 3 w 27"/>
                <a:gd name="T61" fmla="*/ 11 h 29"/>
                <a:gd name="T62" fmla="*/ 3 w 27"/>
                <a:gd name="T63" fmla="*/ 13 h 29"/>
                <a:gd name="T64" fmla="*/ 0 w 27"/>
                <a:gd name="T65" fmla="*/ 14 h 29"/>
                <a:gd name="T66" fmla="*/ 0 w 27"/>
                <a:gd name="T67" fmla="*/ 16 h 29"/>
                <a:gd name="T68" fmla="*/ 3 w 27"/>
                <a:gd name="T69" fmla="*/ 17 h 29"/>
                <a:gd name="T70" fmla="*/ 3 w 27"/>
                <a:gd name="T71" fmla="*/ 19 h 29"/>
                <a:gd name="T72" fmla="*/ 1 w 27"/>
                <a:gd name="T73" fmla="*/ 21 h 29"/>
                <a:gd name="T74" fmla="*/ 2 w 27"/>
                <a:gd name="T75" fmla="*/ 23 h 29"/>
                <a:gd name="T76" fmla="*/ 5 w 27"/>
                <a:gd name="T77" fmla="*/ 22 h 29"/>
                <a:gd name="T78" fmla="*/ 6 w 27"/>
                <a:gd name="T79" fmla="*/ 23 h 29"/>
                <a:gd name="T80" fmla="*/ 6 w 27"/>
                <a:gd name="T81" fmla="*/ 27 h 29"/>
                <a:gd name="T82" fmla="*/ 7 w 27"/>
                <a:gd name="T83" fmla="*/ 28 h 29"/>
                <a:gd name="T84" fmla="*/ 10 w 27"/>
                <a:gd name="T85" fmla="*/ 26 h 29"/>
                <a:gd name="T86" fmla="*/ 11 w 27"/>
                <a:gd name="T87" fmla="*/ 26 h 29"/>
                <a:gd name="T88" fmla="*/ 12 w 27"/>
                <a:gd name="T89" fmla="*/ 29 h 29"/>
                <a:gd name="T90" fmla="*/ 15 w 27"/>
                <a:gd name="T91" fmla="*/ 29 h 29"/>
                <a:gd name="T92" fmla="*/ 16 w 27"/>
                <a:gd name="T93" fmla="*/ 26 h 29"/>
                <a:gd name="T94" fmla="*/ 17 w 27"/>
                <a:gd name="T95" fmla="*/ 26 h 29"/>
                <a:gd name="T96" fmla="*/ 19 w 27"/>
                <a:gd name="T97" fmla="*/ 28 h 29"/>
                <a:gd name="T98" fmla="*/ 21 w 27"/>
                <a:gd name="T99" fmla="*/ 27 h 29"/>
                <a:gd name="T100" fmla="*/ 21 w 27"/>
                <a:gd name="T101" fmla="*/ 23 h 29"/>
                <a:gd name="T102" fmla="*/ 22 w 27"/>
                <a:gd name="T103" fmla="*/ 22 h 29"/>
                <a:gd name="T104" fmla="*/ 25 w 27"/>
                <a:gd name="T105" fmla="*/ 23 h 29"/>
                <a:gd name="T106" fmla="*/ 26 w 27"/>
                <a:gd name="T107" fmla="*/ 21 h 29"/>
                <a:gd name="T108" fmla="*/ 24 w 27"/>
                <a:gd name="T109" fmla="*/ 19 h 29"/>
                <a:gd name="T110" fmla="*/ 24 w 27"/>
                <a:gd name="T111" fmla="*/ 17 h 29"/>
                <a:gd name="T112" fmla="*/ 27 w 27"/>
                <a:gd name="T113" fmla="*/ 16 h 29"/>
                <a:gd name="T114" fmla="*/ 13 w 27"/>
                <a:gd name="T115" fmla="*/ 21 h 29"/>
                <a:gd name="T116" fmla="*/ 8 w 27"/>
                <a:gd name="T117" fmla="*/ 15 h 29"/>
                <a:gd name="T118" fmla="*/ 13 w 27"/>
                <a:gd name="T119" fmla="*/ 9 h 29"/>
                <a:gd name="T120" fmla="*/ 19 w 27"/>
                <a:gd name="T121" fmla="*/ 15 h 29"/>
                <a:gd name="T122" fmla="*/ 13 w 27"/>
                <a:gd name="T12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" h="29">
                  <a:moveTo>
                    <a:pt x="27" y="16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2"/>
                    <a:pt x="24" y="12"/>
                    <a:pt x="24" y="1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7" y="26"/>
                    <a:pt x="17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2" y="22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7"/>
                  </a:cubicBezTo>
                  <a:lnTo>
                    <a:pt x="27" y="16"/>
                  </a:lnTo>
                  <a:close/>
                  <a:moveTo>
                    <a:pt x="13" y="21"/>
                  </a:moveTo>
                  <a:cubicBezTo>
                    <a:pt x="10" y="21"/>
                    <a:pt x="8" y="18"/>
                    <a:pt x="8" y="15"/>
                  </a:cubicBezTo>
                  <a:cubicBezTo>
                    <a:pt x="8" y="12"/>
                    <a:pt x="10" y="9"/>
                    <a:pt x="13" y="9"/>
                  </a:cubicBezTo>
                  <a:cubicBezTo>
                    <a:pt x="16" y="9"/>
                    <a:pt x="19" y="12"/>
                    <a:pt x="19" y="15"/>
                  </a:cubicBezTo>
                  <a:cubicBezTo>
                    <a:pt x="19" y="18"/>
                    <a:pt x="16" y="21"/>
                    <a:pt x="13" y="21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5" name="Freeform 60"/>
            <p:cNvSpPr>
              <a:spLocks noEditPoints="1"/>
            </p:cNvSpPr>
            <p:nvPr/>
          </p:nvSpPr>
          <p:spPr bwMode="auto">
            <a:xfrm>
              <a:off x="1347788" y="2432051"/>
              <a:ext cx="50800" cy="50800"/>
            </a:xfrm>
            <a:custGeom>
              <a:avLst/>
              <a:gdLst>
                <a:gd name="T0" fmla="*/ 47 w 47"/>
                <a:gd name="T1" fmla="*/ 27 h 49"/>
                <a:gd name="T2" fmla="*/ 47 w 47"/>
                <a:gd name="T3" fmla="*/ 23 h 49"/>
                <a:gd name="T4" fmla="*/ 42 w 47"/>
                <a:gd name="T5" fmla="*/ 21 h 49"/>
                <a:gd name="T6" fmla="*/ 41 w 47"/>
                <a:gd name="T7" fmla="*/ 19 h 49"/>
                <a:gd name="T8" fmla="*/ 45 w 47"/>
                <a:gd name="T9" fmla="*/ 14 h 49"/>
                <a:gd name="T10" fmla="*/ 43 w 47"/>
                <a:gd name="T11" fmla="*/ 11 h 49"/>
                <a:gd name="T12" fmla="*/ 38 w 47"/>
                <a:gd name="T13" fmla="*/ 12 h 49"/>
                <a:gd name="T14" fmla="*/ 38 w 47"/>
                <a:gd name="T15" fmla="*/ 12 h 49"/>
                <a:gd name="T16" fmla="*/ 36 w 47"/>
                <a:gd name="T17" fmla="*/ 10 h 49"/>
                <a:gd name="T18" fmla="*/ 36 w 47"/>
                <a:gd name="T19" fmla="*/ 10 h 49"/>
                <a:gd name="T20" fmla="*/ 37 w 47"/>
                <a:gd name="T21" fmla="*/ 5 h 49"/>
                <a:gd name="T22" fmla="*/ 34 w 47"/>
                <a:gd name="T23" fmla="*/ 3 h 49"/>
                <a:gd name="T24" fmla="*/ 30 w 47"/>
                <a:gd name="T25" fmla="*/ 7 h 49"/>
                <a:gd name="T26" fmla="*/ 30 w 47"/>
                <a:gd name="T27" fmla="*/ 7 h 49"/>
                <a:gd name="T28" fmla="*/ 27 w 47"/>
                <a:gd name="T29" fmla="*/ 6 h 49"/>
                <a:gd name="T30" fmla="*/ 27 w 47"/>
                <a:gd name="T31" fmla="*/ 6 h 49"/>
                <a:gd name="T32" fmla="*/ 26 w 47"/>
                <a:gd name="T33" fmla="*/ 0 h 49"/>
                <a:gd name="T34" fmla="*/ 22 w 47"/>
                <a:gd name="T35" fmla="*/ 0 h 49"/>
                <a:gd name="T36" fmla="*/ 20 w 47"/>
                <a:gd name="T37" fmla="*/ 6 h 49"/>
                <a:gd name="T38" fmla="*/ 20 w 47"/>
                <a:gd name="T39" fmla="*/ 6 h 49"/>
                <a:gd name="T40" fmla="*/ 18 w 47"/>
                <a:gd name="T41" fmla="*/ 7 h 49"/>
                <a:gd name="T42" fmla="*/ 18 w 47"/>
                <a:gd name="T43" fmla="*/ 7 h 49"/>
                <a:gd name="T44" fmla="*/ 14 w 47"/>
                <a:gd name="T45" fmla="*/ 3 h 49"/>
                <a:gd name="T46" fmla="*/ 10 w 47"/>
                <a:gd name="T47" fmla="*/ 5 h 49"/>
                <a:gd name="T48" fmla="*/ 12 w 47"/>
                <a:gd name="T49" fmla="*/ 10 h 49"/>
                <a:gd name="T50" fmla="*/ 12 w 47"/>
                <a:gd name="T51" fmla="*/ 10 h 49"/>
                <a:gd name="T52" fmla="*/ 10 w 47"/>
                <a:gd name="T53" fmla="*/ 12 h 49"/>
                <a:gd name="T54" fmla="*/ 10 w 47"/>
                <a:gd name="T55" fmla="*/ 12 h 49"/>
                <a:gd name="T56" fmla="*/ 4 w 47"/>
                <a:gd name="T57" fmla="*/ 11 h 49"/>
                <a:gd name="T58" fmla="*/ 3 w 47"/>
                <a:gd name="T59" fmla="*/ 14 h 49"/>
                <a:gd name="T60" fmla="*/ 6 w 47"/>
                <a:gd name="T61" fmla="*/ 19 h 49"/>
                <a:gd name="T62" fmla="*/ 6 w 47"/>
                <a:gd name="T63" fmla="*/ 21 h 49"/>
                <a:gd name="T64" fmla="*/ 0 w 47"/>
                <a:gd name="T65" fmla="*/ 23 h 49"/>
                <a:gd name="T66" fmla="*/ 0 w 47"/>
                <a:gd name="T67" fmla="*/ 27 h 49"/>
                <a:gd name="T68" fmla="*/ 6 w 47"/>
                <a:gd name="T69" fmla="*/ 29 h 49"/>
                <a:gd name="T70" fmla="*/ 6 w 47"/>
                <a:gd name="T71" fmla="*/ 31 h 49"/>
                <a:gd name="T72" fmla="*/ 3 w 47"/>
                <a:gd name="T73" fmla="*/ 35 h 49"/>
                <a:gd name="T74" fmla="*/ 4 w 47"/>
                <a:gd name="T75" fmla="*/ 39 h 49"/>
                <a:gd name="T76" fmla="*/ 10 w 47"/>
                <a:gd name="T77" fmla="*/ 38 h 49"/>
                <a:gd name="T78" fmla="*/ 12 w 47"/>
                <a:gd name="T79" fmla="*/ 39 h 49"/>
                <a:gd name="T80" fmla="*/ 10 w 47"/>
                <a:gd name="T81" fmla="*/ 45 h 49"/>
                <a:gd name="T82" fmla="*/ 14 w 47"/>
                <a:gd name="T83" fmla="*/ 47 h 49"/>
                <a:gd name="T84" fmla="*/ 18 w 47"/>
                <a:gd name="T85" fmla="*/ 43 h 49"/>
                <a:gd name="T86" fmla="*/ 20 w 47"/>
                <a:gd name="T87" fmla="*/ 44 h 49"/>
                <a:gd name="T88" fmla="*/ 22 w 47"/>
                <a:gd name="T89" fmla="*/ 49 h 49"/>
                <a:gd name="T90" fmla="*/ 26 w 47"/>
                <a:gd name="T91" fmla="*/ 49 h 49"/>
                <a:gd name="T92" fmla="*/ 27 w 47"/>
                <a:gd name="T93" fmla="*/ 44 h 49"/>
                <a:gd name="T94" fmla="*/ 30 w 47"/>
                <a:gd name="T95" fmla="*/ 43 h 49"/>
                <a:gd name="T96" fmla="*/ 34 w 47"/>
                <a:gd name="T97" fmla="*/ 47 h 49"/>
                <a:gd name="T98" fmla="*/ 37 w 47"/>
                <a:gd name="T99" fmla="*/ 45 h 49"/>
                <a:gd name="T100" fmla="*/ 36 w 47"/>
                <a:gd name="T101" fmla="*/ 39 h 49"/>
                <a:gd name="T102" fmla="*/ 38 w 47"/>
                <a:gd name="T103" fmla="*/ 38 h 49"/>
                <a:gd name="T104" fmla="*/ 43 w 47"/>
                <a:gd name="T105" fmla="*/ 39 h 49"/>
                <a:gd name="T106" fmla="*/ 45 w 47"/>
                <a:gd name="T107" fmla="*/ 35 h 49"/>
                <a:gd name="T108" fmla="*/ 41 w 47"/>
                <a:gd name="T109" fmla="*/ 31 h 49"/>
                <a:gd name="T110" fmla="*/ 42 w 47"/>
                <a:gd name="T111" fmla="*/ 29 h 49"/>
                <a:gd name="T112" fmla="*/ 47 w 47"/>
                <a:gd name="T113" fmla="*/ 27 h 49"/>
                <a:gd name="T114" fmla="*/ 24 w 47"/>
                <a:gd name="T115" fmla="*/ 35 h 49"/>
                <a:gd name="T116" fmla="*/ 14 w 47"/>
                <a:gd name="T117" fmla="*/ 25 h 49"/>
                <a:gd name="T118" fmla="*/ 24 w 47"/>
                <a:gd name="T119" fmla="*/ 15 h 49"/>
                <a:gd name="T120" fmla="*/ 33 w 47"/>
                <a:gd name="T121" fmla="*/ 25 h 49"/>
                <a:gd name="T122" fmla="*/ 24 w 47"/>
                <a:gd name="T123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49">
                  <a:moveTo>
                    <a:pt x="47" y="27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1" y="19"/>
                    <a:pt x="41" y="1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1"/>
                    <a:pt x="37" y="11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30"/>
                    <a:pt x="6" y="3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11" y="39"/>
                    <a:pt x="12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9" y="43"/>
                    <a:pt x="19" y="44"/>
                    <a:pt x="20" y="44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8" y="44"/>
                    <a:pt x="29" y="43"/>
                    <a:pt x="30" y="43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7" y="38"/>
                    <a:pt x="38" y="38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0"/>
                    <a:pt x="42" y="29"/>
                    <a:pt x="42" y="29"/>
                  </a:cubicBezTo>
                  <a:lnTo>
                    <a:pt x="47" y="27"/>
                  </a:lnTo>
                  <a:close/>
                  <a:moveTo>
                    <a:pt x="24" y="35"/>
                  </a:moveTo>
                  <a:cubicBezTo>
                    <a:pt x="19" y="35"/>
                    <a:pt x="14" y="30"/>
                    <a:pt x="14" y="25"/>
                  </a:cubicBezTo>
                  <a:cubicBezTo>
                    <a:pt x="14" y="20"/>
                    <a:pt x="19" y="15"/>
                    <a:pt x="24" y="15"/>
                  </a:cubicBezTo>
                  <a:cubicBezTo>
                    <a:pt x="29" y="15"/>
                    <a:pt x="33" y="20"/>
                    <a:pt x="33" y="25"/>
                  </a:cubicBezTo>
                  <a:cubicBezTo>
                    <a:pt x="33" y="30"/>
                    <a:pt x="29" y="35"/>
                    <a:pt x="24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6" name="Freeform 61"/>
            <p:cNvSpPr>
              <a:spLocks noEditPoints="1"/>
            </p:cNvSpPr>
            <p:nvPr/>
          </p:nvSpPr>
          <p:spPr bwMode="auto">
            <a:xfrm>
              <a:off x="1270000" y="2611438"/>
              <a:ext cx="49213" cy="53975"/>
            </a:xfrm>
            <a:custGeom>
              <a:avLst/>
              <a:gdLst>
                <a:gd name="T0" fmla="*/ 46 w 47"/>
                <a:gd name="T1" fmla="*/ 35 h 50"/>
                <a:gd name="T2" fmla="*/ 47 w 47"/>
                <a:gd name="T3" fmla="*/ 31 h 50"/>
                <a:gd name="T4" fmla="*/ 42 w 47"/>
                <a:gd name="T5" fmla="*/ 27 h 50"/>
                <a:gd name="T6" fmla="*/ 42 w 47"/>
                <a:gd name="T7" fmla="*/ 25 h 50"/>
                <a:gd name="T8" fmla="*/ 47 w 47"/>
                <a:gd name="T9" fmla="*/ 22 h 50"/>
                <a:gd name="T10" fmla="*/ 46 w 47"/>
                <a:gd name="T11" fmla="*/ 18 h 50"/>
                <a:gd name="T12" fmla="*/ 41 w 47"/>
                <a:gd name="T13" fmla="*/ 17 h 50"/>
                <a:gd name="T14" fmla="*/ 41 w 47"/>
                <a:gd name="T15" fmla="*/ 17 h 50"/>
                <a:gd name="T16" fmla="*/ 40 w 47"/>
                <a:gd name="T17" fmla="*/ 15 h 50"/>
                <a:gd name="T18" fmla="*/ 40 w 47"/>
                <a:gd name="T19" fmla="*/ 15 h 50"/>
                <a:gd name="T20" fmla="*/ 42 w 47"/>
                <a:gd name="T21" fmla="*/ 10 h 50"/>
                <a:gd name="T22" fmla="*/ 40 w 47"/>
                <a:gd name="T23" fmla="*/ 7 h 50"/>
                <a:gd name="T24" fmla="*/ 35 w 47"/>
                <a:gd name="T25" fmla="*/ 9 h 50"/>
                <a:gd name="T26" fmla="*/ 35 w 47"/>
                <a:gd name="T27" fmla="*/ 9 h 50"/>
                <a:gd name="T28" fmla="*/ 33 w 47"/>
                <a:gd name="T29" fmla="*/ 8 h 50"/>
                <a:gd name="T30" fmla="*/ 33 w 47"/>
                <a:gd name="T31" fmla="*/ 8 h 50"/>
                <a:gd name="T32" fmla="*/ 33 w 47"/>
                <a:gd name="T33" fmla="*/ 2 h 50"/>
                <a:gd name="T34" fmla="*/ 29 w 47"/>
                <a:gd name="T35" fmla="*/ 1 h 50"/>
                <a:gd name="T36" fmla="*/ 25 w 47"/>
                <a:gd name="T37" fmla="*/ 5 h 50"/>
                <a:gd name="T38" fmla="*/ 25 w 47"/>
                <a:gd name="T39" fmla="*/ 5 h 50"/>
                <a:gd name="T40" fmla="*/ 23 w 47"/>
                <a:gd name="T41" fmla="*/ 5 h 50"/>
                <a:gd name="T42" fmla="*/ 23 w 47"/>
                <a:gd name="T43" fmla="*/ 5 h 50"/>
                <a:gd name="T44" fmla="*/ 20 w 47"/>
                <a:gd name="T45" fmla="*/ 0 h 50"/>
                <a:gd name="T46" fmla="*/ 16 w 47"/>
                <a:gd name="T47" fmla="*/ 1 h 50"/>
                <a:gd name="T48" fmla="*/ 16 w 47"/>
                <a:gd name="T49" fmla="*/ 7 h 50"/>
                <a:gd name="T50" fmla="*/ 16 w 47"/>
                <a:gd name="T51" fmla="*/ 7 h 50"/>
                <a:gd name="T52" fmla="*/ 14 w 47"/>
                <a:gd name="T53" fmla="*/ 8 h 50"/>
                <a:gd name="T54" fmla="*/ 14 w 47"/>
                <a:gd name="T55" fmla="*/ 8 h 50"/>
                <a:gd name="T56" fmla="*/ 9 w 47"/>
                <a:gd name="T57" fmla="*/ 5 h 50"/>
                <a:gd name="T58" fmla="*/ 6 w 47"/>
                <a:gd name="T59" fmla="*/ 8 h 50"/>
                <a:gd name="T60" fmla="*/ 8 w 47"/>
                <a:gd name="T61" fmla="*/ 13 h 50"/>
                <a:gd name="T62" fmla="*/ 7 w 47"/>
                <a:gd name="T63" fmla="*/ 15 h 50"/>
                <a:gd name="T64" fmla="*/ 1 w 47"/>
                <a:gd name="T65" fmla="*/ 15 h 50"/>
                <a:gd name="T66" fmla="*/ 0 w 47"/>
                <a:gd name="T67" fmla="*/ 19 h 50"/>
                <a:gd name="T68" fmla="*/ 4 w 47"/>
                <a:gd name="T69" fmla="*/ 23 h 50"/>
                <a:gd name="T70" fmla="*/ 4 w 47"/>
                <a:gd name="T71" fmla="*/ 25 h 50"/>
                <a:gd name="T72" fmla="*/ 0 w 47"/>
                <a:gd name="T73" fmla="*/ 28 h 50"/>
                <a:gd name="T74" fmla="*/ 0 w 47"/>
                <a:gd name="T75" fmla="*/ 32 h 50"/>
                <a:gd name="T76" fmla="*/ 6 w 47"/>
                <a:gd name="T77" fmla="*/ 33 h 50"/>
                <a:gd name="T78" fmla="*/ 7 w 47"/>
                <a:gd name="T79" fmla="*/ 35 h 50"/>
                <a:gd name="T80" fmla="*/ 4 w 47"/>
                <a:gd name="T81" fmla="*/ 40 h 50"/>
                <a:gd name="T82" fmla="*/ 7 w 47"/>
                <a:gd name="T83" fmla="*/ 43 h 50"/>
                <a:gd name="T84" fmla="*/ 12 w 47"/>
                <a:gd name="T85" fmla="*/ 41 h 50"/>
                <a:gd name="T86" fmla="*/ 14 w 47"/>
                <a:gd name="T87" fmla="*/ 42 h 50"/>
                <a:gd name="T88" fmla="*/ 14 w 47"/>
                <a:gd name="T89" fmla="*/ 48 h 50"/>
                <a:gd name="T90" fmla="*/ 18 w 47"/>
                <a:gd name="T91" fmla="*/ 49 h 50"/>
                <a:gd name="T92" fmla="*/ 21 w 47"/>
                <a:gd name="T93" fmla="*/ 45 h 50"/>
                <a:gd name="T94" fmla="*/ 24 w 47"/>
                <a:gd name="T95" fmla="*/ 45 h 50"/>
                <a:gd name="T96" fmla="*/ 27 w 47"/>
                <a:gd name="T97" fmla="*/ 50 h 50"/>
                <a:gd name="T98" fmla="*/ 30 w 47"/>
                <a:gd name="T99" fmla="*/ 49 h 50"/>
                <a:gd name="T100" fmla="*/ 31 w 47"/>
                <a:gd name="T101" fmla="*/ 43 h 50"/>
                <a:gd name="T102" fmla="*/ 33 w 47"/>
                <a:gd name="T103" fmla="*/ 42 h 50"/>
                <a:gd name="T104" fmla="*/ 38 w 47"/>
                <a:gd name="T105" fmla="*/ 45 h 50"/>
                <a:gd name="T106" fmla="*/ 41 w 47"/>
                <a:gd name="T107" fmla="*/ 42 h 50"/>
                <a:gd name="T108" fmla="*/ 39 w 47"/>
                <a:gd name="T109" fmla="*/ 37 h 50"/>
                <a:gd name="T110" fmla="*/ 40 w 47"/>
                <a:gd name="T111" fmla="*/ 35 h 50"/>
                <a:gd name="T112" fmla="*/ 46 w 47"/>
                <a:gd name="T113" fmla="*/ 35 h 50"/>
                <a:gd name="T114" fmla="*/ 20 w 47"/>
                <a:gd name="T115" fmla="*/ 35 h 50"/>
                <a:gd name="T116" fmla="*/ 14 w 47"/>
                <a:gd name="T117" fmla="*/ 22 h 50"/>
                <a:gd name="T118" fmla="*/ 26 w 47"/>
                <a:gd name="T119" fmla="*/ 16 h 50"/>
                <a:gd name="T120" fmla="*/ 32 w 47"/>
                <a:gd name="T121" fmla="*/ 28 h 50"/>
                <a:gd name="T122" fmla="*/ 20 w 47"/>
                <a:gd name="T123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" h="50">
                  <a:moveTo>
                    <a:pt x="46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0" y="16"/>
                    <a:pt x="40" y="16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9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3"/>
                    <a:pt x="32" y="43"/>
                    <a:pt x="33" y="42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6"/>
                    <a:pt x="40" y="35"/>
                    <a:pt x="40" y="35"/>
                  </a:cubicBezTo>
                  <a:lnTo>
                    <a:pt x="46" y="35"/>
                  </a:lnTo>
                  <a:close/>
                  <a:moveTo>
                    <a:pt x="20" y="35"/>
                  </a:moveTo>
                  <a:cubicBezTo>
                    <a:pt x="15" y="33"/>
                    <a:pt x="13" y="27"/>
                    <a:pt x="14" y="22"/>
                  </a:cubicBezTo>
                  <a:cubicBezTo>
                    <a:pt x="16" y="17"/>
                    <a:pt x="21" y="14"/>
                    <a:pt x="26" y="16"/>
                  </a:cubicBezTo>
                  <a:cubicBezTo>
                    <a:pt x="31" y="17"/>
                    <a:pt x="34" y="23"/>
                    <a:pt x="32" y="28"/>
                  </a:cubicBezTo>
                  <a:cubicBezTo>
                    <a:pt x="31" y="33"/>
                    <a:pt x="25" y="36"/>
                    <a:pt x="20" y="35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7" name="Freeform 62"/>
            <p:cNvSpPr>
              <a:spLocks noEditPoints="1"/>
            </p:cNvSpPr>
            <p:nvPr/>
          </p:nvSpPr>
          <p:spPr bwMode="auto">
            <a:xfrm>
              <a:off x="996950" y="2262188"/>
              <a:ext cx="434975" cy="696913"/>
            </a:xfrm>
            <a:custGeom>
              <a:avLst/>
              <a:gdLst>
                <a:gd name="T0" fmla="*/ 217 w 410"/>
                <a:gd name="T1" fmla="*/ 18 h 658"/>
                <a:gd name="T2" fmla="*/ 392 w 410"/>
                <a:gd name="T3" fmla="*/ 217 h 658"/>
                <a:gd name="T4" fmla="*/ 330 w 410"/>
                <a:gd name="T5" fmla="*/ 366 h 658"/>
                <a:gd name="T6" fmla="*/ 290 w 410"/>
                <a:gd name="T7" fmla="*/ 484 h 658"/>
                <a:gd name="T8" fmla="*/ 296 w 410"/>
                <a:gd name="T9" fmla="*/ 508 h 658"/>
                <a:gd name="T10" fmla="*/ 296 w 410"/>
                <a:gd name="T11" fmla="*/ 537 h 658"/>
                <a:gd name="T12" fmla="*/ 287 w 410"/>
                <a:gd name="T13" fmla="*/ 564 h 658"/>
                <a:gd name="T14" fmla="*/ 289 w 410"/>
                <a:gd name="T15" fmla="*/ 580 h 658"/>
                <a:gd name="T16" fmla="*/ 259 w 410"/>
                <a:gd name="T17" fmla="*/ 605 h 658"/>
                <a:gd name="T18" fmla="*/ 259 w 410"/>
                <a:gd name="T19" fmla="*/ 615 h 658"/>
                <a:gd name="T20" fmla="*/ 177 w 410"/>
                <a:gd name="T21" fmla="*/ 640 h 658"/>
                <a:gd name="T22" fmla="*/ 152 w 410"/>
                <a:gd name="T23" fmla="*/ 608 h 658"/>
                <a:gd name="T24" fmla="*/ 147 w 410"/>
                <a:gd name="T25" fmla="*/ 605 h 658"/>
                <a:gd name="T26" fmla="*/ 122 w 410"/>
                <a:gd name="T27" fmla="*/ 573 h 658"/>
                <a:gd name="T28" fmla="*/ 115 w 410"/>
                <a:gd name="T29" fmla="*/ 544 h 658"/>
                <a:gd name="T30" fmla="*/ 119 w 410"/>
                <a:gd name="T31" fmla="*/ 523 h 658"/>
                <a:gd name="T32" fmla="*/ 115 w 410"/>
                <a:gd name="T33" fmla="*/ 502 h 658"/>
                <a:gd name="T34" fmla="*/ 117 w 410"/>
                <a:gd name="T35" fmla="*/ 432 h 658"/>
                <a:gd name="T36" fmla="*/ 39 w 410"/>
                <a:gd name="T37" fmla="*/ 310 h 658"/>
                <a:gd name="T38" fmla="*/ 72 w 410"/>
                <a:gd name="T39" fmla="*/ 76 h 658"/>
                <a:gd name="T40" fmla="*/ 205 w 410"/>
                <a:gd name="T41" fmla="*/ 18 h 658"/>
                <a:gd name="T42" fmla="*/ 193 w 410"/>
                <a:gd name="T43" fmla="*/ 1 h 658"/>
                <a:gd name="T44" fmla="*/ 192 w 410"/>
                <a:gd name="T45" fmla="*/ 1 h 658"/>
                <a:gd name="T46" fmla="*/ 60 w 410"/>
                <a:gd name="T47" fmla="*/ 64 h 658"/>
                <a:gd name="T48" fmla="*/ 24 w 410"/>
                <a:gd name="T49" fmla="*/ 317 h 658"/>
                <a:gd name="T50" fmla="*/ 100 w 410"/>
                <a:gd name="T51" fmla="*/ 433 h 658"/>
                <a:gd name="T52" fmla="*/ 98 w 410"/>
                <a:gd name="T53" fmla="*/ 502 h 658"/>
                <a:gd name="T54" fmla="*/ 101 w 410"/>
                <a:gd name="T55" fmla="*/ 523 h 658"/>
                <a:gd name="T56" fmla="*/ 98 w 410"/>
                <a:gd name="T57" fmla="*/ 544 h 658"/>
                <a:gd name="T58" fmla="*/ 106 w 410"/>
                <a:gd name="T59" fmla="*/ 573 h 658"/>
                <a:gd name="T60" fmla="*/ 136 w 410"/>
                <a:gd name="T61" fmla="*/ 621 h 658"/>
                <a:gd name="T62" fmla="*/ 234 w 410"/>
                <a:gd name="T63" fmla="*/ 658 h 658"/>
                <a:gd name="T64" fmla="*/ 305 w 410"/>
                <a:gd name="T65" fmla="*/ 580 h 658"/>
                <a:gd name="T66" fmla="*/ 305 w 410"/>
                <a:gd name="T67" fmla="*/ 569 h 658"/>
                <a:gd name="T68" fmla="*/ 313 w 410"/>
                <a:gd name="T69" fmla="*/ 537 h 658"/>
                <a:gd name="T70" fmla="*/ 313 w 410"/>
                <a:gd name="T71" fmla="*/ 508 h 658"/>
                <a:gd name="T72" fmla="*/ 307 w 410"/>
                <a:gd name="T73" fmla="*/ 480 h 658"/>
                <a:gd name="T74" fmla="*/ 341 w 410"/>
                <a:gd name="T75" fmla="*/ 379 h 658"/>
                <a:gd name="T76" fmla="*/ 409 w 410"/>
                <a:gd name="T77" fmla="*/ 216 h 658"/>
                <a:gd name="T78" fmla="*/ 290 w 410"/>
                <a:gd name="T79" fmla="*/ 19 h 658"/>
                <a:gd name="T80" fmla="*/ 218 w 410"/>
                <a:gd name="T81" fmla="*/ 1 h 658"/>
                <a:gd name="T82" fmla="*/ 205 w 410"/>
                <a:gd name="T83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0" h="658">
                  <a:moveTo>
                    <a:pt x="205" y="18"/>
                  </a:moveTo>
                  <a:cubicBezTo>
                    <a:pt x="209" y="18"/>
                    <a:pt x="217" y="18"/>
                    <a:pt x="217" y="18"/>
                  </a:cubicBezTo>
                  <a:cubicBezTo>
                    <a:pt x="264" y="21"/>
                    <a:pt x="306" y="41"/>
                    <a:pt x="339" y="76"/>
                  </a:cubicBezTo>
                  <a:cubicBezTo>
                    <a:pt x="373" y="114"/>
                    <a:pt x="392" y="163"/>
                    <a:pt x="392" y="217"/>
                  </a:cubicBezTo>
                  <a:cubicBezTo>
                    <a:pt x="393" y="222"/>
                    <a:pt x="394" y="262"/>
                    <a:pt x="372" y="310"/>
                  </a:cubicBezTo>
                  <a:cubicBezTo>
                    <a:pt x="360" y="335"/>
                    <a:pt x="344" y="352"/>
                    <a:pt x="330" y="366"/>
                  </a:cubicBezTo>
                  <a:cubicBezTo>
                    <a:pt x="311" y="386"/>
                    <a:pt x="295" y="402"/>
                    <a:pt x="294" y="432"/>
                  </a:cubicBezTo>
                  <a:cubicBezTo>
                    <a:pt x="294" y="436"/>
                    <a:pt x="292" y="471"/>
                    <a:pt x="290" y="484"/>
                  </a:cubicBezTo>
                  <a:cubicBezTo>
                    <a:pt x="294" y="489"/>
                    <a:pt x="296" y="495"/>
                    <a:pt x="296" y="502"/>
                  </a:cubicBezTo>
                  <a:cubicBezTo>
                    <a:pt x="296" y="508"/>
                    <a:pt x="296" y="508"/>
                    <a:pt x="296" y="508"/>
                  </a:cubicBezTo>
                  <a:cubicBezTo>
                    <a:pt x="296" y="513"/>
                    <a:pt x="294" y="518"/>
                    <a:pt x="291" y="523"/>
                  </a:cubicBezTo>
                  <a:cubicBezTo>
                    <a:pt x="294" y="527"/>
                    <a:pt x="296" y="532"/>
                    <a:pt x="296" y="537"/>
                  </a:cubicBezTo>
                  <a:cubicBezTo>
                    <a:pt x="296" y="544"/>
                    <a:pt x="296" y="544"/>
                    <a:pt x="296" y="544"/>
                  </a:cubicBezTo>
                  <a:cubicBezTo>
                    <a:pt x="296" y="552"/>
                    <a:pt x="292" y="559"/>
                    <a:pt x="287" y="564"/>
                  </a:cubicBezTo>
                  <a:cubicBezTo>
                    <a:pt x="288" y="567"/>
                    <a:pt x="289" y="570"/>
                    <a:pt x="289" y="573"/>
                  </a:cubicBezTo>
                  <a:cubicBezTo>
                    <a:pt x="289" y="580"/>
                    <a:pt x="289" y="580"/>
                    <a:pt x="289" y="580"/>
                  </a:cubicBezTo>
                  <a:cubicBezTo>
                    <a:pt x="289" y="594"/>
                    <a:pt x="277" y="605"/>
                    <a:pt x="264" y="605"/>
                  </a:cubicBezTo>
                  <a:cubicBezTo>
                    <a:pt x="259" y="605"/>
                    <a:pt x="259" y="605"/>
                    <a:pt x="259" y="605"/>
                  </a:cubicBezTo>
                  <a:cubicBezTo>
                    <a:pt x="259" y="606"/>
                    <a:pt x="259" y="607"/>
                    <a:pt x="259" y="608"/>
                  </a:cubicBezTo>
                  <a:cubicBezTo>
                    <a:pt x="259" y="615"/>
                    <a:pt x="259" y="615"/>
                    <a:pt x="259" y="615"/>
                  </a:cubicBezTo>
                  <a:cubicBezTo>
                    <a:pt x="259" y="629"/>
                    <a:pt x="248" y="640"/>
                    <a:pt x="234" y="640"/>
                  </a:cubicBezTo>
                  <a:cubicBezTo>
                    <a:pt x="177" y="640"/>
                    <a:pt x="177" y="640"/>
                    <a:pt x="177" y="640"/>
                  </a:cubicBezTo>
                  <a:cubicBezTo>
                    <a:pt x="163" y="640"/>
                    <a:pt x="152" y="629"/>
                    <a:pt x="152" y="615"/>
                  </a:cubicBezTo>
                  <a:cubicBezTo>
                    <a:pt x="152" y="608"/>
                    <a:pt x="152" y="608"/>
                    <a:pt x="152" y="608"/>
                  </a:cubicBezTo>
                  <a:cubicBezTo>
                    <a:pt x="152" y="607"/>
                    <a:pt x="152" y="606"/>
                    <a:pt x="152" y="605"/>
                  </a:cubicBezTo>
                  <a:cubicBezTo>
                    <a:pt x="147" y="605"/>
                    <a:pt x="147" y="605"/>
                    <a:pt x="147" y="605"/>
                  </a:cubicBezTo>
                  <a:cubicBezTo>
                    <a:pt x="133" y="605"/>
                    <a:pt x="122" y="594"/>
                    <a:pt x="122" y="580"/>
                  </a:cubicBezTo>
                  <a:cubicBezTo>
                    <a:pt x="122" y="573"/>
                    <a:pt x="122" y="573"/>
                    <a:pt x="122" y="573"/>
                  </a:cubicBezTo>
                  <a:cubicBezTo>
                    <a:pt x="122" y="570"/>
                    <a:pt x="123" y="567"/>
                    <a:pt x="124" y="564"/>
                  </a:cubicBezTo>
                  <a:cubicBezTo>
                    <a:pt x="118" y="559"/>
                    <a:pt x="115" y="552"/>
                    <a:pt x="115" y="544"/>
                  </a:cubicBezTo>
                  <a:cubicBezTo>
                    <a:pt x="115" y="537"/>
                    <a:pt x="115" y="537"/>
                    <a:pt x="115" y="537"/>
                  </a:cubicBezTo>
                  <a:cubicBezTo>
                    <a:pt x="115" y="532"/>
                    <a:pt x="117" y="527"/>
                    <a:pt x="119" y="523"/>
                  </a:cubicBezTo>
                  <a:cubicBezTo>
                    <a:pt x="117" y="518"/>
                    <a:pt x="115" y="513"/>
                    <a:pt x="115" y="508"/>
                  </a:cubicBezTo>
                  <a:cubicBezTo>
                    <a:pt x="115" y="502"/>
                    <a:pt x="115" y="502"/>
                    <a:pt x="115" y="502"/>
                  </a:cubicBezTo>
                  <a:cubicBezTo>
                    <a:pt x="115" y="495"/>
                    <a:pt x="117" y="489"/>
                    <a:pt x="121" y="484"/>
                  </a:cubicBezTo>
                  <a:cubicBezTo>
                    <a:pt x="119" y="471"/>
                    <a:pt x="117" y="436"/>
                    <a:pt x="117" y="432"/>
                  </a:cubicBezTo>
                  <a:cubicBezTo>
                    <a:pt x="116" y="402"/>
                    <a:pt x="100" y="386"/>
                    <a:pt x="81" y="366"/>
                  </a:cubicBezTo>
                  <a:cubicBezTo>
                    <a:pt x="67" y="352"/>
                    <a:pt x="51" y="335"/>
                    <a:pt x="39" y="310"/>
                  </a:cubicBezTo>
                  <a:cubicBezTo>
                    <a:pt x="16" y="262"/>
                    <a:pt x="18" y="222"/>
                    <a:pt x="18" y="217"/>
                  </a:cubicBezTo>
                  <a:cubicBezTo>
                    <a:pt x="18" y="163"/>
                    <a:pt x="38" y="114"/>
                    <a:pt x="72" y="76"/>
                  </a:cubicBezTo>
                  <a:cubicBezTo>
                    <a:pt x="105" y="41"/>
                    <a:pt x="147" y="21"/>
                    <a:pt x="193" y="18"/>
                  </a:cubicBezTo>
                  <a:cubicBezTo>
                    <a:pt x="193" y="18"/>
                    <a:pt x="202" y="18"/>
                    <a:pt x="205" y="18"/>
                  </a:cubicBezTo>
                  <a:moveTo>
                    <a:pt x="205" y="0"/>
                  </a:moveTo>
                  <a:cubicBezTo>
                    <a:pt x="202" y="0"/>
                    <a:pt x="194" y="0"/>
                    <a:pt x="193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67" y="2"/>
                    <a:pt x="143" y="9"/>
                    <a:pt x="121" y="19"/>
                  </a:cubicBezTo>
                  <a:cubicBezTo>
                    <a:pt x="98" y="30"/>
                    <a:pt x="78" y="45"/>
                    <a:pt x="60" y="64"/>
                  </a:cubicBezTo>
                  <a:cubicBezTo>
                    <a:pt x="23" y="105"/>
                    <a:pt x="2" y="158"/>
                    <a:pt x="2" y="216"/>
                  </a:cubicBezTo>
                  <a:cubicBezTo>
                    <a:pt x="1" y="225"/>
                    <a:pt x="0" y="268"/>
                    <a:pt x="24" y="317"/>
                  </a:cubicBezTo>
                  <a:cubicBezTo>
                    <a:pt x="37" y="345"/>
                    <a:pt x="55" y="364"/>
                    <a:pt x="69" y="379"/>
                  </a:cubicBezTo>
                  <a:cubicBezTo>
                    <a:pt x="88" y="398"/>
                    <a:pt x="99" y="410"/>
                    <a:pt x="100" y="433"/>
                  </a:cubicBezTo>
                  <a:cubicBezTo>
                    <a:pt x="101" y="439"/>
                    <a:pt x="102" y="464"/>
                    <a:pt x="104" y="480"/>
                  </a:cubicBezTo>
                  <a:cubicBezTo>
                    <a:pt x="100" y="486"/>
                    <a:pt x="98" y="494"/>
                    <a:pt x="98" y="502"/>
                  </a:cubicBezTo>
                  <a:cubicBezTo>
                    <a:pt x="98" y="508"/>
                    <a:pt x="98" y="508"/>
                    <a:pt x="98" y="508"/>
                  </a:cubicBezTo>
                  <a:cubicBezTo>
                    <a:pt x="98" y="513"/>
                    <a:pt x="99" y="518"/>
                    <a:pt x="101" y="523"/>
                  </a:cubicBezTo>
                  <a:cubicBezTo>
                    <a:pt x="99" y="527"/>
                    <a:pt x="98" y="532"/>
                    <a:pt x="98" y="537"/>
                  </a:cubicBezTo>
                  <a:cubicBezTo>
                    <a:pt x="98" y="544"/>
                    <a:pt x="98" y="544"/>
                    <a:pt x="98" y="544"/>
                  </a:cubicBezTo>
                  <a:cubicBezTo>
                    <a:pt x="98" y="553"/>
                    <a:pt x="101" y="562"/>
                    <a:pt x="106" y="569"/>
                  </a:cubicBezTo>
                  <a:cubicBezTo>
                    <a:pt x="106" y="570"/>
                    <a:pt x="106" y="572"/>
                    <a:pt x="106" y="573"/>
                  </a:cubicBezTo>
                  <a:cubicBezTo>
                    <a:pt x="106" y="580"/>
                    <a:pt x="106" y="580"/>
                    <a:pt x="106" y="580"/>
                  </a:cubicBezTo>
                  <a:cubicBezTo>
                    <a:pt x="106" y="599"/>
                    <a:pt x="119" y="616"/>
                    <a:pt x="136" y="621"/>
                  </a:cubicBezTo>
                  <a:cubicBezTo>
                    <a:pt x="139" y="642"/>
                    <a:pt x="156" y="658"/>
                    <a:pt x="177" y="658"/>
                  </a:cubicBezTo>
                  <a:cubicBezTo>
                    <a:pt x="234" y="658"/>
                    <a:pt x="234" y="658"/>
                    <a:pt x="234" y="658"/>
                  </a:cubicBezTo>
                  <a:cubicBezTo>
                    <a:pt x="255" y="658"/>
                    <a:pt x="272" y="642"/>
                    <a:pt x="275" y="621"/>
                  </a:cubicBezTo>
                  <a:cubicBezTo>
                    <a:pt x="292" y="616"/>
                    <a:pt x="305" y="599"/>
                    <a:pt x="305" y="580"/>
                  </a:cubicBezTo>
                  <a:cubicBezTo>
                    <a:pt x="305" y="573"/>
                    <a:pt x="305" y="573"/>
                    <a:pt x="305" y="573"/>
                  </a:cubicBezTo>
                  <a:cubicBezTo>
                    <a:pt x="305" y="572"/>
                    <a:pt x="305" y="570"/>
                    <a:pt x="305" y="569"/>
                  </a:cubicBezTo>
                  <a:cubicBezTo>
                    <a:pt x="310" y="562"/>
                    <a:pt x="313" y="553"/>
                    <a:pt x="313" y="544"/>
                  </a:cubicBezTo>
                  <a:cubicBezTo>
                    <a:pt x="313" y="537"/>
                    <a:pt x="313" y="537"/>
                    <a:pt x="313" y="537"/>
                  </a:cubicBezTo>
                  <a:cubicBezTo>
                    <a:pt x="313" y="532"/>
                    <a:pt x="312" y="527"/>
                    <a:pt x="310" y="523"/>
                  </a:cubicBezTo>
                  <a:cubicBezTo>
                    <a:pt x="312" y="518"/>
                    <a:pt x="313" y="513"/>
                    <a:pt x="313" y="508"/>
                  </a:cubicBezTo>
                  <a:cubicBezTo>
                    <a:pt x="313" y="502"/>
                    <a:pt x="313" y="502"/>
                    <a:pt x="313" y="502"/>
                  </a:cubicBezTo>
                  <a:cubicBezTo>
                    <a:pt x="313" y="494"/>
                    <a:pt x="311" y="486"/>
                    <a:pt x="307" y="480"/>
                  </a:cubicBezTo>
                  <a:cubicBezTo>
                    <a:pt x="309" y="464"/>
                    <a:pt x="310" y="439"/>
                    <a:pt x="310" y="433"/>
                  </a:cubicBezTo>
                  <a:cubicBezTo>
                    <a:pt x="312" y="410"/>
                    <a:pt x="323" y="398"/>
                    <a:pt x="341" y="379"/>
                  </a:cubicBezTo>
                  <a:cubicBezTo>
                    <a:pt x="356" y="364"/>
                    <a:pt x="374" y="345"/>
                    <a:pt x="387" y="317"/>
                  </a:cubicBezTo>
                  <a:cubicBezTo>
                    <a:pt x="410" y="268"/>
                    <a:pt x="410" y="225"/>
                    <a:pt x="409" y="216"/>
                  </a:cubicBezTo>
                  <a:cubicBezTo>
                    <a:pt x="409" y="158"/>
                    <a:pt x="388" y="105"/>
                    <a:pt x="351" y="64"/>
                  </a:cubicBezTo>
                  <a:cubicBezTo>
                    <a:pt x="333" y="45"/>
                    <a:pt x="313" y="30"/>
                    <a:pt x="290" y="19"/>
                  </a:cubicBezTo>
                  <a:cubicBezTo>
                    <a:pt x="268" y="9"/>
                    <a:pt x="244" y="2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8" y="1"/>
                    <a:pt x="218" y="1"/>
                    <a:pt x="218" y="1"/>
                  </a:cubicBezTo>
                  <a:cubicBezTo>
                    <a:pt x="217" y="0"/>
                    <a:pt x="209" y="0"/>
                    <a:pt x="205" y="0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8" name="Freeform 63"/>
            <p:cNvSpPr>
              <a:spLocks/>
            </p:cNvSpPr>
            <p:nvPr/>
          </p:nvSpPr>
          <p:spPr bwMode="auto">
            <a:xfrm>
              <a:off x="1127125" y="2776538"/>
              <a:ext cx="176213" cy="38100"/>
            </a:xfrm>
            <a:custGeom>
              <a:avLst/>
              <a:gdLst>
                <a:gd name="T0" fmla="*/ 166 w 166"/>
                <a:gd name="T1" fmla="*/ 21 h 36"/>
                <a:gd name="T2" fmla="*/ 152 w 166"/>
                <a:gd name="T3" fmla="*/ 36 h 36"/>
                <a:gd name="T4" fmla="*/ 14 w 166"/>
                <a:gd name="T5" fmla="*/ 36 h 36"/>
                <a:gd name="T6" fmla="*/ 0 w 166"/>
                <a:gd name="T7" fmla="*/ 21 h 36"/>
                <a:gd name="T8" fmla="*/ 0 w 166"/>
                <a:gd name="T9" fmla="*/ 15 h 36"/>
                <a:gd name="T10" fmla="*/ 14 w 166"/>
                <a:gd name="T11" fmla="*/ 0 h 36"/>
                <a:gd name="T12" fmla="*/ 152 w 166"/>
                <a:gd name="T13" fmla="*/ 0 h 36"/>
                <a:gd name="T14" fmla="*/ 166 w 166"/>
                <a:gd name="T15" fmla="*/ 15 h 36"/>
                <a:gd name="T16" fmla="*/ 166 w 166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6">
                  <a:moveTo>
                    <a:pt x="166" y="21"/>
                  </a:moveTo>
                  <a:cubicBezTo>
                    <a:pt x="166" y="29"/>
                    <a:pt x="160" y="36"/>
                    <a:pt x="15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7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7"/>
                    <a:pt x="166" y="15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39" name="Freeform 64"/>
            <p:cNvSpPr>
              <a:spLocks/>
            </p:cNvSpPr>
            <p:nvPr/>
          </p:nvSpPr>
          <p:spPr bwMode="auto">
            <a:xfrm>
              <a:off x="1127125" y="2816226"/>
              <a:ext cx="176213" cy="38100"/>
            </a:xfrm>
            <a:custGeom>
              <a:avLst/>
              <a:gdLst>
                <a:gd name="T0" fmla="*/ 166 w 166"/>
                <a:gd name="T1" fmla="*/ 21 h 35"/>
                <a:gd name="T2" fmla="*/ 152 w 166"/>
                <a:gd name="T3" fmla="*/ 35 h 35"/>
                <a:gd name="T4" fmla="*/ 14 w 166"/>
                <a:gd name="T5" fmla="*/ 35 h 35"/>
                <a:gd name="T6" fmla="*/ 0 w 166"/>
                <a:gd name="T7" fmla="*/ 21 h 35"/>
                <a:gd name="T8" fmla="*/ 0 w 166"/>
                <a:gd name="T9" fmla="*/ 14 h 35"/>
                <a:gd name="T10" fmla="*/ 14 w 166"/>
                <a:gd name="T11" fmla="*/ 0 h 35"/>
                <a:gd name="T12" fmla="*/ 152 w 166"/>
                <a:gd name="T13" fmla="*/ 0 h 35"/>
                <a:gd name="T14" fmla="*/ 166 w 166"/>
                <a:gd name="T15" fmla="*/ 14 h 35"/>
                <a:gd name="T16" fmla="*/ 166 w 166"/>
                <a:gd name="T17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35">
                  <a:moveTo>
                    <a:pt x="166" y="21"/>
                  </a:moveTo>
                  <a:cubicBezTo>
                    <a:pt x="166" y="29"/>
                    <a:pt x="160" y="35"/>
                    <a:pt x="152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7" y="35"/>
                    <a:pt x="0" y="29"/>
                    <a:pt x="0" y="2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60" y="0"/>
                    <a:pt x="166" y="6"/>
                    <a:pt x="166" y="14"/>
                  </a:cubicBezTo>
                  <a:lnTo>
                    <a:pt x="166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0" name="Freeform 65"/>
            <p:cNvSpPr>
              <a:spLocks/>
            </p:cNvSpPr>
            <p:nvPr/>
          </p:nvSpPr>
          <p:spPr bwMode="auto">
            <a:xfrm>
              <a:off x="1136650" y="2857501"/>
              <a:ext cx="158750" cy="36513"/>
            </a:xfrm>
            <a:custGeom>
              <a:avLst/>
              <a:gdLst>
                <a:gd name="T0" fmla="*/ 150 w 150"/>
                <a:gd name="T1" fmla="*/ 20 h 35"/>
                <a:gd name="T2" fmla="*/ 137 w 150"/>
                <a:gd name="T3" fmla="*/ 35 h 35"/>
                <a:gd name="T4" fmla="*/ 14 w 150"/>
                <a:gd name="T5" fmla="*/ 35 h 35"/>
                <a:gd name="T6" fmla="*/ 0 w 150"/>
                <a:gd name="T7" fmla="*/ 20 h 35"/>
                <a:gd name="T8" fmla="*/ 0 w 150"/>
                <a:gd name="T9" fmla="*/ 14 h 35"/>
                <a:gd name="T10" fmla="*/ 14 w 150"/>
                <a:gd name="T11" fmla="*/ 0 h 35"/>
                <a:gd name="T12" fmla="*/ 137 w 150"/>
                <a:gd name="T13" fmla="*/ 0 h 35"/>
                <a:gd name="T14" fmla="*/ 150 w 150"/>
                <a:gd name="T15" fmla="*/ 14 h 35"/>
                <a:gd name="T16" fmla="*/ 150 w 150"/>
                <a:gd name="T1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5">
                  <a:moveTo>
                    <a:pt x="150" y="20"/>
                  </a:moveTo>
                  <a:cubicBezTo>
                    <a:pt x="150" y="28"/>
                    <a:pt x="144" y="35"/>
                    <a:pt x="137" y="35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6" y="35"/>
                    <a:pt x="0" y="28"/>
                    <a:pt x="0" y="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4" y="0"/>
                    <a:pt x="150" y="6"/>
                    <a:pt x="150" y="14"/>
                  </a:cubicBezTo>
                  <a:lnTo>
                    <a:pt x="150" y="20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1" name="Freeform 66"/>
            <p:cNvSpPr>
              <a:spLocks/>
            </p:cNvSpPr>
            <p:nvPr/>
          </p:nvSpPr>
          <p:spPr bwMode="auto">
            <a:xfrm>
              <a:off x="1169988" y="2895601"/>
              <a:ext cx="92075" cy="38100"/>
            </a:xfrm>
            <a:custGeom>
              <a:avLst/>
              <a:gdLst>
                <a:gd name="T0" fmla="*/ 87 w 87"/>
                <a:gd name="T1" fmla="*/ 21 h 36"/>
                <a:gd name="T2" fmla="*/ 73 w 87"/>
                <a:gd name="T3" fmla="*/ 36 h 36"/>
                <a:gd name="T4" fmla="*/ 13 w 87"/>
                <a:gd name="T5" fmla="*/ 36 h 36"/>
                <a:gd name="T6" fmla="*/ 0 w 87"/>
                <a:gd name="T7" fmla="*/ 21 h 36"/>
                <a:gd name="T8" fmla="*/ 0 w 87"/>
                <a:gd name="T9" fmla="*/ 15 h 36"/>
                <a:gd name="T10" fmla="*/ 13 w 87"/>
                <a:gd name="T11" fmla="*/ 0 h 36"/>
                <a:gd name="T12" fmla="*/ 73 w 87"/>
                <a:gd name="T13" fmla="*/ 0 h 36"/>
                <a:gd name="T14" fmla="*/ 87 w 87"/>
                <a:gd name="T15" fmla="*/ 15 h 36"/>
                <a:gd name="T16" fmla="*/ 87 w 87"/>
                <a:gd name="T1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36">
                  <a:moveTo>
                    <a:pt x="87" y="21"/>
                  </a:moveTo>
                  <a:cubicBezTo>
                    <a:pt x="87" y="29"/>
                    <a:pt x="81" y="36"/>
                    <a:pt x="7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6" y="36"/>
                    <a:pt x="0" y="29"/>
                    <a:pt x="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81" y="0"/>
                    <a:pt x="87" y="7"/>
                    <a:pt x="87" y="15"/>
                  </a:cubicBezTo>
                  <a:lnTo>
                    <a:pt x="87" y="21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542" name="Freeform 67"/>
            <p:cNvSpPr>
              <a:spLocks noEditPoints="1"/>
            </p:cNvSpPr>
            <p:nvPr/>
          </p:nvSpPr>
          <p:spPr bwMode="auto">
            <a:xfrm>
              <a:off x="1228725" y="2700338"/>
              <a:ext cx="68263" cy="69850"/>
            </a:xfrm>
            <a:custGeom>
              <a:avLst/>
              <a:gdLst>
                <a:gd name="T0" fmla="*/ 59 w 63"/>
                <a:gd name="T1" fmla="*/ 30 h 65"/>
                <a:gd name="T2" fmla="*/ 58 w 63"/>
                <a:gd name="T3" fmla="*/ 25 h 65"/>
                <a:gd name="T4" fmla="*/ 56 w 63"/>
                <a:gd name="T5" fmla="*/ 20 h 65"/>
                <a:gd name="T6" fmla="*/ 53 w 63"/>
                <a:gd name="T7" fmla="*/ 16 h 65"/>
                <a:gd name="T8" fmla="*/ 50 w 63"/>
                <a:gd name="T9" fmla="*/ 12 h 65"/>
                <a:gd name="T10" fmla="*/ 46 w 63"/>
                <a:gd name="T11" fmla="*/ 9 h 65"/>
                <a:gd name="T12" fmla="*/ 42 w 63"/>
                <a:gd name="T13" fmla="*/ 7 h 65"/>
                <a:gd name="T14" fmla="*/ 37 w 63"/>
                <a:gd name="T15" fmla="*/ 5 h 65"/>
                <a:gd name="T16" fmla="*/ 33 w 63"/>
                <a:gd name="T17" fmla="*/ 4 h 65"/>
                <a:gd name="T18" fmla="*/ 28 w 63"/>
                <a:gd name="T19" fmla="*/ 1 h 65"/>
                <a:gd name="T20" fmla="*/ 22 w 63"/>
                <a:gd name="T21" fmla="*/ 2 h 65"/>
                <a:gd name="T22" fmla="*/ 17 w 63"/>
                <a:gd name="T23" fmla="*/ 4 h 65"/>
                <a:gd name="T24" fmla="*/ 12 w 63"/>
                <a:gd name="T25" fmla="*/ 7 h 65"/>
                <a:gd name="T26" fmla="*/ 8 w 63"/>
                <a:gd name="T27" fmla="*/ 11 h 65"/>
                <a:gd name="T28" fmla="*/ 5 w 63"/>
                <a:gd name="T29" fmla="*/ 16 h 65"/>
                <a:gd name="T30" fmla="*/ 3 w 63"/>
                <a:gd name="T31" fmla="*/ 21 h 65"/>
                <a:gd name="T32" fmla="*/ 1 w 63"/>
                <a:gd name="T33" fmla="*/ 27 h 65"/>
                <a:gd name="T34" fmla="*/ 0 w 63"/>
                <a:gd name="T35" fmla="*/ 32 h 65"/>
                <a:gd name="T36" fmla="*/ 1 w 63"/>
                <a:gd name="T37" fmla="*/ 38 h 65"/>
                <a:gd name="T38" fmla="*/ 2 w 63"/>
                <a:gd name="T39" fmla="*/ 44 h 65"/>
                <a:gd name="T40" fmla="*/ 5 w 63"/>
                <a:gd name="T41" fmla="*/ 49 h 65"/>
                <a:gd name="T42" fmla="*/ 8 w 63"/>
                <a:gd name="T43" fmla="*/ 54 h 65"/>
                <a:gd name="T44" fmla="*/ 12 w 63"/>
                <a:gd name="T45" fmla="*/ 58 h 65"/>
                <a:gd name="T46" fmla="*/ 16 w 63"/>
                <a:gd name="T47" fmla="*/ 61 h 65"/>
                <a:gd name="T48" fmla="*/ 21 w 63"/>
                <a:gd name="T49" fmla="*/ 64 h 65"/>
                <a:gd name="T50" fmla="*/ 27 w 63"/>
                <a:gd name="T51" fmla="*/ 65 h 65"/>
                <a:gd name="T52" fmla="*/ 31 w 63"/>
                <a:gd name="T53" fmla="*/ 65 h 65"/>
                <a:gd name="T54" fmla="*/ 36 w 63"/>
                <a:gd name="T55" fmla="*/ 65 h 65"/>
                <a:gd name="T56" fmla="*/ 41 w 63"/>
                <a:gd name="T57" fmla="*/ 64 h 65"/>
                <a:gd name="T58" fmla="*/ 46 w 63"/>
                <a:gd name="T59" fmla="*/ 61 h 65"/>
                <a:gd name="T60" fmla="*/ 51 w 63"/>
                <a:gd name="T61" fmla="*/ 58 h 65"/>
                <a:gd name="T62" fmla="*/ 55 w 63"/>
                <a:gd name="T63" fmla="*/ 54 h 65"/>
                <a:gd name="T64" fmla="*/ 58 w 63"/>
                <a:gd name="T65" fmla="*/ 49 h 65"/>
                <a:gd name="T66" fmla="*/ 61 w 63"/>
                <a:gd name="T67" fmla="*/ 44 h 65"/>
                <a:gd name="T68" fmla="*/ 62 w 63"/>
                <a:gd name="T69" fmla="*/ 39 h 65"/>
                <a:gd name="T70" fmla="*/ 56 w 63"/>
                <a:gd name="T71" fmla="*/ 32 h 65"/>
                <a:gd name="T72" fmla="*/ 56 w 63"/>
                <a:gd name="T73" fmla="*/ 32 h 65"/>
                <a:gd name="T74" fmla="*/ 34 w 63"/>
                <a:gd name="T75" fmla="*/ 33 h 65"/>
                <a:gd name="T76" fmla="*/ 34 w 63"/>
                <a:gd name="T77" fmla="*/ 29 h 65"/>
                <a:gd name="T78" fmla="*/ 34 w 63"/>
                <a:gd name="T79" fmla="*/ 28 h 65"/>
                <a:gd name="T80" fmla="*/ 31 w 63"/>
                <a:gd name="T81" fmla="*/ 7 h 65"/>
                <a:gd name="T82" fmla="*/ 31 w 63"/>
                <a:gd name="T83" fmla="*/ 7 h 65"/>
                <a:gd name="T84" fmla="*/ 10 w 63"/>
                <a:gd name="T85" fmla="*/ 20 h 65"/>
                <a:gd name="T86" fmla="*/ 27 w 63"/>
                <a:gd name="T87" fmla="*/ 32 h 65"/>
                <a:gd name="T88" fmla="*/ 27 w 63"/>
                <a:gd name="T89" fmla="*/ 33 h 65"/>
                <a:gd name="T90" fmla="*/ 10 w 63"/>
                <a:gd name="T91" fmla="*/ 46 h 65"/>
                <a:gd name="T92" fmla="*/ 10 w 63"/>
                <a:gd name="T93" fmla="*/ 46 h 65"/>
                <a:gd name="T94" fmla="*/ 31 w 63"/>
                <a:gd name="T95" fmla="*/ 59 h 65"/>
                <a:gd name="T96" fmla="*/ 34 w 63"/>
                <a:gd name="T97" fmla="*/ 37 h 65"/>
                <a:gd name="T98" fmla="*/ 34 w 63"/>
                <a:gd name="T99" fmla="*/ 37 h 65"/>
                <a:gd name="T100" fmla="*/ 53 w 63"/>
                <a:gd name="T101" fmla="*/ 46 h 65"/>
                <a:gd name="T102" fmla="*/ 53 w 63"/>
                <a:gd name="T103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3" h="65">
                  <a:moveTo>
                    <a:pt x="59" y="33"/>
                  </a:moveTo>
                  <a:cubicBezTo>
                    <a:pt x="63" y="33"/>
                    <a:pt x="63" y="33"/>
                    <a:pt x="63" y="33"/>
                  </a:cubicBezTo>
                  <a:cubicBezTo>
                    <a:pt x="63" y="32"/>
                    <a:pt x="62" y="31"/>
                    <a:pt x="62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9"/>
                    <a:pt x="58" y="29"/>
                    <a:pt x="58" y="2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26"/>
                    <a:pt x="62" y="25"/>
                    <a:pt x="61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7" y="24"/>
                    <a:pt x="57" y="24"/>
                    <a:pt x="5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0"/>
                    <a:pt x="60" y="19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5" y="19"/>
                    <a:pt x="55" y="19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5"/>
                    <a:pt x="57" y="15"/>
                    <a:pt x="57" y="14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3" y="15"/>
                    <a:pt x="52" y="14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4" y="10"/>
                    <a:pt x="53" y="10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49" y="11"/>
                    <a:pt x="49" y="1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6"/>
                    <a:pt x="49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5" y="8"/>
                    <a:pt x="45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4"/>
                    <a:pt x="45" y="3"/>
                    <a:pt x="44" y="3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6"/>
                    <a:pt x="41" y="6"/>
                    <a:pt x="40" y="6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0" y="2"/>
                    <a:pt x="40" y="1"/>
                    <a:pt x="39" y="1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6" y="5"/>
                    <a:pt x="3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4" y="0"/>
                    <a:pt x="33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4"/>
                    <a:pt x="32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7" y="8"/>
                    <a:pt x="17" y="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2" y="7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0"/>
                    <a:pt x="9" y="10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0" y="15"/>
                    <a:pt x="10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7" y="19"/>
                    <a:pt x="7" y="2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20"/>
                    <a:pt x="3" y="21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5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5"/>
                    <a:pt x="1" y="26"/>
                    <a:pt x="1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4" y="29"/>
                    <a:pt x="4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2" y="43"/>
                    <a:pt x="2" y="44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4"/>
                    <a:pt x="7" y="45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8"/>
                    <a:pt x="4" y="48"/>
                    <a:pt x="5" y="49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3"/>
                    <a:pt x="7" y="53"/>
                    <a:pt x="8" y="54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52"/>
                    <a:pt x="12" y="53"/>
                    <a:pt x="12" y="5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6"/>
                    <a:pt x="15" y="56"/>
                    <a:pt x="16" y="56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0"/>
                    <a:pt x="16" y="61"/>
                    <a:pt x="16" y="61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9"/>
                    <a:pt x="20" y="59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1" y="63"/>
                    <a:pt x="21" y="64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4" y="60"/>
                    <a:pt x="24" y="60"/>
                    <a:pt x="25" y="6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5"/>
                    <a:pt x="26" y="65"/>
                    <a:pt x="27" y="65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9" y="61"/>
                    <a:pt x="30" y="61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1" y="65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1"/>
                    <a:pt x="34" y="61"/>
                    <a:pt x="35" y="61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7" y="65"/>
                    <a:pt x="38" y="65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0"/>
                    <a:pt x="39" y="60"/>
                    <a:pt x="39" y="60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2" y="63"/>
                    <a:pt x="43" y="63"/>
                    <a:pt x="43" y="63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8"/>
                    <a:pt x="44" y="58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1"/>
                    <a:pt x="48" y="61"/>
                    <a:pt x="48" y="60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8" y="56"/>
                    <a:pt x="48" y="5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52" y="57"/>
                    <a:pt x="53" y="57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1" y="53"/>
                    <a:pt x="51" y="52"/>
                    <a:pt x="52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6" y="53"/>
                    <a:pt x="56" y="52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5" y="48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9" y="49"/>
                    <a:pt x="59" y="48"/>
                    <a:pt x="59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6" y="44"/>
                    <a:pt x="57" y="44"/>
                    <a:pt x="57" y="43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40"/>
                    <a:pt x="58" y="39"/>
                    <a:pt x="58" y="38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8"/>
                    <a:pt x="62" y="37"/>
                    <a:pt x="62" y="36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4"/>
                    <a:pt x="59" y="33"/>
                  </a:cubicBezTo>
                  <a:close/>
                  <a:moveTo>
                    <a:pt x="56" y="32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1"/>
                    <a:pt x="36" y="3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5" y="24"/>
                    <a:pt x="56" y="28"/>
                    <a:pt x="56" y="32"/>
                  </a:cubicBezTo>
                  <a:close/>
                  <a:moveTo>
                    <a:pt x="31" y="35"/>
                  </a:moveTo>
                  <a:cubicBezTo>
                    <a:pt x="30" y="35"/>
                    <a:pt x="29" y="34"/>
                    <a:pt x="29" y="33"/>
                  </a:cubicBezTo>
                  <a:cubicBezTo>
                    <a:pt x="29" y="32"/>
                    <a:pt x="30" y="30"/>
                    <a:pt x="31" y="30"/>
                  </a:cubicBezTo>
                  <a:cubicBezTo>
                    <a:pt x="33" y="30"/>
                    <a:pt x="34" y="32"/>
                    <a:pt x="34" y="33"/>
                  </a:cubicBezTo>
                  <a:cubicBezTo>
                    <a:pt x="34" y="34"/>
                    <a:pt x="33" y="35"/>
                    <a:pt x="31" y="35"/>
                  </a:cubicBezTo>
                  <a:close/>
                  <a:moveTo>
                    <a:pt x="53" y="2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4" y="2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8" y="13"/>
                    <a:pt x="51" y="16"/>
                    <a:pt x="53" y="20"/>
                  </a:cubicBezTo>
                  <a:close/>
                  <a:moveTo>
                    <a:pt x="44" y="10"/>
                  </a:moveTo>
                  <a:cubicBezTo>
                    <a:pt x="34" y="28"/>
                    <a:pt x="34" y="28"/>
                    <a:pt x="34" y="28"/>
                  </a:cubicBezTo>
                  <a:cubicBezTo>
                    <a:pt x="33" y="28"/>
                    <a:pt x="32" y="28"/>
                    <a:pt x="32" y="2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6" y="7"/>
                    <a:pt x="40" y="8"/>
                    <a:pt x="44" y="10"/>
                  </a:cubicBezTo>
                  <a:close/>
                  <a:moveTo>
                    <a:pt x="31" y="7"/>
                  </a:move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0" y="28"/>
                    <a:pt x="29" y="28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8"/>
                    <a:pt x="27" y="7"/>
                    <a:pt x="31" y="7"/>
                  </a:cubicBezTo>
                  <a:close/>
                  <a:moveTo>
                    <a:pt x="19" y="11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8" y="30"/>
                    <a:pt x="28" y="3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2" y="16"/>
                    <a:pt x="15" y="13"/>
                    <a:pt x="19" y="11"/>
                  </a:cubicBezTo>
                  <a:close/>
                  <a:moveTo>
                    <a:pt x="10" y="20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2"/>
                    <a:pt x="2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8" y="24"/>
                    <a:pt x="10" y="20"/>
                  </a:cubicBezTo>
                  <a:close/>
                  <a:moveTo>
                    <a:pt x="7" y="33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4"/>
                    <a:pt x="27" y="34"/>
                    <a:pt x="27" y="3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8" y="42"/>
                    <a:pt x="7" y="38"/>
                    <a:pt x="7" y="33"/>
                  </a:cubicBezTo>
                  <a:close/>
                  <a:moveTo>
                    <a:pt x="10" y="46"/>
                  </a:move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7"/>
                    <a:pt x="29" y="37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5" y="53"/>
                    <a:pt x="12" y="50"/>
                    <a:pt x="10" y="46"/>
                  </a:cubicBezTo>
                  <a:close/>
                  <a:moveTo>
                    <a:pt x="19" y="56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27" y="59"/>
                    <a:pt x="23" y="58"/>
                    <a:pt x="19" y="56"/>
                  </a:cubicBezTo>
                  <a:close/>
                  <a:moveTo>
                    <a:pt x="32" y="59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2" y="38"/>
                    <a:pt x="33" y="38"/>
                    <a:pt x="34" y="37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0" y="58"/>
                    <a:pt x="36" y="59"/>
                    <a:pt x="32" y="59"/>
                  </a:cubicBezTo>
                  <a:close/>
                  <a:moveTo>
                    <a:pt x="44" y="55"/>
                  </a:moveTo>
                  <a:cubicBezTo>
                    <a:pt x="34" y="37"/>
                    <a:pt x="34" y="37"/>
                    <a:pt x="34" y="37"/>
                  </a:cubicBezTo>
                  <a:cubicBezTo>
                    <a:pt x="35" y="37"/>
                    <a:pt x="35" y="36"/>
                    <a:pt x="35" y="3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1" y="50"/>
                    <a:pt x="48" y="53"/>
                    <a:pt x="44" y="55"/>
                  </a:cubicBezTo>
                  <a:close/>
                  <a:moveTo>
                    <a:pt x="53" y="46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36" y="34"/>
                    <a:pt x="36" y="34"/>
                    <a:pt x="36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38"/>
                    <a:pt x="55" y="42"/>
                    <a:pt x="53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95613" y="945899"/>
            <a:ext cx="3198908" cy="3198908"/>
            <a:chOff x="817563" y="2030413"/>
            <a:chExt cx="765175" cy="765175"/>
          </a:xfrm>
          <a:solidFill>
            <a:schemeClr val="bg1">
              <a:lumMod val="7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1050925" y="2039938"/>
              <a:ext cx="495300" cy="269876"/>
              <a:chOff x="1050925" y="2039938"/>
              <a:chExt cx="495300" cy="269876"/>
            </a:xfrm>
            <a:grpFill/>
          </p:grpSpPr>
          <p:sp>
            <p:nvSpPr>
              <p:cNvPr id="445" name="Freeform 68"/>
              <p:cNvSpPr>
                <a:spLocks noEditPoints="1"/>
              </p:cNvSpPr>
              <p:nvPr/>
            </p:nvSpPr>
            <p:spPr bwMode="auto">
              <a:xfrm>
                <a:off x="1208088" y="2168526"/>
                <a:ext cx="179388" cy="82550"/>
              </a:xfrm>
              <a:custGeom>
                <a:avLst/>
                <a:gdLst>
                  <a:gd name="T0" fmla="*/ 154 w 169"/>
                  <a:gd name="T1" fmla="*/ 62 h 77"/>
                  <a:gd name="T2" fmla="*/ 156 w 169"/>
                  <a:gd name="T3" fmla="*/ 36 h 77"/>
                  <a:gd name="T4" fmla="*/ 151 w 169"/>
                  <a:gd name="T5" fmla="*/ 36 h 77"/>
                  <a:gd name="T6" fmla="*/ 116 w 169"/>
                  <a:gd name="T7" fmla="*/ 57 h 77"/>
                  <a:gd name="T8" fmla="*/ 115 w 169"/>
                  <a:gd name="T9" fmla="*/ 50 h 77"/>
                  <a:gd name="T10" fmla="*/ 98 w 169"/>
                  <a:gd name="T11" fmla="*/ 45 h 77"/>
                  <a:gd name="T12" fmla="*/ 81 w 169"/>
                  <a:gd name="T13" fmla="*/ 67 h 77"/>
                  <a:gd name="T14" fmla="*/ 84 w 169"/>
                  <a:gd name="T15" fmla="*/ 51 h 77"/>
                  <a:gd name="T16" fmla="*/ 107 w 169"/>
                  <a:gd name="T17" fmla="*/ 1 h 77"/>
                  <a:gd name="T18" fmla="*/ 84 w 169"/>
                  <a:gd name="T19" fmla="*/ 37 h 77"/>
                  <a:gd name="T20" fmla="*/ 33 w 169"/>
                  <a:gd name="T21" fmla="*/ 69 h 77"/>
                  <a:gd name="T22" fmla="*/ 36 w 169"/>
                  <a:gd name="T23" fmla="*/ 36 h 77"/>
                  <a:gd name="T24" fmla="*/ 25 w 169"/>
                  <a:gd name="T25" fmla="*/ 50 h 77"/>
                  <a:gd name="T26" fmla="*/ 1 w 169"/>
                  <a:gd name="T27" fmla="*/ 70 h 77"/>
                  <a:gd name="T28" fmla="*/ 4 w 169"/>
                  <a:gd name="T29" fmla="*/ 73 h 77"/>
                  <a:gd name="T30" fmla="*/ 11 w 169"/>
                  <a:gd name="T31" fmla="*/ 70 h 77"/>
                  <a:gd name="T32" fmla="*/ 22 w 169"/>
                  <a:gd name="T33" fmla="*/ 62 h 77"/>
                  <a:gd name="T34" fmla="*/ 48 w 169"/>
                  <a:gd name="T35" fmla="*/ 64 h 77"/>
                  <a:gd name="T36" fmla="*/ 61 w 169"/>
                  <a:gd name="T37" fmla="*/ 72 h 77"/>
                  <a:gd name="T38" fmla="*/ 75 w 169"/>
                  <a:gd name="T39" fmla="*/ 67 h 77"/>
                  <a:gd name="T40" fmla="*/ 121 w 169"/>
                  <a:gd name="T41" fmla="*/ 58 h 77"/>
                  <a:gd name="T42" fmla="*/ 128 w 169"/>
                  <a:gd name="T43" fmla="*/ 68 h 77"/>
                  <a:gd name="T44" fmla="*/ 148 w 169"/>
                  <a:gd name="T45" fmla="*/ 60 h 77"/>
                  <a:gd name="T46" fmla="*/ 163 w 169"/>
                  <a:gd name="T47" fmla="*/ 58 h 77"/>
                  <a:gd name="T48" fmla="*/ 101 w 169"/>
                  <a:gd name="T49" fmla="*/ 12 h 77"/>
                  <a:gd name="T50" fmla="*/ 73 w 169"/>
                  <a:gd name="T51" fmla="*/ 59 h 77"/>
                  <a:gd name="T52" fmla="*/ 59 w 169"/>
                  <a:gd name="T53" fmla="*/ 55 h 77"/>
                  <a:gd name="T54" fmla="*/ 74 w 169"/>
                  <a:gd name="T55" fmla="*/ 59 h 77"/>
                  <a:gd name="T56" fmla="*/ 100 w 169"/>
                  <a:gd name="T57" fmla="*/ 54 h 77"/>
                  <a:gd name="T58" fmla="*/ 103 w 169"/>
                  <a:gd name="T59" fmla="*/ 58 h 77"/>
                  <a:gd name="T60" fmla="*/ 100 w 169"/>
                  <a:gd name="T61" fmla="*/ 54 h 77"/>
                  <a:gd name="T62" fmla="*/ 130 w 169"/>
                  <a:gd name="T63" fmla="*/ 64 h 77"/>
                  <a:gd name="T64" fmla="*/ 149 w 169"/>
                  <a:gd name="T65" fmla="*/ 38 h 77"/>
                  <a:gd name="T66" fmla="*/ 137 w 169"/>
                  <a:gd name="T67" fmla="*/ 6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77">
                    <a:moveTo>
                      <a:pt x="163" y="58"/>
                    </a:moveTo>
                    <a:cubicBezTo>
                      <a:pt x="161" y="59"/>
                      <a:pt x="157" y="63"/>
                      <a:pt x="154" y="62"/>
                    </a:cubicBezTo>
                    <a:cubicBezTo>
                      <a:pt x="151" y="61"/>
                      <a:pt x="152" y="56"/>
                      <a:pt x="152" y="54"/>
                    </a:cubicBezTo>
                    <a:cubicBezTo>
                      <a:pt x="151" y="48"/>
                      <a:pt x="153" y="41"/>
                      <a:pt x="156" y="36"/>
                    </a:cubicBezTo>
                    <a:cubicBezTo>
                      <a:pt x="158" y="33"/>
                      <a:pt x="154" y="31"/>
                      <a:pt x="153" y="33"/>
                    </a:cubicBezTo>
                    <a:cubicBezTo>
                      <a:pt x="152" y="34"/>
                      <a:pt x="152" y="35"/>
                      <a:pt x="151" y="36"/>
                    </a:cubicBezTo>
                    <a:cubicBezTo>
                      <a:pt x="151" y="35"/>
                      <a:pt x="151" y="34"/>
                      <a:pt x="150" y="34"/>
                    </a:cubicBezTo>
                    <a:cubicBezTo>
                      <a:pt x="132" y="26"/>
                      <a:pt x="125" y="46"/>
                      <a:pt x="116" y="57"/>
                    </a:cubicBezTo>
                    <a:cubicBezTo>
                      <a:pt x="113" y="61"/>
                      <a:pt x="108" y="63"/>
                      <a:pt x="104" y="63"/>
                    </a:cubicBezTo>
                    <a:cubicBezTo>
                      <a:pt x="109" y="58"/>
                      <a:pt x="113" y="53"/>
                      <a:pt x="115" y="50"/>
                    </a:cubicBezTo>
                    <a:cubicBezTo>
                      <a:pt x="118" y="45"/>
                      <a:pt x="120" y="36"/>
                      <a:pt x="113" y="33"/>
                    </a:cubicBezTo>
                    <a:cubicBezTo>
                      <a:pt x="106" y="30"/>
                      <a:pt x="100" y="41"/>
                      <a:pt x="98" y="45"/>
                    </a:cubicBezTo>
                    <a:cubicBezTo>
                      <a:pt x="95" y="51"/>
                      <a:pt x="93" y="59"/>
                      <a:pt x="97" y="64"/>
                    </a:cubicBezTo>
                    <a:cubicBezTo>
                      <a:pt x="92" y="68"/>
                      <a:pt x="85" y="71"/>
                      <a:pt x="81" y="67"/>
                    </a:cubicBezTo>
                    <a:cubicBezTo>
                      <a:pt x="78" y="66"/>
                      <a:pt x="78" y="63"/>
                      <a:pt x="78" y="61"/>
                    </a:cubicBezTo>
                    <a:cubicBezTo>
                      <a:pt x="81" y="57"/>
                      <a:pt x="83" y="54"/>
                      <a:pt x="84" y="51"/>
                    </a:cubicBezTo>
                    <a:cubicBezTo>
                      <a:pt x="94" y="36"/>
                      <a:pt x="102" y="20"/>
                      <a:pt x="110" y="4"/>
                    </a:cubicBezTo>
                    <a:cubicBezTo>
                      <a:pt x="111" y="2"/>
                      <a:pt x="109" y="0"/>
                      <a:pt x="107" y="1"/>
                    </a:cubicBezTo>
                    <a:cubicBezTo>
                      <a:pt x="95" y="8"/>
                      <a:pt x="91" y="23"/>
                      <a:pt x="85" y="34"/>
                    </a:cubicBezTo>
                    <a:cubicBezTo>
                      <a:pt x="85" y="35"/>
                      <a:pt x="84" y="36"/>
                      <a:pt x="84" y="37"/>
                    </a:cubicBezTo>
                    <a:cubicBezTo>
                      <a:pt x="74" y="36"/>
                      <a:pt x="66" y="39"/>
                      <a:pt x="58" y="46"/>
                    </a:cubicBezTo>
                    <a:cubicBezTo>
                      <a:pt x="50" y="53"/>
                      <a:pt x="45" y="66"/>
                      <a:pt x="33" y="69"/>
                    </a:cubicBezTo>
                    <a:cubicBezTo>
                      <a:pt x="25" y="72"/>
                      <a:pt x="27" y="60"/>
                      <a:pt x="30" y="50"/>
                    </a:cubicBezTo>
                    <a:cubicBezTo>
                      <a:pt x="33" y="45"/>
                      <a:pt x="34" y="40"/>
                      <a:pt x="36" y="36"/>
                    </a:cubicBezTo>
                    <a:cubicBezTo>
                      <a:pt x="37" y="33"/>
                      <a:pt x="34" y="32"/>
                      <a:pt x="32" y="34"/>
                    </a:cubicBezTo>
                    <a:cubicBezTo>
                      <a:pt x="30" y="39"/>
                      <a:pt x="27" y="44"/>
                      <a:pt x="25" y="50"/>
                    </a:cubicBezTo>
                    <a:cubicBezTo>
                      <a:pt x="23" y="54"/>
                      <a:pt x="20" y="59"/>
                      <a:pt x="16" y="63"/>
                    </a:cubicBezTo>
                    <a:cubicBezTo>
                      <a:pt x="11" y="66"/>
                      <a:pt x="5" y="66"/>
                      <a:pt x="1" y="70"/>
                    </a:cubicBezTo>
                    <a:cubicBezTo>
                      <a:pt x="0" y="71"/>
                      <a:pt x="1" y="73"/>
                      <a:pt x="2" y="73"/>
                    </a:cubicBezTo>
                    <a:cubicBezTo>
                      <a:pt x="3" y="73"/>
                      <a:pt x="3" y="73"/>
                      <a:pt x="4" y="73"/>
                    </a:cubicBezTo>
                    <a:cubicBezTo>
                      <a:pt x="5" y="73"/>
                      <a:pt x="6" y="73"/>
                      <a:pt x="6" y="72"/>
                    </a:cubicBezTo>
                    <a:cubicBezTo>
                      <a:pt x="8" y="71"/>
                      <a:pt x="10" y="71"/>
                      <a:pt x="11" y="70"/>
                    </a:cubicBezTo>
                    <a:cubicBezTo>
                      <a:pt x="15" y="69"/>
                      <a:pt x="19" y="66"/>
                      <a:pt x="22" y="63"/>
                    </a:cubicBezTo>
                    <a:cubicBezTo>
                      <a:pt x="22" y="63"/>
                      <a:pt x="22" y="62"/>
                      <a:pt x="22" y="62"/>
                    </a:cubicBezTo>
                    <a:cubicBezTo>
                      <a:pt x="22" y="66"/>
                      <a:pt x="23" y="70"/>
                      <a:pt x="26" y="73"/>
                    </a:cubicBezTo>
                    <a:cubicBezTo>
                      <a:pt x="34" y="77"/>
                      <a:pt x="43" y="69"/>
                      <a:pt x="48" y="64"/>
                    </a:cubicBezTo>
                    <a:cubicBezTo>
                      <a:pt x="50" y="62"/>
                      <a:pt x="52" y="60"/>
                      <a:pt x="53" y="58"/>
                    </a:cubicBezTo>
                    <a:cubicBezTo>
                      <a:pt x="51" y="65"/>
                      <a:pt x="52" y="72"/>
                      <a:pt x="61" y="72"/>
                    </a:cubicBezTo>
                    <a:cubicBezTo>
                      <a:pt x="66" y="72"/>
                      <a:pt x="70" y="69"/>
                      <a:pt x="74" y="65"/>
                    </a:cubicBezTo>
                    <a:cubicBezTo>
                      <a:pt x="74" y="66"/>
                      <a:pt x="74" y="66"/>
                      <a:pt x="75" y="67"/>
                    </a:cubicBezTo>
                    <a:cubicBezTo>
                      <a:pt x="80" y="77"/>
                      <a:pt x="91" y="74"/>
                      <a:pt x="100" y="67"/>
                    </a:cubicBezTo>
                    <a:cubicBezTo>
                      <a:pt x="107" y="71"/>
                      <a:pt x="117" y="63"/>
                      <a:pt x="121" y="58"/>
                    </a:cubicBezTo>
                    <a:cubicBezTo>
                      <a:pt x="121" y="57"/>
                      <a:pt x="122" y="56"/>
                      <a:pt x="123" y="55"/>
                    </a:cubicBezTo>
                    <a:cubicBezTo>
                      <a:pt x="121" y="61"/>
                      <a:pt x="122" y="66"/>
                      <a:pt x="128" y="68"/>
                    </a:cubicBezTo>
                    <a:cubicBezTo>
                      <a:pt x="137" y="71"/>
                      <a:pt x="143" y="63"/>
                      <a:pt x="147" y="54"/>
                    </a:cubicBezTo>
                    <a:cubicBezTo>
                      <a:pt x="147" y="56"/>
                      <a:pt x="147" y="58"/>
                      <a:pt x="148" y="60"/>
                    </a:cubicBezTo>
                    <a:cubicBezTo>
                      <a:pt x="150" y="70"/>
                      <a:pt x="161" y="65"/>
                      <a:pt x="166" y="61"/>
                    </a:cubicBezTo>
                    <a:cubicBezTo>
                      <a:pt x="169" y="59"/>
                      <a:pt x="165" y="56"/>
                      <a:pt x="163" y="58"/>
                    </a:cubicBezTo>
                    <a:close/>
                    <a:moveTo>
                      <a:pt x="91" y="32"/>
                    </a:moveTo>
                    <a:cubicBezTo>
                      <a:pt x="94" y="26"/>
                      <a:pt x="97" y="18"/>
                      <a:pt x="101" y="12"/>
                    </a:cubicBezTo>
                    <a:cubicBezTo>
                      <a:pt x="98" y="19"/>
                      <a:pt x="94" y="26"/>
                      <a:pt x="91" y="32"/>
                    </a:cubicBezTo>
                    <a:close/>
                    <a:moveTo>
                      <a:pt x="73" y="59"/>
                    </a:moveTo>
                    <a:cubicBezTo>
                      <a:pt x="70" y="62"/>
                      <a:pt x="67" y="66"/>
                      <a:pt x="63" y="67"/>
                    </a:cubicBezTo>
                    <a:cubicBezTo>
                      <a:pt x="54" y="71"/>
                      <a:pt x="57" y="59"/>
                      <a:pt x="59" y="55"/>
                    </a:cubicBezTo>
                    <a:cubicBezTo>
                      <a:pt x="63" y="46"/>
                      <a:pt x="72" y="42"/>
                      <a:pt x="81" y="41"/>
                    </a:cubicBezTo>
                    <a:cubicBezTo>
                      <a:pt x="78" y="47"/>
                      <a:pt x="75" y="53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lose/>
                    <a:moveTo>
                      <a:pt x="100" y="54"/>
                    </a:moveTo>
                    <a:cubicBezTo>
                      <a:pt x="100" y="51"/>
                      <a:pt x="108" y="32"/>
                      <a:pt x="113" y="38"/>
                    </a:cubicBezTo>
                    <a:cubicBezTo>
                      <a:pt x="117" y="44"/>
                      <a:pt x="107" y="55"/>
                      <a:pt x="103" y="58"/>
                    </a:cubicBezTo>
                    <a:cubicBezTo>
                      <a:pt x="102" y="59"/>
                      <a:pt x="102" y="60"/>
                      <a:pt x="101" y="61"/>
                    </a:cubicBezTo>
                    <a:cubicBezTo>
                      <a:pt x="99" y="59"/>
                      <a:pt x="99" y="57"/>
                      <a:pt x="100" y="54"/>
                    </a:cubicBezTo>
                    <a:close/>
                    <a:moveTo>
                      <a:pt x="137" y="60"/>
                    </a:moveTo>
                    <a:cubicBezTo>
                      <a:pt x="136" y="63"/>
                      <a:pt x="133" y="65"/>
                      <a:pt x="130" y="64"/>
                    </a:cubicBezTo>
                    <a:cubicBezTo>
                      <a:pt x="124" y="63"/>
                      <a:pt x="127" y="54"/>
                      <a:pt x="129" y="51"/>
                    </a:cubicBezTo>
                    <a:cubicBezTo>
                      <a:pt x="133" y="43"/>
                      <a:pt x="139" y="37"/>
                      <a:pt x="149" y="38"/>
                    </a:cubicBezTo>
                    <a:cubicBezTo>
                      <a:pt x="149" y="38"/>
                      <a:pt x="150" y="38"/>
                      <a:pt x="150" y="37"/>
                    </a:cubicBezTo>
                    <a:cubicBezTo>
                      <a:pt x="146" y="45"/>
                      <a:pt x="143" y="54"/>
                      <a:pt x="13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6" name="Freeform 69"/>
              <p:cNvSpPr>
                <a:spLocks/>
              </p:cNvSpPr>
              <p:nvPr/>
            </p:nvSpPr>
            <p:spPr bwMode="auto">
              <a:xfrm>
                <a:off x="1247775" y="2190751"/>
                <a:ext cx="6350" cy="6350"/>
              </a:xfrm>
              <a:custGeom>
                <a:avLst/>
                <a:gdLst>
                  <a:gd name="T0" fmla="*/ 2 w 6"/>
                  <a:gd name="T1" fmla="*/ 5 h 6"/>
                  <a:gd name="T2" fmla="*/ 5 w 6"/>
                  <a:gd name="T3" fmla="*/ 4 h 6"/>
                  <a:gd name="T4" fmla="*/ 6 w 6"/>
                  <a:gd name="T5" fmla="*/ 2 h 6"/>
                  <a:gd name="T6" fmla="*/ 3 w 6"/>
                  <a:gd name="T7" fmla="*/ 0 h 6"/>
                  <a:gd name="T8" fmla="*/ 1 w 6"/>
                  <a:gd name="T9" fmla="*/ 2 h 6"/>
                  <a:gd name="T10" fmla="*/ 2 w 6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2" y="5"/>
                    </a:moveTo>
                    <a:cubicBezTo>
                      <a:pt x="3" y="6"/>
                      <a:pt x="4" y="5"/>
                      <a:pt x="5" y="4"/>
                    </a:cubicBezTo>
                    <a:cubicBezTo>
                      <a:pt x="5" y="4"/>
                      <a:pt x="6" y="3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3"/>
                      <a:pt x="1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7" name="Freeform 70"/>
              <p:cNvSpPr>
                <a:spLocks/>
              </p:cNvSpPr>
              <p:nvPr/>
            </p:nvSpPr>
            <p:spPr bwMode="auto">
              <a:xfrm>
                <a:off x="1154113" y="2085976"/>
                <a:ext cx="123825" cy="92075"/>
              </a:xfrm>
              <a:custGeom>
                <a:avLst/>
                <a:gdLst>
                  <a:gd name="T0" fmla="*/ 0 w 116"/>
                  <a:gd name="T1" fmla="*/ 1 h 87"/>
                  <a:gd name="T2" fmla="*/ 2 w 116"/>
                  <a:gd name="T3" fmla="*/ 40 h 87"/>
                  <a:gd name="T4" fmla="*/ 4 w 116"/>
                  <a:gd name="T5" fmla="*/ 85 h 87"/>
                  <a:gd name="T6" fmla="*/ 5 w 116"/>
                  <a:gd name="T7" fmla="*/ 86 h 87"/>
                  <a:gd name="T8" fmla="*/ 63 w 116"/>
                  <a:gd name="T9" fmla="*/ 82 h 87"/>
                  <a:gd name="T10" fmla="*/ 116 w 116"/>
                  <a:gd name="T11" fmla="*/ 78 h 87"/>
                  <a:gd name="T12" fmla="*/ 116 w 116"/>
                  <a:gd name="T13" fmla="*/ 77 h 87"/>
                  <a:gd name="T14" fmla="*/ 115 w 116"/>
                  <a:gd name="T15" fmla="*/ 75 h 87"/>
                  <a:gd name="T16" fmla="*/ 114 w 116"/>
                  <a:gd name="T17" fmla="*/ 76 h 87"/>
                  <a:gd name="T18" fmla="*/ 91 w 116"/>
                  <a:gd name="T19" fmla="*/ 80 h 87"/>
                  <a:gd name="T20" fmla="*/ 67 w 116"/>
                  <a:gd name="T21" fmla="*/ 81 h 87"/>
                  <a:gd name="T22" fmla="*/ 16 w 116"/>
                  <a:gd name="T23" fmla="*/ 85 h 87"/>
                  <a:gd name="T24" fmla="*/ 5 w 116"/>
                  <a:gd name="T25" fmla="*/ 82 h 87"/>
                  <a:gd name="T26" fmla="*/ 5 w 116"/>
                  <a:gd name="T27" fmla="*/ 71 h 87"/>
                  <a:gd name="T28" fmla="*/ 4 w 116"/>
                  <a:gd name="T29" fmla="*/ 47 h 87"/>
                  <a:gd name="T30" fmla="*/ 2 w 116"/>
                  <a:gd name="T31" fmla="*/ 1 h 87"/>
                  <a:gd name="T32" fmla="*/ 0 w 116"/>
                  <a:gd name="T33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6" h="87">
                    <a:moveTo>
                      <a:pt x="0" y="1"/>
                    </a:moveTo>
                    <a:cubicBezTo>
                      <a:pt x="0" y="14"/>
                      <a:pt x="1" y="27"/>
                      <a:pt x="2" y="40"/>
                    </a:cubicBezTo>
                    <a:cubicBezTo>
                      <a:pt x="4" y="55"/>
                      <a:pt x="3" y="70"/>
                      <a:pt x="4" y="85"/>
                    </a:cubicBezTo>
                    <a:cubicBezTo>
                      <a:pt x="4" y="86"/>
                      <a:pt x="4" y="86"/>
                      <a:pt x="5" y="86"/>
                    </a:cubicBezTo>
                    <a:cubicBezTo>
                      <a:pt x="24" y="87"/>
                      <a:pt x="44" y="83"/>
                      <a:pt x="63" y="82"/>
                    </a:cubicBezTo>
                    <a:cubicBezTo>
                      <a:pt x="81" y="82"/>
                      <a:pt x="98" y="81"/>
                      <a:pt x="116" y="78"/>
                    </a:cubicBezTo>
                    <a:cubicBezTo>
                      <a:pt x="116" y="78"/>
                      <a:pt x="116" y="77"/>
                      <a:pt x="116" y="77"/>
                    </a:cubicBezTo>
                    <a:cubicBezTo>
                      <a:pt x="116" y="76"/>
                      <a:pt x="115" y="76"/>
                      <a:pt x="115" y="75"/>
                    </a:cubicBezTo>
                    <a:cubicBezTo>
                      <a:pt x="114" y="74"/>
                      <a:pt x="113" y="75"/>
                      <a:pt x="114" y="76"/>
                    </a:cubicBezTo>
                    <a:cubicBezTo>
                      <a:pt x="114" y="77"/>
                      <a:pt x="94" y="80"/>
                      <a:pt x="91" y="80"/>
                    </a:cubicBezTo>
                    <a:cubicBezTo>
                      <a:pt x="83" y="80"/>
                      <a:pt x="75" y="81"/>
                      <a:pt x="67" y="81"/>
                    </a:cubicBezTo>
                    <a:cubicBezTo>
                      <a:pt x="49" y="82"/>
                      <a:pt x="33" y="84"/>
                      <a:pt x="16" y="85"/>
                    </a:cubicBezTo>
                    <a:cubicBezTo>
                      <a:pt x="13" y="85"/>
                      <a:pt x="5" y="86"/>
                      <a:pt x="5" y="82"/>
                    </a:cubicBezTo>
                    <a:cubicBezTo>
                      <a:pt x="5" y="78"/>
                      <a:pt x="5" y="75"/>
                      <a:pt x="5" y="71"/>
                    </a:cubicBezTo>
                    <a:cubicBezTo>
                      <a:pt x="5" y="63"/>
                      <a:pt x="4" y="55"/>
                      <a:pt x="4" y="47"/>
                    </a:cubicBezTo>
                    <a:cubicBezTo>
                      <a:pt x="4" y="31"/>
                      <a:pt x="1" y="16"/>
                      <a:pt x="2" y="1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8" name="Freeform 71"/>
              <p:cNvSpPr>
                <a:spLocks/>
              </p:cNvSpPr>
              <p:nvPr/>
            </p:nvSpPr>
            <p:spPr bwMode="auto">
              <a:xfrm>
                <a:off x="1168400" y="2144713"/>
                <a:ext cx="19050" cy="31750"/>
              </a:xfrm>
              <a:custGeom>
                <a:avLst/>
                <a:gdLst>
                  <a:gd name="T0" fmla="*/ 4 w 18"/>
                  <a:gd name="T1" fmla="*/ 29 h 30"/>
                  <a:gd name="T2" fmla="*/ 3 w 18"/>
                  <a:gd name="T3" fmla="*/ 12 h 30"/>
                  <a:gd name="T4" fmla="*/ 3 w 18"/>
                  <a:gd name="T5" fmla="*/ 5 h 30"/>
                  <a:gd name="T6" fmla="*/ 6 w 18"/>
                  <a:gd name="T7" fmla="*/ 2 h 30"/>
                  <a:gd name="T8" fmla="*/ 13 w 18"/>
                  <a:gd name="T9" fmla="*/ 3 h 30"/>
                  <a:gd name="T10" fmla="*/ 14 w 18"/>
                  <a:gd name="T11" fmla="*/ 9 h 30"/>
                  <a:gd name="T12" fmla="*/ 16 w 18"/>
                  <a:gd name="T13" fmla="*/ 29 h 30"/>
                  <a:gd name="T14" fmla="*/ 17 w 18"/>
                  <a:gd name="T15" fmla="*/ 29 h 30"/>
                  <a:gd name="T16" fmla="*/ 15 w 18"/>
                  <a:gd name="T17" fmla="*/ 1 h 30"/>
                  <a:gd name="T18" fmla="*/ 14 w 18"/>
                  <a:gd name="T19" fmla="*/ 0 h 30"/>
                  <a:gd name="T20" fmla="*/ 2 w 18"/>
                  <a:gd name="T21" fmla="*/ 0 h 30"/>
                  <a:gd name="T22" fmla="*/ 1 w 18"/>
                  <a:gd name="T23" fmla="*/ 1 h 30"/>
                  <a:gd name="T24" fmla="*/ 3 w 18"/>
                  <a:gd name="T25" fmla="*/ 29 h 30"/>
                  <a:gd name="T26" fmla="*/ 4 w 18"/>
                  <a:gd name="T27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30">
                    <a:moveTo>
                      <a:pt x="4" y="29"/>
                    </a:moveTo>
                    <a:cubicBezTo>
                      <a:pt x="3" y="24"/>
                      <a:pt x="3" y="18"/>
                      <a:pt x="3" y="12"/>
                    </a:cubicBezTo>
                    <a:cubicBezTo>
                      <a:pt x="3" y="10"/>
                      <a:pt x="3" y="7"/>
                      <a:pt x="3" y="5"/>
                    </a:cubicBezTo>
                    <a:cubicBezTo>
                      <a:pt x="3" y="2"/>
                      <a:pt x="3" y="2"/>
                      <a:pt x="6" y="2"/>
                    </a:cubicBezTo>
                    <a:cubicBezTo>
                      <a:pt x="7" y="2"/>
                      <a:pt x="13" y="1"/>
                      <a:pt x="13" y="3"/>
                    </a:cubicBezTo>
                    <a:cubicBezTo>
                      <a:pt x="13" y="5"/>
                      <a:pt x="13" y="7"/>
                      <a:pt x="14" y="9"/>
                    </a:cubicBezTo>
                    <a:cubicBezTo>
                      <a:pt x="15" y="16"/>
                      <a:pt x="16" y="22"/>
                      <a:pt x="16" y="29"/>
                    </a:cubicBezTo>
                    <a:cubicBezTo>
                      <a:pt x="16" y="29"/>
                      <a:pt x="17" y="29"/>
                      <a:pt x="17" y="29"/>
                    </a:cubicBezTo>
                    <a:cubicBezTo>
                      <a:pt x="18" y="19"/>
                      <a:pt x="15" y="10"/>
                      <a:pt x="15" y="1"/>
                    </a:cubicBezTo>
                    <a:cubicBezTo>
                      <a:pt x="15" y="1"/>
                      <a:pt x="14" y="0"/>
                      <a:pt x="14" y="0"/>
                    </a:cubicBezTo>
                    <a:cubicBezTo>
                      <a:pt x="10" y="0"/>
                      <a:pt x="6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3" y="11"/>
                      <a:pt x="0" y="20"/>
                      <a:pt x="3" y="29"/>
                    </a:cubicBezTo>
                    <a:cubicBezTo>
                      <a:pt x="3" y="30"/>
                      <a:pt x="5" y="30"/>
                      <a:pt x="4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9" name="Freeform 72"/>
              <p:cNvSpPr>
                <a:spLocks/>
              </p:cNvSpPr>
              <p:nvPr/>
            </p:nvSpPr>
            <p:spPr bwMode="auto">
              <a:xfrm>
                <a:off x="1168400" y="2144713"/>
                <a:ext cx="15875" cy="31750"/>
              </a:xfrm>
              <a:custGeom>
                <a:avLst/>
                <a:gdLst>
                  <a:gd name="T0" fmla="*/ 5 w 15"/>
                  <a:gd name="T1" fmla="*/ 1 h 29"/>
                  <a:gd name="T2" fmla="*/ 1 w 15"/>
                  <a:gd name="T3" fmla="*/ 6 h 29"/>
                  <a:gd name="T4" fmla="*/ 6 w 15"/>
                  <a:gd name="T5" fmla="*/ 3 h 29"/>
                  <a:gd name="T6" fmla="*/ 2 w 15"/>
                  <a:gd name="T7" fmla="*/ 8 h 29"/>
                  <a:gd name="T8" fmla="*/ 9 w 15"/>
                  <a:gd name="T9" fmla="*/ 4 h 29"/>
                  <a:gd name="T10" fmla="*/ 2 w 15"/>
                  <a:gd name="T11" fmla="*/ 11 h 29"/>
                  <a:gd name="T12" fmla="*/ 11 w 15"/>
                  <a:gd name="T13" fmla="*/ 2 h 29"/>
                  <a:gd name="T14" fmla="*/ 2 w 15"/>
                  <a:gd name="T15" fmla="*/ 13 h 29"/>
                  <a:gd name="T16" fmla="*/ 10 w 15"/>
                  <a:gd name="T17" fmla="*/ 6 h 29"/>
                  <a:gd name="T18" fmla="*/ 2 w 15"/>
                  <a:gd name="T19" fmla="*/ 16 h 29"/>
                  <a:gd name="T20" fmla="*/ 10 w 15"/>
                  <a:gd name="T21" fmla="*/ 8 h 29"/>
                  <a:gd name="T22" fmla="*/ 2 w 15"/>
                  <a:gd name="T23" fmla="*/ 19 h 29"/>
                  <a:gd name="T24" fmla="*/ 11 w 15"/>
                  <a:gd name="T25" fmla="*/ 11 h 29"/>
                  <a:gd name="T26" fmla="*/ 3 w 15"/>
                  <a:gd name="T27" fmla="*/ 22 h 29"/>
                  <a:gd name="T28" fmla="*/ 12 w 15"/>
                  <a:gd name="T29" fmla="*/ 12 h 29"/>
                  <a:gd name="T30" fmla="*/ 2 w 15"/>
                  <a:gd name="T31" fmla="*/ 26 h 29"/>
                  <a:gd name="T32" fmla="*/ 12 w 15"/>
                  <a:gd name="T33" fmla="*/ 13 h 29"/>
                  <a:gd name="T34" fmla="*/ 6 w 15"/>
                  <a:gd name="T35" fmla="*/ 23 h 29"/>
                  <a:gd name="T36" fmla="*/ 14 w 15"/>
                  <a:gd name="T37" fmla="*/ 14 h 29"/>
                  <a:gd name="T38" fmla="*/ 6 w 15"/>
                  <a:gd name="T39" fmla="*/ 26 h 29"/>
                  <a:gd name="T40" fmla="*/ 13 w 15"/>
                  <a:gd name="T41" fmla="*/ 18 h 29"/>
                  <a:gd name="T42" fmla="*/ 7 w 15"/>
                  <a:gd name="T43" fmla="*/ 26 h 29"/>
                  <a:gd name="T44" fmla="*/ 13 w 15"/>
                  <a:gd name="T45" fmla="*/ 20 h 29"/>
                  <a:gd name="T46" fmla="*/ 9 w 15"/>
                  <a:gd name="T47" fmla="*/ 27 h 29"/>
                  <a:gd name="T48" fmla="*/ 14 w 15"/>
                  <a:gd name="T49" fmla="*/ 22 h 29"/>
                  <a:gd name="T50" fmla="*/ 10 w 15"/>
                  <a:gd name="T51" fmla="*/ 26 h 29"/>
                  <a:gd name="T52" fmla="*/ 13 w 15"/>
                  <a:gd name="T53" fmla="*/ 26 h 29"/>
                  <a:gd name="T54" fmla="*/ 14 w 15"/>
                  <a:gd name="T55" fmla="*/ 23 h 29"/>
                  <a:gd name="T56" fmla="*/ 10 w 15"/>
                  <a:gd name="T57" fmla="*/ 26 h 29"/>
                  <a:gd name="T58" fmla="*/ 14 w 15"/>
                  <a:gd name="T59" fmla="*/ 22 h 29"/>
                  <a:gd name="T60" fmla="*/ 9 w 15"/>
                  <a:gd name="T61" fmla="*/ 27 h 29"/>
                  <a:gd name="T62" fmla="*/ 14 w 15"/>
                  <a:gd name="T63" fmla="*/ 20 h 29"/>
                  <a:gd name="T64" fmla="*/ 7 w 15"/>
                  <a:gd name="T65" fmla="*/ 26 h 29"/>
                  <a:gd name="T66" fmla="*/ 13 w 15"/>
                  <a:gd name="T67" fmla="*/ 18 h 29"/>
                  <a:gd name="T68" fmla="*/ 6 w 15"/>
                  <a:gd name="T69" fmla="*/ 26 h 29"/>
                  <a:gd name="T70" fmla="*/ 14 w 15"/>
                  <a:gd name="T71" fmla="*/ 14 h 29"/>
                  <a:gd name="T72" fmla="*/ 6 w 15"/>
                  <a:gd name="T73" fmla="*/ 23 h 29"/>
                  <a:gd name="T74" fmla="*/ 12 w 15"/>
                  <a:gd name="T75" fmla="*/ 13 h 29"/>
                  <a:gd name="T76" fmla="*/ 2 w 15"/>
                  <a:gd name="T77" fmla="*/ 26 h 29"/>
                  <a:gd name="T78" fmla="*/ 12 w 15"/>
                  <a:gd name="T79" fmla="*/ 12 h 29"/>
                  <a:gd name="T80" fmla="*/ 3 w 15"/>
                  <a:gd name="T81" fmla="*/ 22 h 29"/>
                  <a:gd name="T82" fmla="*/ 11 w 15"/>
                  <a:gd name="T83" fmla="*/ 11 h 29"/>
                  <a:gd name="T84" fmla="*/ 2 w 15"/>
                  <a:gd name="T85" fmla="*/ 19 h 29"/>
                  <a:gd name="T86" fmla="*/ 10 w 15"/>
                  <a:gd name="T87" fmla="*/ 8 h 29"/>
                  <a:gd name="T88" fmla="*/ 2 w 15"/>
                  <a:gd name="T89" fmla="*/ 16 h 29"/>
                  <a:gd name="T90" fmla="*/ 10 w 15"/>
                  <a:gd name="T91" fmla="*/ 6 h 29"/>
                  <a:gd name="T92" fmla="*/ 2 w 15"/>
                  <a:gd name="T93" fmla="*/ 13 h 29"/>
                  <a:gd name="T94" fmla="*/ 11 w 15"/>
                  <a:gd name="T95" fmla="*/ 2 h 29"/>
                  <a:gd name="T96" fmla="*/ 2 w 15"/>
                  <a:gd name="T97" fmla="*/ 11 h 29"/>
                  <a:gd name="T98" fmla="*/ 9 w 15"/>
                  <a:gd name="T99" fmla="*/ 3 h 29"/>
                  <a:gd name="T100" fmla="*/ 2 w 15"/>
                  <a:gd name="T101" fmla="*/ 8 h 29"/>
                  <a:gd name="T102" fmla="*/ 6 w 15"/>
                  <a:gd name="T103" fmla="*/ 3 h 29"/>
                  <a:gd name="T104" fmla="*/ 1 w 15"/>
                  <a:gd name="T105" fmla="*/ 6 h 29"/>
                  <a:gd name="T106" fmla="*/ 6 w 15"/>
                  <a:gd name="T107" fmla="*/ 1 h 29"/>
                  <a:gd name="T108" fmla="*/ 1 w 15"/>
                  <a:gd name="T109" fmla="*/ 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" h="29">
                    <a:moveTo>
                      <a:pt x="2" y="3"/>
                    </a:moveTo>
                    <a:cubicBezTo>
                      <a:pt x="3" y="3"/>
                      <a:pt x="4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3" y="2"/>
                      <a:pt x="2" y="4"/>
                      <a:pt x="1" y="6"/>
                    </a:cubicBezTo>
                    <a:cubicBezTo>
                      <a:pt x="1" y="7"/>
                      <a:pt x="1" y="8"/>
                      <a:pt x="2" y="7"/>
                    </a:cubicBezTo>
                    <a:cubicBezTo>
                      <a:pt x="4" y="6"/>
                      <a:pt x="5" y="5"/>
                      <a:pt x="6" y="3"/>
                    </a:cubicBezTo>
                    <a:cubicBezTo>
                      <a:pt x="6" y="3"/>
                      <a:pt x="6" y="3"/>
                      <a:pt x="5" y="2"/>
                    </a:cubicBezTo>
                    <a:cubicBezTo>
                      <a:pt x="4" y="4"/>
                      <a:pt x="3" y="6"/>
                      <a:pt x="2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5" y="7"/>
                      <a:pt x="7" y="5"/>
                      <a:pt x="9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6" y="5"/>
                      <a:pt x="4" y="8"/>
                      <a:pt x="2" y="11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6" y="8"/>
                      <a:pt x="8" y="5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5"/>
                      <a:pt x="5" y="9"/>
                      <a:pt x="2" y="13"/>
                    </a:cubicBezTo>
                    <a:cubicBezTo>
                      <a:pt x="2" y="14"/>
                      <a:pt x="3" y="14"/>
                      <a:pt x="4" y="14"/>
                    </a:cubicBezTo>
                    <a:cubicBezTo>
                      <a:pt x="6" y="11"/>
                      <a:pt x="8" y="9"/>
                      <a:pt x="10" y="6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6" y="9"/>
                      <a:pt x="3" y="12"/>
                      <a:pt x="2" y="16"/>
                    </a:cubicBezTo>
                    <a:cubicBezTo>
                      <a:pt x="1" y="17"/>
                      <a:pt x="2" y="18"/>
                      <a:pt x="3" y="17"/>
                    </a:cubicBezTo>
                    <a:cubicBezTo>
                      <a:pt x="5" y="14"/>
                      <a:pt x="8" y="11"/>
                      <a:pt x="10" y="8"/>
                    </a:cubicBezTo>
                    <a:cubicBezTo>
                      <a:pt x="11" y="7"/>
                      <a:pt x="10" y="7"/>
                      <a:pt x="9" y="7"/>
                    </a:cubicBezTo>
                    <a:cubicBezTo>
                      <a:pt x="7" y="11"/>
                      <a:pt x="4" y="15"/>
                      <a:pt x="2" y="19"/>
                    </a:cubicBezTo>
                    <a:cubicBezTo>
                      <a:pt x="2" y="19"/>
                      <a:pt x="3" y="20"/>
                      <a:pt x="3" y="20"/>
                    </a:cubicBezTo>
                    <a:cubicBezTo>
                      <a:pt x="6" y="17"/>
                      <a:pt x="8" y="14"/>
                      <a:pt x="11" y="11"/>
                    </a:cubicBezTo>
                    <a:cubicBezTo>
                      <a:pt x="10" y="11"/>
                      <a:pt x="10" y="11"/>
                      <a:pt x="9" y="10"/>
                    </a:cubicBezTo>
                    <a:cubicBezTo>
                      <a:pt x="8" y="15"/>
                      <a:pt x="5" y="18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7" y="19"/>
                      <a:pt x="9" y="16"/>
                      <a:pt x="12" y="12"/>
                    </a:cubicBezTo>
                    <a:cubicBezTo>
                      <a:pt x="12" y="12"/>
                      <a:pt x="11" y="12"/>
                      <a:pt x="11" y="11"/>
                    </a:cubicBezTo>
                    <a:cubicBezTo>
                      <a:pt x="8" y="16"/>
                      <a:pt x="4" y="21"/>
                      <a:pt x="2" y="26"/>
                    </a:cubicBezTo>
                    <a:cubicBezTo>
                      <a:pt x="2" y="26"/>
                      <a:pt x="3" y="26"/>
                      <a:pt x="3" y="27"/>
                    </a:cubicBezTo>
                    <a:cubicBezTo>
                      <a:pt x="6" y="22"/>
                      <a:pt x="9" y="18"/>
                      <a:pt x="12" y="13"/>
                    </a:cubicBezTo>
                    <a:cubicBezTo>
                      <a:pt x="12" y="13"/>
                      <a:pt x="11" y="13"/>
                      <a:pt x="11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6" y="25"/>
                      <a:pt x="7" y="24"/>
                    </a:cubicBezTo>
                    <a:cubicBezTo>
                      <a:pt x="10" y="21"/>
                      <a:pt x="13" y="18"/>
                      <a:pt x="14" y="14"/>
                    </a:cubicBezTo>
                    <a:cubicBezTo>
                      <a:pt x="15" y="13"/>
                      <a:pt x="14" y="12"/>
                      <a:pt x="13" y="13"/>
                    </a:cubicBezTo>
                    <a:cubicBezTo>
                      <a:pt x="11" y="17"/>
                      <a:pt x="8" y="21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9" y="24"/>
                      <a:pt x="11" y="21"/>
                      <a:pt x="13" y="18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0" y="20"/>
                      <a:pt x="9" y="23"/>
                      <a:pt x="7" y="26"/>
                    </a:cubicBezTo>
                    <a:cubicBezTo>
                      <a:pt x="7" y="27"/>
                      <a:pt x="8" y="27"/>
                      <a:pt x="9" y="26"/>
                    </a:cubicBezTo>
                    <a:cubicBezTo>
                      <a:pt x="10" y="24"/>
                      <a:pt x="12" y="22"/>
                      <a:pt x="13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11" y="22"/>
                      <a:pt x="10" y="25"/>
                      <a:pt x="9" y="27"/>
                    </a:cubicBezTo>
                    <a:cubicBezTo>
                      <a:pt x="8" y="28"/>
                      <a:pt x="10" y="29"/>
                      <a:pt x="10" y="28"/>
                    </a:cubicBezTo>
                    <a:cubicBezTo>
                      <a:pt x="11" y="26"/>
                      <a:pt x="13" y="24"/>
                      <a:pt x="14" y="22"/>
                    </a:cubicBezTo>
                    <a:cubicBezTo>
                      <a:pt x="13" y="22"/>
                      <a:pt x="13" y="21"/>
                      <a:pt x="13" y="21"/>
                    </a:cubicBezTo>
                    <a:cubicBezTo>
                      <a:pt x="12" y="23"/>
                      <a:pt x="11" y="25"/>
                      <a:pt x="10" y="26"/>
                    </a:cubicBezTo>
                    <a:cubicBezTo>
                      <a:pt x="10" y="27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3" y="26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5"/>
                      <a:pt x="15" y="25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cubicBezTo>
                      <a:pt x="12" y="24"/>
                      <a:pt x="11" y="25"/>
                      <a:pt x="10" y="26"/>
                    </a:cubicBezTo>
                    <a:cubicBezTo>
                      <a:pt x="11" y="26"/>
                      <a:pt x="11" y="27"/>
                      <a:pt x="12" y="27"/>
                    </a:cubicBezTo>
                    <a:cubicBezTo>
                      <a:pt x="12" y="25"/>
                      <a:pt x="13" y="23"/>
                      <a:pt x="14" y="22"/>
                    </a:cubicBezTo>
                    <a:cubicBezTo>
                      <a:pt x="14" y="21"/>
                      <a:pt x="13" y="20"/>
                      <a:pt x="13" y="21"/>
                    </a:cubicBezTo>
                    <a:cubicBezTo>
                      <a:pt x="11" y="23"/>
                      <a:pt x="10" y="25"/>
                      <a:pt x="9" y="27"/>
                    </a:cubicBezTo>
                    <a:cubicBezTo>
                      <a:pt x="9" y="27"/>
                      <a:pt x="10" y="28"/>
                      <a:pt x="10" y="28"/>
                    </a:cubicBezTo>
                    <a:cubicBezTo>
                      <a:pt x="12" y="25"/>
                      <a:pt x="13" y="23"/>
                      <a:pt x="14" y="20"/>
                    </a:cubicBezTo>
                    <a:cubicBezTo>
                      <a:pt x="14" y="19"/>
                      <a:pt x="13" y="19"/>
                      <a:pt x="12" y="19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3"/>
                      <a:pt x="11" y="21"/>
                      <a:pt x="13" y="18"/>
                    </a:cubicBezTo>
                    <a:cubicBezTo>
                      <a:pt x="12" y="18"/>
                      <a:pt x="12" y="18"/>
                      <a:pt x="12" y="17"/>
                    </a:cubicBezTo>
                    <a:cubicBezTo>
                      <a:pt x="10" y="20"/>
                      <a:pt x="8" y="23"/>
                      <a:pt x="6" y="26"/>
                    </a:cubicBezTo>
                    <a:cubicBezTo>
                      <a:pt x="6" y="26"/>
                      <a:pt x="7" y="26"/>
                      <a:pt x="7" y="27"/>
                    </a:cubicBezTo>
                    <a:cubicBezTo>
                      <a:pt x="10" y="22"/>
                      <a:pt x="12" y="18"/>
                      <a:pt x="14" y="14"/>
                    </a:cubicBezTo>
                    <a:cubicBezTo>
                      <a:pt x="14" y="13"/>
                      <a:pt x="14" y="13"/>
                      <a:pt x="13" y="13"/>
                    </a:cubicBezTo>
                    <a:cubicBezTo>
                      <a:pt x="11" y="17"/>
                      <a:pt x="9" y="20"/>
                      <a:pt x="6" y="23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9" y="20"/>
                      <a:pt x="10" y="17"/>
                      <a:pt x="12" y="13"/>
                    </a:cubicBezTo>
                    <a:cubicBezTo>
                      <a:pt x="13" y="12"/>
                      <a:pt x="11" y="12"/>
                      <a:pt x="11" y="13"/>
                    </a:cubicBezTo>
                    <a:cubicBezTo>
                      <a:pt x="8" y="17"/>
                      <a:pt x="4" y="21"/>
                      <a:pt x="2" y="26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6" y="21"/>
                      <a:pt x="9" y="17"/>
                      <a:pt x="12" y="12"/>
                    </a:cubicBezTo>
                    <a:cubicBezTo>
                      <a:pt x="13" y="11"/>
                      <a:pt x="11" y="11"/>
                      <a:pt x="11" y="11"/>
                    </a:cubicBezTo>
                    <a:cubicBezTo>
                      <a:pt x="8" y="15"/>
                      <a:pt x="6" y="18"/>
                      <a:pt x="3" y="22"/>
                    </a:cubicBezTo>
                    <a:cubicBezTo>
                      <a:pt x="3" y="22"/>
                      <a:pt x="4" y="22"/>
                      <a:pt x="4" y="23"/>
                    </a:cubicBezTo>
                    <a:cubicBezTo>
                      <a:pt x="6" y="19"/>
                      <a:pt x="9" y="15"/>
                      <a:pt x="11" y="11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7" y="13"/>
                      <a:pt x="5" y="16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5" y="15"/>
                      <a:pt x="8" y="12"/>
                      <a:pt x="10" y="8"/>
                    </a:cubicBezTo>
                    <a:cubicBezTo>
                      <a:pt x="10" y="8"/>
                      <a:pt x="10" y="8"/>
                      <a:pt x="9" y="7"/>
                    </a:cubicBezTo>
                    <a:cubicBezTo>
                      <a:pt x="7" y="11"/>
                      <a:pt x="4" y="13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5" y="13"/>
                      <a:pt x="8" y="10"/>
                      <a:pt x="10" y="6"/>
                    </a:cubicBezTo>
                    <a:cubicBezTo>
                      <a:pt x="10" y="5"/>
                      <a:pt x="9" y="4"/>
                      <a:pt x="9" y="5"/>
                    </a:cubicBezTo>
                    <a:cubicBezTo>
                      <a:pt x="7" y="8"/>
                      <a:pt x="5" y="10"/>
                      <a:pt x="2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7" y="5"/>
                      <a:pt x="4" y="8"/>
                      <a:pt x="2" y="11"/>
                    </a:cubicBezTo>
                    <a:cubicBezTo>
                      <a:pt x="2" y="11"/>
                      <a:pt x="3" y="11"/>
                      <a:pt x="3" y="12"/>
                    </a:cubicBezTo>
                    <a:cubicBezTo>
                      <a:pt x="5" y="8"/>
                      <a:pt x="7" y="6"/>
                      <a:pt x="9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6" y="4"/>
                      <a:pt x="4" y="6"/>
                      <a:pt x="2" y="8"/>
                    </a:cubicBezTo>
                    <a:cubicBezTo>
                      <a:pt x="2" y="8"/>
                      <a:pt x="3" y="9"/>
                      <a:pt x="3" y="9"/>
                    </a:cubicBezTo>
                    <a:cubicBezTo>
                      <a:pt x="4" y="7"/>
                      <a:pt x="5" y="5"/>
                      <a:pt x="6" y="3"/>
                    </a:cubicBezTo>
                    <a:cubicBezTo>
                      <a:pt x="7" y="2"/>
                      <a:pt x="6" y="1"/>
                      <a:pt x="5" y="2"/>
                    </a:cubicBezTo>
                    <a:cubicBezTo>
                      <a:pt x="4" y="4"/>
                      <a:pt x="2" y="5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5"/>
                      <a:pt x="4" y="3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1" y="2"/>
                    </a:cubicBezTo>
                    <a:cubicBezTo>
                      <a:pt x="0" y="2"/>
                      <a:pt x="1" y="4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0" name="Freeform 73"/>
              <p:cNvSpPr>
                <a:spLocks/>
              </p:cNvSpPr>
              <p:nvPr/>
            </p:nvSpPr>
            <p:spPr bwMode="auto">
              <a:xfrm>
                <a:off x="1187450" y="2135188"/>
                <a:ext cx="20638" cy="39688"/>
              </a:xfrm>
              <a:custGeom>
                <a:avLst/>
                <a:gdLst>
                  <a:gd name="T0" fmla="*/ 1 w 19"/>
                  <a:gd name="T1" fmla="*/ 37 h 37"/>
                  <a:gd name="T2" fmla="*/ 3 w 19"/>
                  <a:gd name="T3" fmla="*/ 37 h 37"/>
                  <a:gd name="T4" fmla="*/ 4 w 19"/>
                  <a:gd name="T5" fmla="*/ 36 h 37"/>
                  <a:gd name="T6" fmla="*/ 3 w 19"/>
                  <a:gd name="T7" fmla="*/ 18 h 37"/>
                  <a:gd name="T8" fmla="*/ 2 w 19"/>
                  <a:gd name="T9" fmla="*/ 8 h 37"/>
                  <a:gd name="T10" fmla="*/ 6 w 19"/>
                  <a:gd name="T11" fmla="*/ 3 h 37"/>
                  <a:gd name="T12" fmla="*/ 15 w 19"/>
                  <a:gd name="T13" fmla="*/ 12 h 37"/>
                  <a:gd name="T14" fmla="*/ 17 w 19"/>
                  <a:gd name="T15" fmla="*/ 34 h 37"/>
                  <a:gd name="T16" fmla="*/ 19 w 19"/>
                  <a:gd name="T17" fmla="*/ 34 h 37"/>
                  <a:gd name="T18" fmla="*/ 18 w 19"/>
                  <a:gd name="T19" fmla="*/ 19 h 37"/>
                  <a:gd name="T20" fmla="*/ 15 w 19"/>
                  <a:gd name="T21" fmla="*/ 5 h 37"/>
                  <a:gd name="T22" fmla="*/ 2 w 19"/>
                  <a:gd name="T23" fmla="*/ 2 h 37"/>
                  <a:gd name="T24" fmla="*/ 1 w 19"/>
                  <a:gd name="T25" fmla="*/ 2 h 37"/>
                  <a:gd name="T26" fmla="*/ 2 w 19"/>
                  <a:gd name="T27" fmla="*/ 18 h 37"/>
                  <a:gd name="T28" fmla="*/ 2 w 19"/>
                  <a:gd name="T29" fmla="*/ 35 h 37"/>
                  <a:gd name="T30" fmla="*/ 1 w 19"/>
                  <a:gd name="T3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37">
                    <a:moveTo>
                      <a:pt x="1" y="37"/>
                    </a:moveTo>
                    <a:cubicBezTo>
                      <a:pt x="2" y="37"/>
                      <a:pt x="2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0"/>
                      <a:pt x="4" y="24"/>
                      <a:pt x="3" y="18"/>
                    </a:cubicBezTo>
                    <a:cubicBezTo>
                      <a:pt x="3" y="15"/>
                      <a:pt x="2" y="11"/>
                      <a:pt x="2" y="8"/>
                    </a:cubicBezTo>
                    <a:cubicBezTo>
                      <a:pt x="2" y="4"/>
                      <a:pt x="3" y="3"/>
                      <a:pt x="6" y="3"/>
                    </a:cubicBezTo>
                    <a:cubicBezTo>
                      <a:pt x="13" y="2"/>
                      <a:pt x="14" y="7"/>
                      <a:pt x="15" y="12"/>
                    </a:cubicBezTo>
                    <a:cubicBezTo>
                      <a:pt x="16" y="20"/>
                      <a:pt x="17" y="27"/>
                      <a:pt x="17" y="34"/>
                    </a:cubicBezTo>
                    <a:cubicBezTo>
                      <a:pt x="17" y="35"/>
                      <a:pt x="19" y="35"/>
                      <a:pt x="19" y="34"/>
                    </a:cubicBezTo>
                    <a:cubicBezTo>
                      <a:pt x="19" y="29"/>
                      <a:pt x="18" y="24"/>
                      <a:pt x="18" y="19"/>
                    </a:cubicBezTo>
                    <a:cubicBezTo>
                      <a:pt x="17" y="15"/>
                      <a:pt x="17" y="9"/>
                      <a:pt x="15" y="5"/>
                    </a:cubicBezTo>
                    <a:cubicBezTo>
                      <a:pt x="12" y="0"/>
                      <a:pt x="7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8"/>
                      <a:pt x="1" y="13"/>
                      <a:pt x="2" y="18"/>
                    </a:cubicBezTo>
                    <a:cubicBezTo>
                      <a:pt x="2" y="19"/>
                      <a:pt x="3" y="36"/>
                      <a:pt x="2" y="35"/>
                    </a:cubicBezTo>
                    <a:cubicBezTo>
                      <a:pt x="1" y="35"/>
                      <a:pt x="0" y="36"/>
                      <a:pt x="1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1" name="Freeform 74"/>
              <p:cNvSpPr>
                <a:spLocks/>
              </p:cNvSpPr>
              <p:nvPr/>
            </p:nvSpPr>
            <p:spPr bwMode="auto">
              <a:xfrm>
                <a:off x="1187450" y="2138363"/>
                <a:ext cx="19050" cy="36513"/>
              </a:xfrm>
              <a:custGeom>
                <a:avLst/>
                <a:gdLst>
                  <a:gd name="T0" fmla="*/ 1 w 17"/>
                  <a:gd name="T1" fmla="*/ 5 h 34"/>
                  <a:gd name="T2" fmla="*/ 5 w 17"/>
                  <a:gd name="T3" fmla="*/ 2 h 34"/>
                  <a:gd name="T4" fmla="*/ 0 w 17"/>
                  <a:gd name="T5" fmla="*/ 7 h 34"/>
                  <a:gd name="T6" fmla="*/ 7 w 17"/>
                  <a:gd name="T7" fmla="*/ 2 h 34"/>
                  <a:gd name="T8" fmla="*/ 1 w 17"/>
                  <a:gd name="T9" fmla="*/ 9 h 34"/>
                  <a:gd name="T10" fmla="*/ 10 w 17"/>
                  <a:gd name="T11" fmla="*/ 1 h 34"/>
                  <a:gd name="T12" fmla="*/ 2 w 17"/>
                  <a:gd name="T13" fmla="*/ 10 h 34"/>
                  <a:gd name="T14" fmla="*/ 10 w 17"/>
                  <a:gd name="T15" fmla="*/ 2 h 34"/>
                  <a:gd name="T16" fmla="*/ 2 w 17"/>
                  <a:gd name="T17" fmla="*/ 14 h 34"/>
                  <a:gd name="T18" fmla="*/ 11 w 17"/>
                  <a:gd name="T19" fmla="*/ 6 h 34"/>
                  <a:gd name="T20" fmla="*/ 4 w 17"/>
                  <a:gd name="T21" fmla="*/ 15 h 34"/>
                  <a:gd name="T22" fmla="*/ 14 w 17"/>
                  <a:gd name="T23" fmla="*/ 5 h 34"/>
                  <a:gd name="T24" fmla="*/ 5 w 17"/>
                  <a:gd name="T25" fmla="*/ 16 h 34"/>
                  <a:gd name="T26" fmla="*/ 15 w 17"/>
                  <a:gd name="T27" fmla="*/ 6 h 34"/>
                  <a:gd name="T28" fmla="*/ 3 w 17"/>
                  <a:gd name="T29" fmla="*/ 21 h 34"/>
                  <a:gd name="T30" fmla="*/ 11 w 17"/>
                  <a:gd name="T31" fmla="*/ 13 h 34"/>
                  <a:gd name="T32" fmla="*/ 2 w 17"/>
                  <a:gd name="T33" fmla="*/ 25 h 34"/>
                  <a:gd name="T34" fmla="*/ 14 w 17"/>
                  <a:gd name="T35" fmla="*/ 12 h 34"/>
                  <a:gd name="T36" fmla="*/ 3 w 17"/>
                  <a:gd name="T37" fmla="*/ 29 h 34"/>
                  <a:gd name="T38" fmla="*/ 15 w 17"/>
                  <a:gd name="T39" fmla="*/ 15 h 34"/>
                  <a:gd name="T40" fmla="*/ 8 w 17"/>
                  <a:gd name="T41" fmla="*/ 27 h 34"/>
                  <a:gd name="T42" fmla="*/ 17 w 17"/>
                  <a:gd name="T43" fmla="*/ 18 h 34"/>
                  <a:gd name="T44" fmla="*/ 7 w 17"/>
                  <a:gd name="T45" fmla="*/ 33 h 34"/>
                  <a:gd name="T46" fmla="*/ 17 w 17"/>
                  <a:gd name="T47" fmla="*/ 22 h 34"/>
                  <a:gd name="T48" fmla="*/ 10 w 17"/>
                  <a:gd name="T49" fmla="*/ 31 h 34"/>
                  <a:gd name="T50" fmla="*/ 17 w 17"/>
                  <a:gd name="T51" fmla="*/ 27 h 34"/>
                  <a:gd name="T52" fmla="*/ 13 w 17"/>
                  <a:gd name="T53" fmla="*/ 31 h 34"/>
                  <a:gd name="T54" fmla="*/ 17 w 17"/>
                  <a:gd name="T55" fmla="*/ 27 h 34"/>
                  <a:gd name="T56" fmla="*/ 10 w 17"/>
                  <a:gd name="T57" fmla="*/ 31 h 34"/>
                  <a:gd name="T58" fmla="*/ 17 w 17"/>
                  <a:gd name="T59" fmla="*/ 22 h 34"/>
                  <a:gd name="T60" fmla="*/ 7 w 17"/>
                  <a:gd name="T61" fmla="*/ 32 h 34"/>
                  <a:gd name="T62" fmla="*/ 17 w 17"/>
                  <a:gd name="T63" fmla="*/ 18 h 34"/>
                  <a:gd name="T64" fmla="*/ 8 w 17"/>
                  <a:gd name="T65" fmla="*/ 27 h 34"/>
                  <a:gd name="T66" fmla="*/ 15 w 17"/>
                  <a:gd name="T67" fmla="*/ 15 h 34"/>
                  <a:gd name="T68" fmla="*/ 4 w 17"/>
                  <a:gd name="T69" fmla="*/ 29 h 34"/>
                  <a:gd name="T70" fmla="*/ 14 w 17"/>
                  <a:gd name="T71" fmla="*/ 12 h 34"/>
                  <a:gd name="T72" fmla="*/ 2 w 17"/>
                  <a:gd name="T73" fmla="*/ 25 h 34"/>
                  <a:gd name="T74" fmla="*/ 11 w 17"/>
                  <a:gd name="T75" fmla="*/ 13 h 34"/>
                  <a:gd name="T76" fmla="*/ 3 w 17"/>
                  <a:gd name="T77" fmla="*/ 21 h 34"/>
                  <a:gd name="T78" fmla="*/ 15 w 17"/>
                  <a:gd name="T79" fmla="*/ 6 h 34"/>
                  <a:gd name="T80" fmla="*/ 5 w 17"/>
                  <a:gd name="T81" fmla="*/ 16 h 34"/>
                  <a:gd name="T82" fmla="*/ 14 w 17"/>
                  <a:gd name="T83" fmla="*/ 5 h 34"/>
                  <a:gd name="T84" fmla="*/ 4 w 17"/>
                  <a:gd name="T85" fmla="*/ 15 h 34"/>
                  <a:gd name="T86" fmla="*/ 11 w 17"/>
                  <a:gd name="T87" fmla="*/ 6 h 34"/>
                  <a:gd name="T88" fmla="*/ 2 w 17"/>
                  <a:gd name="T89" fmla="*/ 14 h 34"/>
                  <a:gd name="T90" fmla="*/ 11 w 17"/>
                  <a:gd name="T91" fmla="*/ 2 h 34"/>
                  <a:gd name="T92" fmla="*/ 2 w 17"/>
                  <a:gd name="T93" fmla="*/ 10 h 34"/>
                  <a:gd name="T94" fmla="*/ 10 w 17"/>
                  <a:gd name="T95" fmla="*/ 1 h 34"/>
                  <a:gd name="T96" fmla="*/ 1 w 17"/>
                  <a:gd name="T97" fmla="*/ 9 h 34"/>
                  <a:gd name="T98" fmla="*/ 7 w 17"/>
                  <a:gd name="T99" fmla="*/ 2 h 34"/>
                  <a:gd name="T100" fmla="*/ 0 w 17"/>
                  <a:gd name="T101" fmla="*/ 7 h 34"/>
                  <a:gd name="T102" fmla="*/ 5 w 17"/>
                  <a:gd name="T103" fmla="*/ 2 h 34"/>
                  <a:gd name="T104" fmla="*/ 1 w 17"/>
                  <a:gd name="T105" fmla="*/ 5 h 34"/>
                  <a:gd name="T106" fmla="*/ 3 w 17"/>
                  <a:gd name="T107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" h="34">
                    <a:moveTo>
                      <a:pt x="2" y="3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3" y="3"/>
                      <a:pt x="1" y="5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3" y="5"/>
                      <a:pt x="5" y="4"/>
                      <a:pt x="7" y="2"/>
                    </a:cubicBezTo>
                    <a:cubicBezTo>
                      <a:pt x="7" y="2"/>
                      <a:pt x="6" y="1"/>
                      <a:pt x="6" y="1"/>
                    </a:cubicBezTo>
                    <a:cubicBezTo>
                      <a:pt x="4" y="4"/>
                      <a:pt x="3" y="6"/>
                      <a:pt x="1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5" y="7"/>
                      <a:pt x="7" y="4"/>
                      <a:pt x="10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1" y="11"/>
                      <a:pt x="2" y="12"/>
                      <a:pt x="3" y="11"/>
                    </a:cubicBezTo>
                    <a:cubicBezTo>
                      <a:pt x="6" y="8"/>
                      <a:pt x="8" y="5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7" y="6"/>
                      <a:pt x="5" y="10"/>
                      <a:pt x="2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6" y="12"/>
                      <a:pt x="8" y="9"/>
                      <a:pt x="11" y="6"/>
                    </a:cubicBezTo>
                    <a:cubicBezTo>
                      <a:pt x="11" y="6"/>
                      <a:pt x="10" y="5"/>
                      <a:pt x="10" y="5"/>
                    </a:cubicBezTo>
                    <a:cubicBezTo>
                      <a:pt x="8" y="8"/>
                      <a:pt x="6" y="11"/>
                      <a:pt x="4" y="15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8" y="12"/>
                      <a:pt x="11" y="9"/>
                      <a:pt x="14" y="5"/>
                    </a:cubicBezTo>
                    <a:cubicBezTo>
                      <a:pt x="13" y="5"/>
                      <a:pt x="13" y="4"/>
                      <a:pt x="12" y="4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9" y="13"/>
                      <a:pt x="12" y="10"/>
                      <a:pt x="15" y="6"/>
                    </a:cubicBezTo>
                    <a:cubicBezTo>
                      <a:pt x="15" y="5"/>
                      <a:pt x="14" y="4"/>
                      <a:pt x="14" y="5"/>
                    </a:cubicBezTo>
                    <a:cubicBezTo>
                      <a:pt x="9" y="10"/>
                      <a:pt x="6" y="16"/>
                      <a:pt x="3" y="21"/>
                    </a:cubicBezTo>
                    <a:cubicBezTo>
                      <a:pt x="2" y="22"/>
                      <a:pt x="3" y="23"/>
                      <a:pt x="4" y="22"/>
                    </a:cubicBezTo>
                    <a:cubicBezTo>
                      <a:pt x="6" y="19"/>
                      <a:pt x="9" y="16"/>
                      <a:pt x="11" y="13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7" y="16"/>
                      <a:pt x="4" y="21"/>
                      <a:pt x="2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8" y="23"/>
                      <a:pt x="11" y="17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0" y="17"/>
                      <a:pt x="7" y="23"/>
                      <a:pt x="3" y="29"/>
                    </a:cubicBezTo>
                    <a:cubicBezTo>
                      <a:pt x="3" y="30"/>
                      <a:pt x="4" y="30"/>
                      <a:pt x="5" y="30"/>
                    </a:cubicBezTo>
                    <a:cubicBezTo>
                      <a:pt x="9" y="25"/>
                      <a:pt x="12" y="20"/>
                      <a:pt x="15" y="15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2" y="19"/>
                      <a:pt x="10" y="23"/>
                      <a:pt x="8" y="27"/>
                    </a:cubicBezTo>
                    <a:cubicBezTo>
                      <a:pt x="7" y="28"/>
                      <a:pt x="9" y="28"/>
                      <a:pt x="9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16" y="18"/>
                      <a:pt x="16" y="17"/>
                      <a:pt x="15" y="17"/>
                    </a:cubicBezTo>
                    <a:cubicBezTo>
                      <a:pt x="12" y="22"/>
                      <a:pt x="9" y="27"/>
                      <a:pt x="7" y="33"/>
                    </a:cubicBezTo>
                    <a:cubicBezTo>
                      <a:pt x="6" y="33"/>
                      <a:pt x="7" y="34"/>
                      <a:pt x="8" y="33"/>
                    </a:cubicBezTo>
                    <a:cubicBezTo>
                      <a:pt x="11" y="30"/>
                      <a:pt x="14" y="26"/>
                      <a:pt x="17" y="22"/>
                    </a:cubicBezTo>
                    <a:cubicBezTo>
                      <a:pt x="17" y="21"/>
                      <a:pt x="16" y="21"/>
                      <a:pt x="15" y="21"/>
                    </a:cubicBezTo>
                    <a:cubicBezTo>
                      <a:pt x="13" y="24"/>
                      <a:pt x="11" y="28"/>
                      <a:pt x="10" y="31"/>
                    </a:cubicBezTo>
                    <a:cubicBezTo>
                      <a:pt x="9" y="32"/>
                      <a:pt x="10" y="33"/>
                      <a:pt x="11" y="32"/>
                    </a:cubicBezTo>
                    <a:cubicBezTo>
                      <a:pt x="13" y="31"/>
                      <a:pt x="15" y="29"/>
                      <a:pt x="17" y="27"/>
                    </a:cubicBezTo>
                    <a:cubicBezTo>
                      <a:pt x="16" y="27"/>
                      <a:pt x="16" y="27"/>
                      <a:pt x="15" y="27"/>
                    </a:cubicBezTo>
                    <a:cubicBezTo>
                      <a:pt x="15" y="28"/>
                      <a:pt x="14" y="29"/>
                      <a:pt x="13" y="31"/>
                    </a:cubicBezTo>
                    <a:cubicBezTo>
                      <a:pt x="12" y="31"/>
                      <a:pt x="13" y="32"/>
                      <a:pt x="14" y="32"/>
                    </a:cubicBezTo>
                    <a:cubicBezTo>
                      <a:pt x="16" y="30"/>
                      <a:pt x="16" y="29"/>
                      <a:pt x="17" y="27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4" y="28"/>
                      <a:pt x="12" y="29"/>
                      <a:pt x="10" y="31"/>
                    </a:cubicBezTo>
                    <a:cubicBezTo>
                      <a:pt x="10" y="31"/>
                      <a:pt x="11" y="32"/>
                      <a:pt x="11" y="32"/>
                    </a:cubicBezTo>
                    <a:cubicBezTo>
                      <a:pt x="12" y="28"/>
                      <a:pt x="14" y="25"/>
                      <a:pt x="17" y="22"/>
                    </a:cubicBezTo>
                    <a:cubicBezTo>
                      <a:pt x="16" y="22"/>
                      <a:pt x="16" y="22"/>
                      <a:pt x="15" y="21"/>
                    </a:cubicBezTo>
                    <a:cubicBezTo>
                      <a:pt x="13" y="25"/>
                      <a:pt x="10" y="29"/>
                      <a:pt x="7" y="32"/>
                    </a:cubicBezTo>
                    <a:cubicBezTo>
                      <a:pt x="7" y="33"/>
                      <a:pt x="7" y="33"/>
                      <a:pt x="8" y="33"/>
                    </a:cubicBezTo>
                    <a:cubicBezTo>
                      <a:pt x="11" y="28"/>
                      <a:pt x="13" y="23"/>
                      <a:pt x="17" y="18"/>
                    </a:cubicBezTo>
                    <a:cubicBezTo>
                      <a:pt x="17" y="17"/>
                      <a:pt x="16" y="16"/>
                      <a:pt x="16" y="17"/>
                    </a:cubicBezTo>
                    <a:cubicBezTo>
                      <a:pt x="13" y="20"/>
                      <a:pt x="10" y="23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1" y="23"/>
                      <a:pt x="13" y="19"/>
                      <a:pt x="15" y="15"/>
                    </a:cubicBezTo>
                    <a:cubicBezTo>
                      <a:pt x="16" y="15"/>
                      <a:pt x="15" y="14"/>
                      <a:pt x="14" y="15"/>
                    </a:cubicBezTo>
                    <a:cubicBezTo>
                      <a:pt x="11" y="19"/>
                      <a:pt x="8" y="24"/>
                      <a:pt x="4" y="29"/>
                    </a:cubicBezTo>
                    <a:cubicBezTo>
                      <a:pt x="4" y="29"/>
                      <a:pt x="4" y="29"/>
                      <a:pt x="5" y="30"/>
                    </a:cubicBezTo>
                    <a:cubicBezTo>
                      <a:pt x="8" y="24"/>
                      <a:pt x="11" y="18"/>
                      <a:pt x="14" y="12"/>
                    </a:cubicBezTo>
                    <a:cubicBezTo>
                      <a:pt x="15" y="12"/>
                      <a:pt x="13" y="11"/>
                      <a:pt x="13" y="12"/>
                    </a:cubicBezTo>
                    <a:cubicBezTo>
                      <a:pt x="10" y="16"/>
                      <a:pt x="7" y="21"/>
                      <a:pt x="2" y="25"/>
                    </a:cubicBezTo>
                    <a:cubicBezTo>
                      <a:pt x="2" y="25"/>
                      <a:pt x="2" y="25"/>
                      <a:pt x="3" y="26"/>
                    </a:cubicBezTo>
                    <a:cubicBezTo>
                      <a:pt x="5" y="21"/>
                      <a:pt x="8" y="17"/>
                      <a:pt x="11" y="13"/>
                    </a:cubicBezTo>
                    <a:cubicBezTo>
                      <a:pt x="12" y="12"/>
                      <a:pt x="10" y="11"/>
                      <a:pt x="10" y="12"/>
                    </a:cubicBezTo>
                    <a:cubicBezTo>
                      <a:pt x="8" y="15"/>
                      <a:pt x="5" y="18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8" y="17"/>
                      <a:pt x="10" y="11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0" y="9"/>
                      <a:pt x="8" y="13"/>
                      <a:pt x="5" y="16"/>
                    </a:cubicBezTo>
                    <a:cubicBezTo>
                      <a:pt x="4" y="17"/>
                      <a:pt x="5" y="18"/>
                      <a:pt x="6" y="17"/>
                    </a:cubicBezTo>
                    <a:cubicBezTo>
                      <a:pt x="9" y="14"/>
                      <a:pt x="12" y="9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0" y="8"/>
                      <a:pt x="7" y="11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2"/>
                      <a:pt x="9" y="9"/>
                      <a:pt x="11" y="6"/>
                    </a:cubicBezTo>
                    <a:cubicBezTo>
                      <a:pt x="12" y="5"/>
                      <a:pt x="11" y="4"/>
                      <a:pt x="10" y="5"/>
                    </a:cubicBezTo>
                    <a:cubicBezTo>
                      <a:pt x="7" y="8"/>
                      <a:pt x="5" y="11"/>
                      <a:pt x="2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0"/>
                      <a:pt x="9" y="6"/>
                      <a:pt x="11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7" y="4"/>
                      <a:pt x="4" y="7"/>
                      <a:pt x="2" y="10"/>
                    </a:cubicBezTo>
                    <a:cubicBezTo>
                      <a:pt x="2" y="10"/>
                      <a:pt x="2" y="11"/>
                      <a:pt x="3" y="11"/>
                    </a:cubicBezTo>
                    <a:cubicBezTo>
                      <a:pt x="5" y="8"/>
                      <a:pt x="8" y="5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6" y="3"/>
                      <a:pt x="4" y="6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4" y="7"/>
                      <a:pt x="5" y="4"/>
                      <a:pt x="7" y="2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4" y="3"/>
                      <a:pt x="2" y="5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6" y="2"/>
                      <a:pt x="5" y="1"/>
                      <a:pt x="4" y="1"/>
                    </a:cubicBezTo>
                    <a:cubicBezTo>
                      <a:pt x="3" y="2"/>
                      <a:pt x="2" y="4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5"/>
                      <a:pt x="3" y="4"/>
                      <a:pt x="3" y="3"/>
                    </a:cubicBezTo>
                    <a:cubicBezTo>
                      <a:pt x="4" y="3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2" name="Freeform 75"/>
              <p:cNvSpPr>
                <a:spLocks/>
              </p:cNvSpPr>
              <p:nvPr/>
            </p:nvSpPr>
            <p:spPr bwMode="auto">
              <a:xfrm>
                <a:off x="1209675" y="2119313"/>
                <a:ext cx="19050" cy="52388"/>
              </a:xfrm>
              <a:custGeom>
                <a:avLst/>
                <a:gdLst>
                  <a:gd name="T0" fmla="*/ 2 w 18"/>
                  <a:gd name="T1" fmla="*/ 50 h 50"/>
                  <a:gd name="T2" fmla="*/ 4 w 18"/>
                  <a:gd name="T3" fmla="*/ 38 h 50"/>
                  <a:gd name="T4" fmla="*/ 2 w 18"/>
                  <a:gd name="T5" fmla="*/ 14 h 50"/>
                  <a:gd name="T6" fmla="*/ 8 w 18"/>
                  <a:gd name="T7" fmla="*/ 2 h 50"/>
                  <a:gd name="T8" fmla="*/ 14 w 18"/>
                  <a:gd name="T9" fmla="*/ 13 h 50"/>
                  <a:gd name="T10" fmla="*/ 17 w 18"/>
                  <a:gd name="T11" fmla="*/ 49 h 50"/>
                  <a:gd name="T12" fmla="*/ 18 w 18"/>
                  <a:gd name="T13" fmla="*/ 49 h 50"/>
                  <a:gd name="T14" fmla="*/ 16 w 18"/>
                  <a:gd name="T15" fmla="*/ 1 h 50"/>
                  <a:gd name="T16" fmla="*/ 15 w 18"/>
                  <a:gd name="T17" fmla="*/ 0 h 50"/>
                  <a:gd name="T18" fmla="*/ 2 w 18"/>
                  <a:gd name="T19" fmla="*/ 0 h 50"/>
                  <a:gd name="T20" fmla="*/ 1 w 18"/>
                  <a:gd name="T21" fmla="*/ 1 h 50"/>
                  <a:gd name="T22" fmla="*/ 2 w 18"/>
                  <a:gd name="T23" fmla="*/ 26 h 50"/>
                  <a:gd name="T24" fmla="*/ 1 w 18"/>
                  <a:gd name="T25" fmla="*/ 49 h 50"/>
                  <a:gd name="T26" fmla="*/ 2 w 18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" h="50">
                    <a:moveTo>
                      <a:pt x="2" y="50"/>
                    </a:moveTo>
                    <a:cubicBezTo>
                      <a:pt x="5" y="47"/>
                      <a:pt x="4" y="42"/>
                      <a:pt x="4" y="38"/>
                    </a:cubicBezTo>
                    <a:cubicBezTo>
                      <a:pt x="4" y="30"/>
                      <a:pt x="3" y="22"/>
                      <a:pt x="2" y="14"/>
                    </a:cubicBezTo>
                    <a:cubicBezTo>
                      <a:pt x="2" y="7"/>
                      <a:pt x="0" y="2"/>
                      <a:pt x="8" y="2"/>
                    </a:cubicBezTo>
                    <a:cubicBezTo>
                      <a:pt x="17" y="1"/>
                      <a:pt x="14" y="7"/>
                      <a:pt x="14" y="13"/>
                    </a:cubicBezTo>
                    <a:cubicBezTo>
                      <a:pt x="14" y="25"/>
                      <a:pt x="16" y="37"/>
                      <a:pt x="17" y="49"/>
                    </a:cubicBezTo>
                    <a:cubicBezTo>
                      <a:pt x="17" y="50"/>
                      <a:pt x="18" y="50"/>
                      <a:pt x="18" y="49"/>
                    </a:cubicBezTo>
                    <a:cubicBezTo>
                      <a:pt x="18" y="33"/>
                      <a:pt x="14" y="17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1" y="0"/>
                      <a:pt x="6" y="1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9"/>
                      <a:pt x="1" y="18"/>
                      <a:pt x="2" y="26"/>
                    </a:cubicBezTo>
                    <a:cubicBezTo>
                      <a:pt x="3" y="31"/>
                      <a:pt x="6" y="45"/>
                      <a:pt x="1" y="49"/>
                    </a:cubicBezTo>
                    <a:cubicBezTo>
                      <a:pt x="0" y="49"/>
                      <a:pt x="1" y="50"/>
                      <a:pt x="2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3" name="Freeform 76"/>
              <p:cNvSpPr>
                <a:spLocks/>
              </p:cNvSpPr>
              <p:nvPr/>
            </p:nvSpPr>
            <p:spPr bwMode="auto">
              <a:xfrm>
                <a:off x="1208088" y="2120901"/>
                <a:ext cx="17463" cy="50800"/>
              </a:xfrm>
              <a:custGeom>
                <a:avLst/>
                <a:gdLst>
                  <a:gd name="T0" fmla="*/ 5 w 16"/>
                  <a:gd name="T1" fmla="*/ 4 h 48"/>
                  <a:gd name="T2" fmla="*/ 0 w 16"/>
                  <a:gd name="T3" fmla="*/ 11 h 48"/>
                  <a:gd name="T4" fmla="*/ 6 w 16"/>
                  <a:gd name="T5" fmla="*/ 5 h 48"/>
                  <a:gd name="T6" fmla="*/ 3 w 16"/>
                  <a:gd name="T7" fmla="*/ 13 h 48"/>
                  <a:gd name="T8" fmla="*/ 9 w 16"/>
                  <a:gd name="T9" fmla="*/ 6 h 48"/>
                  <a:gd name="T10" fmla="*/ 6 w 16"/>
                  <a:gd name="T11" fmla="*/ 14 h 48"/>
                  <a:gd name="T12" fmla="*/ 9 w 16"/>
                  <a:gd name="T13" fmla="*/ 6 h 48"/>
                  <a:gd name="T14" fmla="*/ 4 w 16"/>
                  <a:gd name="T15" fmla="*/ 16 h 48"/>
                  <a:gd name="T16" fmla="*/ 12 w 16"/>
                  <a:gd name="T17" fmla="*/ 6 h 48"/>
                  <a:gd name="T18" fmla="*/ 4 w 16"/>
                  <a:gd name="T19" fmla="*/ 18 h 48"/>
                  <a:gd name="T20" fmla="*/ 10 w 16"/>
                  <a:gd name="T21" fmla="*/ 12 h 48"/>
                  <a:gd name="T22" fmla="*/ 12 w 16"/>
                  <a:gd name="T23" fmla="*/ 7 h 48"/>
                  <a:gd name="T24" fmla="*/ 7 w 16"/>
                  <a:gd name="T25" fmla="*/ 21 h 48"/>
                  <a:gd name="T26" fmla="*/ 13 w 16"/>
                  <a:gd name="T27" fmla="*/ 12 h 48"/>
                  <a:gd name="T28" fmla="*/ 4 w 16"/>
                  <a:gd name="T29" fmla="*/ 30 h 48"/>
                  <a:gd name="T30" fmla="*/ 6 w 16"/>
                  <a:gd name="T31" fmla="*/ 31 h 48"/>
                  <a:gd name="T32" fmla="*/ 13 w 16"/>
                  <a:gd name="T33" fmla="*/ 24 h 48"/>
                  <a:gd name="T34" fmla="*/ 7 w 16"/>
                  <a:gd name="T35" fmla="*/ 36 h 48"/>
                  <a:gd name="T36" fmla="*/ 13 w 16"/>
                  <a:gd name="T37" fmla="*/ 25 h 48"/>
                  <a:gd name="T38" fmla="*/ 4 w 16"/>
                  <a:gd name="T39" fmla="*/ 41 h 48"/>
                  <a:gd name="T40" fmla="*/ 12 w 16"/>
                  <a:gd name="T41" fmla="*/ 31 h 48"/>
                  <a:gd name="T42" fmla="*/ 4 w 16"/>
                  <a:gd name="T43" fmla="*/ 43 h 48"/>
                  <a:gd name="T44" fmla="*/ 11 w 16"/>
                  <a:gd name="T45" fmla="*/ 37 h 48"/>
                  <a:gd name="T46" fmla="*/ 7 w 16"/>
                  <a:gd name="T47" fmla="*/ 44 h 48"/>
                  <a:gd name="T48" fmla="*/ 14 w 16"/>
                  <a:gd name="T49" fmla="*/ 37 h 48"/>
                  <a:gd name="T50" fmla="*/ 9 w 16"/>
                  <a:gd name="T51" fmla="*/ 47 h 48"/>
                  <a:gd name="T52" fmla="*/ 13 w 16"/>
                  <a:gd name="T53" fmla="*/ 47 h 48"/>
                  <a:gd name="T54" fmla="*/ 14 w 16"/>
                  <a:gd name="T55" fmla="*/ 43 h 48"/>
                  <a:gd name="T56" fmla="*/ 14 w 16"/>
                  <a:gd name="T57" fmla="*/ 38 h 48"/>
                  <a:gd name="T58" fmla="*/ 11 w 16"/>
                  <a:gd name="T59" fmla="*/ 44 h 48"/>
                  <a:gd name="T60" fmla="*/ 15 w 16"/>
                  <a:gd name="T61" fmla="*/ 34 h 48"/>
                  <a:gd name="T62" fmla="*/ 10 w 16"/>
                  <a:gd name="T63" fmla="*/ 43 h 48"/>
                  <a:gd name="T64" fmla="*/ 13 w 16"/>
                  <a:gd name="T65" fmla="*/ 32 h 48"/>
                  <a:gd name="T66" fmla="*/ 15 w 16"/>
                  <a:gd name="T67" fmla="*/ 29 h 48"/>
                  <a:gd name="T68" fmla="*/ 5 w 16"/>
                  <a:gd name="T69" fmla="*/ 38 h 48"/>
                  <a:gd name="T70" fmla="*/ 12 w 16"/>
                  <a:gd name="T71" fmla="*/ 28 h 48"/>
                  <a:gd name="T72" fmla="*/ 9 w 16"/>
                  <a:gd name="T73" fmla="*/ 33 h 48"/>
                  <a:gd name="T74" fmla="*/ 14 w 16"/>
                  <a:gd name="T75" fmla="*/ 20 h 48"/>
                  <a:gd name="T76" fmla="*/ 10 w 16"/>
                  <a:gd name="T77" fmla="*/ 27 h 48"/>
                  <a:gd name="T78" fmla="*/ 13 w 16"/>
                  <a:gd name="T79" fmla="*/ 19 h 48"/>
                  <a:gd name="T80" fmla="*/ 7 w 16"/>
                  <a:gd name="T81" fmla="*/ 25 h 48"/>
                  <a:gd name="T82" fmla="*/ 15 w 16"/>
                  <a:gd name="T83" fmla="*/ 9 h 48"/>
                  <a:gd name="T84" fmla="*/ 15 w 16"/>
                  <a:gd name="T85" fmla="*/ 5 h 48"/>
                  <a:gd name="T86" fmla="*/ 6 w 16"/>
                  <a:gd name="T87" fmla="*/ 16 h 48"/>
                  <a:gd name="T88" fmla="*/ 10 w 16"/>
                  <a:gd name="T89" fmla="*/ 11 h 48"/>
                  <a:gd name="T90" fmla="*/ 13 w 16"/>
                  <a:gd name="T91" fmla="*/ 3 h 48"/>
                  <a:gd name="T92" fmla="*/ 6 w 16"/>
                  <a:gd name="T93" fmla="*/ 14 h 48"/>
                  <a:gd name="T94" fmla="*/ 11 w 16"/>
                  <a:gd name="T95" fmla="*/ 3 h 48"/>
                  <a:gd name="T96" fmla="*/ 7 w 16"/>
                  <a:gd name="T97" fmla="*/ 11 h 48"/>
                  <a:gd name="T98" fmla="*/ 11 w 16"/>
                  <a:gd name="T99" fmla="*/ 1 h 48"/>
                  <a:gd name="T100" fmla="*/ 6 w 16"/>
                  <a:gd name="T101" fmla="*/ 8 h 48"/>
                  <a:gd name="T102" fmla="*/ 7 w 16"/>
                  <a:gd name="T103" fmla="*/ 2 h 48"/>
                  <a:gd name="T104" fmla="*/ 2 w 16"/>
                  <a:gd name="T105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" h="48">
                    <a:moveTo>
                      <a:pt x="3" y="8"/>
                    </a:moveTo>
                    <a:cubicBezTo>
                      <a:pt x="4" y="7"/>
                      <a:pt x="4" y="6"/>
                      <a:pt x="5" y="4"/>
                    </a:cubicBezTo>
                    <a:cubicBezTo>
                      <a:pt x="5" y="4"/>
                      <a:pt x="4" y="3"/>
                      <a:pt x="3" y="4"/>
                    </a:cubicBezTo>
                    <a:cubicBezTo>
                      <a:pt x="2" y="6"/>
                      <a:pt x="1" y="8"/>
                      <a:pt x="0" y="11"/>
                    </a:cubicBezTo>
                    <a:cubicBezTo>
                      <a:pt x="0" y="12"/>
                      <a:pt x="1" y="12"/>
                      <a:pt x="2" y="11"/>
                    </a:cubicBezTo>
                    <a:cubicBezTo>
                      <a:pt x="3" y="10"/>
                      <a:pt x="6" y="4"/>
                      <a:pt x="6" y="5"/>
                    </a:cubicBezTo>
                    <a:cubicBezTo>
                      <a:pt x="4" y="7"/>
                      <a:pt x="3" y="10"/>
                      <a:pt x="2" y="12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6" y="10"/>
                      <a:pt x="8" y="7"/>
                      <a:pt x="11" y="4"/>
                    </a:cubicBezTo>
                    <a:cubicBezTo>
                      <a:pt x="10" y="3"/>
                      <a:pt x="9" y="3"/>
                      <a:pt x="9" y="6"/>
                    </a:cubicBezTo>
                    <a:cubicBezTo>
                      <a:pt x="7" y="8"/>
                      <a:pt x="6" y="11"/>
                      <a:pt x="4" y="13"/>
                    </a:cubicBezTo>
                    <a:cubicBezTo>
                      <a:pt x="4" y="14"/>
                      <a:pt x="5" y="15"/>
                      <a:pt x="6" y="14"/>
                    </a:cubicBezTo>
                    <a:cubicBezTo>
                      <a:pt x="7" y="12"/>
                      <a:pt x="8" y="11"/>
                      <a:pt x="9" y="9"/>
                    </a:cubicBezTo>
                    <a:cubicBezTo>
                      <a:pt x="11" y="7"/>
                      <a:pt x="11" y="6"/>
                      <a:pt x="9" y="6"/>
                    </a:cubicBezTo>
                    <a:cubicBezTo>
                      <a:pt x="7" y="9"/>
                      <a:pt x="5" y="12"/>
                      <a:pt x="3" y="16"/>
                    </a:cubicBezTo>
                    <a:cubicBezTo>
                      <a:pt x="3" y="16"/>
                      <a:pt x="4" y="17"/>
                      <a:pt x="4" y="16"/>
                    </a:cubicBezTo>
                    <a:cubicBezTo>
                      <a:pt x="7" y="13"/>
                      <a:pt x="10" y="10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1" y="8"/>
                      <a:pt x="10" y="9"/>
                      <a:pt x="9" y="11"/>
                    </a:cubicBezTo>
                    <a:cubicBezTo>
                      <a:pt x="7" y="13"/>
                      <a:pt x="6" y="16"/>
                      <a:pt x="4" y="18"/>
                    </a:cubicBezTo>
                    <a:cubicBezTo>
                      <a:pt x="4" y="19"/>
                      <a:pt x="5" y="20"/>
                      <a:pt x="6" y="19"/>
                    </a:cubicBezTo>
                    <a:cubicBezTo>
                      <a:pt x="7" y="16"/>
                      <a:pt x="8" y="14"/>
                      <a:pt x="10" y="12"/>
                    </a:cubicBezTo>
                    <a:cubicBezTo>
                      <a:pt x="11" y="11"/>
                      <a:pt x="11" y="10"/>
                      <a:pt x="12" y="10"/>
                    </a:cubicBezTo>
                    <a:cubicBezTo>
                      <a:pt x="14" y="8"/>
                      <a:pt x="14" y="7"/>
                      <a:pt x="12" y="7"/>
                    </a:cubicBezTo>
                    <a:cubicBezTo>
                      <a:pt x="10" y="11"/>
                      <a:pt x="8" y="16"/>
                      <a:pt x="6" y="20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9" y="19"/>
                      <a:pt x="11" y="17"/>
                      <a:pt x="13" y="14"/>
                    </a:cubicBezTo>
                    <a:cubicBezTo>
                      <a:pt x="15" y="12"/>
                      <a:pt x="13" y="12"/>
                      <a:pt x="13" y="12"/>
                    </a:cubicBezTo>
                    <a:cubicBezTo>
                      <a:pt x="10" y="18"/>
                      <a:pt x="6" y="23"/>
                      <a:pt x="3" y="29"/>
                    </a:cubicBezTo>
                    <a:cubicBezTo>
                      <a:pt x="3" y="30"/>
                      <a:pt x="4" y="31"/>
                      <a:pt x="4" y="30"/>
                    </a:cubicBezTo>
                    <a:cubicBezTo>
                      <a:pt x="7" y="27"/>
                      <a:pt x="10" y="25"/>
                      <a:pt x="12" y="22"/>
                    </a:cubicBezTo>
                    <a:cubicBezTo>
                      <a:pt x="11" y="23"/>
                      <a:pt x="8" y="28"/>
                      <a:pt x="6" y="31"/>
                    </a:cubicBezTo>
                    <a:cubicBezTo>
                      <a:pt x="5" y="31"/>
                      <a:pt x="6" y="32"/>
                      <a:pt x="7" y="31"/>
                    </a:cubicBezTo>
                    <a:cubicBezTo>
                      <a:pt x="7" y="32"/>
                      <a:pt x="13" y="23"/>
                      <a:pt x="13" y="24"/>
                    </a:cubicBezTo>
                    <a:cubicBezTo>
                      <a:pt x="10" y="27"/>
                      <a:pt x="8" y="31"/>
                      <a:pt x="5" y="35"/>
                    </a:cubicBezTo>
                    <a:cubicBezTo>
                      <a:pt x="5" y="36"/>
                      <a:pt x="6" y="37"/>
                      <a:pt x="7" y="36"/>
                    </a:cubicBezTo>
                    <a:cubicBezTo>
                      <a:pt x="9" y="33"/>
                      <a:pt x="12" y="29"/>
                      <a:pt x="15" y="26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9" y="30"/>
                      <a:pt x="6" y="35"/>
                      <a:pt x="3" y="40"/>
                    </a:cubicBezTo>
                    <a:cubicBezTo>
                      <a:pt x="3" y="41"/>
                      <a:pt x="3" y="42"/>
                      <a:pt x="4" y="41"/>
                    </a:cubicBezTo>
                    <a:cubicBezTo>
                      <a:pt x="7" y="38"/>
                      <a:pt x="10" y="35"/>
                      <a:pt x="13" y="32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1" y="32"/>
                      <a:pt x="10" y="34"/>
                      <a:pt x="9" y="36"/>
                    </a:cubicBezTo>
                    <a:cubicBezTo>
                      <a:pt x="7" y="38"/>
                      <a:pt x="6" y="41"/>
                      <a:pt x="4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7" y="42"/>
                      <a:pt x="9" y="39"/>
                      <a:pt x="11" y="37"/>
                    </a:cubicBezTo>
                    <a:cubicBezTo>
                      <a:pt x="13" y="34"/>
                      <a:pt x="13" y="34"/>
                      <a:pt x="11" y="37"/>
                    </a:cubicBezTo>
                    <a:cubicBezTo>
                      <a:pt x="10" y="39"/>
                      <a:pt x="8" y="42"/>
                      <a:pt x="7" y="44"/>
                    </a:cubicBezTo>
                    <a:cubicBezTo>
                      <a:pt x="7" y="45"/>
                      <a:pt x="8" y="46"/>
                      <a:pt x="8" y="45"/>
                    </a:cubicBezTo>
                    <a:cubicBezTo>
                      <a:pt x="10" y="42"/>
                      <a:pt x="12" y="40"/>
                      <a:pt x="14" y="37"/>
                    </a:cubicBezTo>
                    <a:cubicBezTo>
                      <a:pt x="13" y="39"/>
                      <a:pt x="10" y="43"/>
                      <a:pt x="8" y="46"/>
                    </a:cubicBezTo>
                    <a:cubicBezTo>
                      <a:pt x="8" y="47"/>
                      <a:pt x="9" y="48"/>
                      <a:pt x="9" y="47"/>
                    </a:cubicBezTo>
                    <a:cubicBezTo>
                      <a:pt x="13" y="42"/>
                      <a:pt x="14" y="38"/>
                      <a:pt x="11" y="46"/>
                    </a:cubicBezTo>
                    <a:cubicBezTo>
                      <a:pt x="11" y="46"/>
                      <a:pt x="12" y="47"/>
                      <a:pt x="13" y="47"/>
                    </a:cubicBezTo>
                    <a:cubicBezTo>
                      <a:pt x="14" y="45"/>
                      <a:pt x="14" y="45"/>
                      <a:pt x="15" y="43"/>
                    </a:cubicBezTo>
                    <a:cubicBezTo>
                      <a:pt x="16" y="43"/>
                      <a:pt x="14" y="42"/>
                      <a:pt x="14" y="43"/>
                    </a:cubicBezTo>
                    <a:cubicBezTo>
                      <a:pt x="12" y="45"/>
                      <a:pt x="15" y="39"/>
                      <a:pt x="15" y="39"/>
                    </a:cubicBezTo>
                    <a:cubicBezTo>
                      <a:pt x="15" y="38"/>
                      <a:pt x="14" y="37"/>
                      <a:pt x="14" y="38"/>
                    </a:cubicBezTo>
                    <a:cubicBezTo>
                      <a:pt x="13" y="39"/>
                      <a:pt x="13" y="40"/>
                      <a:pt x="12" y="41"/>
                    </a:cubicBezTo>
                    <a:cubicBezTo>
                      <a:pt x="9" y="42"/>
                      <a:pt x="9" y="43"/>
                      <a:pt x="11" y="44"/>
                    </a:cubicBezTo>
                    <a:cubicBezTo>
                      <a:pt x="13" y="41"/>
                      <a:pt x="14" y="38"/>
                      <a:pt x="16" y="35"/>
                    </a:cubicBezTo>
                    <a:cubicBezTo>
                      <a:pt x="16" y="34"/>
                      <a:pt x="15" y="33"/>
                      <a:pt x="15" y="34"/>
                    </a:cubicBezTo>
                    <a:cubicBezTo>
                      <a:pt x="13" y="36"/>
                      <a:pt x="12" y="37"/>
                      <a:pt x="11" y="39"/>
                    </a:cubicBezTo>
                    <a:cubicBezTo>
                      <a:pt x="9" y="40"/>
                      <a:pt x="8" y="41"/>
                      <a:pt x="10" y="43"/>
                    </a:cubicBezTo>
                    <a:cubicBezTo>
                      <a:pt x="11" y="39"/>
                      <a:pt x="13" y="36"/>
                      <a:pt x="14" y="32"/>
                    </a:cubicBezTo>
                    <a:cubicBezTo>
                      <a:pt x="15" y="31"/>
                      <a:pt x="13" y="31"/>
                      <a:pt x="13" y="32"/>
                    </a:cubicBezTo>
                    <a:cubicBezTo>
                      <a:pt x="11" y="35"/>
                      <a:pt x="9" y="38"/>
                      <a:pt x="7" y="41"/>
                    </a:cubicBezTo>
                    <a:cubicBezTo>
                      <a:pt x="9" y="37"/>
                      <a:pt x="12" y="33"/>
                      <a:pt x="15" y="29"/>
                    </a:cubicBezTo>
                    <a:cubicBezTo>
                      <a:pt x="15" y="28"/>
                      <a:pt x="14" y="28"/>
                      <a:pt x="13" y="28"/>
                    </a:cubicBezTo>
                    <a:cubicBezTo>
                      <a:pt x="11" y="32"/>
                      <a:pt x="8" y="35"/>
                      <a:pt x="5" y="38"/>
                    </a:cubicBezTo>
                    <a:cubicBezTo>
                      <a:pt x="6" y="39"/>
                      <a:pt x="6" y="39"/>
                      <a:pt x="7" y="36"/>
                    </a:cubicBezTo>
                    <a:cubicBezTo>
                      <a:pt x="9" y="33"/>
                      <a:pt x="11" y="31"/>
                      <a:pt x="12" y="28"/>
                    </a:cubicBezTo>
                    <a:cubicBezTo>
                      <a:pt x="10" y="29"/>
                      <a:pt x="9" y="31"/>
                      <a:pt x="8" y="33"/>
                    </a:cubicBezTo>
                    <a:cubicBezTo>
                      <a:pt x="7" y="33"/>
                      <a:pt x="7" y="33"/>
                      <a:pt x="9" y="33"/>
                    </a:cubicBezTo>
                    <a:cubicBezTo>
                      <a:pt x="11" y="29"/>
                      <a:pt x="13" y="25"/>
                      <a:pt x="16" y="21"/>
                    </a:cubicBezTo>
                    <a:cubicBezTo>
                      <a:pt x="16" y="21"/>
                      <a:pt x="15" y="20"/>
                      <a:pt x="14" y="20"/>
                    </a:cubicBezTo>
                    <a:cubicBezTo>
                      <a:pt x="12" y="23"/>
                      <a:pt x="10" y="25"/>
                      <a:pt x="8" y="28"/>
                    </a:cubicBezTo>
                    <a:cubicBezTo>
                      <a:pt x="8" y="30"/>
                      <a:pt x="9" y="29"/>
                      <a:pt x="10" y="27"/>
                    </a:cubicBezTo>
                    <a:cubicBezTo>
                      <a:pt x="11" y="24"/>
                      <a:pt x="13" y="22"/>
                      <a:pt x="14" y="20"/>
                    </a:cubicBezTo>
                    <a:cubicBezTo>
                      <a:pt x="15" y="19"/>
                      <a:pt x="14" y="18"/>
                      <a:pt x="13" y="19"/>
                    </a:cubicBezTo>
                    <a:cubicBezTo>
                      <a:pt x="11" y="21"/>
                      <a:pt x="9" y="23"/>
                      <a:pt x="7" y="25"/>
                    </a:cubicBezTo>
                    <a:cubicBezTo>
                      <a:pt x="4" y="28"/>
                      <a:pt x="5" y="28"/>
                      <a:pt x="7" y="25"/>
                    </a:cubicBezTo>
                    <a:cubicBezTo>
                      <a:pt x="10" y="20"/>
                      <a:pt x="13" y="15"/>
                      <a:pt x="16" y="10"/>
                    </a:cubicBezTo>
                    <a:cubicBezTo>
                      <a:pt x="16" y="9"/>
                      <a:pt x="15" y="8"/>
                      <a:pt x="15" y="9"/>
                    </a:cubicBezTo>
                    <a:cubicBezTo>
                      <a:pt x="13" y="12"/>
                      <a:pt x="9" y="16"/>
                      <a:pt x="9" y="18"/>
                    </a:cubicBezTo>
                    <a:cubicBezTo>
                      <a:pt x="11" y="13"/>
                      <a:pt x="13" y="9"/>
                      <a:pt x="15" y="5"/>
                    </a:cubicBezTo>
                    <a:cubicBezTo>
                      <a:pt x="16" y="4"/>
                      <a:pt x="15" y="4"/>
                      <a:pt x="14" y="4"/>
                    </a:cubicBezTo>
                    <a:cubicBezTo>
                      <a:pt x="11" y="8"/>
                      <a:pt x="8" y="12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8" y="15"/>
                      <a:pt x="9" y="13"/>
                      <a:pt x="10" y="11"/>
                    </a:cubicBezTo>
                    <a:cubicBezTo>
                      <a:pt x="12" y="9"/>
                      <a:pt x="13" y="7"/>
                      <a:pt x="14" y="4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5"/>
                      <a:pt x="11" y="7"/>
                      <a:pt x="9" y="8"/>
                    </a:cubicBezTo>
                    <a:cubicBezTo>
                      <a:pt x="5" y="10"/>
                      <a:pt x="4" y="12"/>
                      <a:pt x="6" y="14"/>
                    </a:cubicBezTo>
                    <a:cubicBezTo>
                      <a:pt x="8" y="11"/>
                      <a:pt x="10" y="7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5"/>
                      <a:pt x="8" y="7"/>
                      <a:pt x="7" y="8"/>
                    </a:cubicBezTo>
                    <a:cubicBezTo>
                      <a:pt x="5" y="10"/>
                      <a:pt x="5" y="11"/>
                      <a:pt x="7" y="11"/>
                    </a:cubicBezTo>
                    <a:cubicBezTo>
                      <a:pt x="9" y="8"/>
                      <a:pt x="11" y="5"/>
                      <a:pt x="13" y="2"/>
                    </a:cubicBezTo>
                    <a:cubicBezTo>
                      <a:pt x="13" y="1"/>
                      <a:pt x="12" y="0"/>
                      <a:pt x="11" y="1"/>
                    </a:cubicBezTo>
                    <a:cubicBezTo>
                      <a:pt x="9" y="4"/>
                      <a:pt x="7" y="7"/>
                      <a:pt x="4" y="10"/>
                    </a:cubicBezTo>
                    <a:cubicBezTo>
                      <a:pt x="5" y="11"/>
                      <a:pt x="5" y="10"/>
                      <a:pt x="6" y="8"/>
                    </a:cubicBezTo>
                    <a:cubicBezTo>
                      <a:pt x="7" y="6"/>
                      <a:pt x="7" y="5"/>
                      <a:pt x="8" y="3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5" y="4"/>
                      <a:pt x="3" y="6"/>
                      <a:pt x="2" y="8"/>
                    </a:cubicBezTo>
                    <a:cubicBezTo>
                      <a:pt x="3" y="6"/>
                      <a:pt x="3" y="4"/>
                      <a:pt x="2" y="8"/>
                    </a:cubicBezTo>
                    <a:cubicBezTo>
                      <a:pt x="1" y="9"/>
                      <a:pt x="3" y="9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4" name="Freeform 77"/>
              <p:cNvSpPr>
                <a:spLocks/>
              </p:cNvSpPr>
              <p:nvPr/>
            </p:nvSpPr>
            <p:spPr bwMode="auto">
              <a:xfrm>
                <a:off x="1227138" y="2103438"/>
                <a:ext cx="22225" cy="68263"/>
              </a:xfrm>
              <a:custGeom>
                <a:avLst/>
                <a:gdLst>
                  <a:gd name="T0" fmla="*/ 7 w 20"/>
                  <a:gd name="T1" fmla="*/ 63 h 64"/>
                  <a:gd name="T2" fmla="*/ 6 w 20"/>
                  <a:gd name="T3" fmla="*/ 36 h 64"/>
                  <a:gd name="T4" fmla="*/ 3 w 20"/>
                  <a:gd name="T5" fmla="*/ 16 h 64"/>
                  <a:gd name="T6" fmla="*/ 7 w 20"/>
                  <a:gd name="T7" fmla="*/ 3 h 64"/>
                  <a:gd name="T8" fmla="*/ 13 w 20"/>
                  <a:gd name="T9" fmla="*/ 2 h 64"/>
                  <a:gd name="T10" fmla="*/ 16 w 20"/>
                  <a:gd name="T11" fmla="*/ 11 h 64"/>
                  <a:gd name="T12" fmla="*/ 17 w 20"/>
                  <a:gd name="T13" fmla="*/ 28 h 64"/>
                  <a:gd name="T14" fmla="*/ 19 w 20"/>
                  <a:gd name="T15" fmla="*/ 60 h 64"/>
                  <a:gd name="T16" fmla="*/ 20 w 20"/>
                  <a:gd name="T17" fmla="*/ 60 h 64"/>
                  <a:gd name="T18" fmla="*/ 16 w 20"/>
                  <a:gd name="T19" fmla="*/ 1 h 64"/>
                  <a:gd name="T20" fmla="*/ 16 w 20"/>
                  <a:gd name="T21" fmla="*/ 0 h 64"/>
                  <a:gd name="T22" fmla="*/ 1 w 20"/>
                  <a:gd name="T23" fmla="*/ 2 h 64"/>
                  <a:gd name="T24" fmla="*/ 0 w 20"/>
                  <a:gd name="T25" fmla="*/ 2 h 64"/>
                  <a:gd name="T26" fmla="*/ 4 w 20"/>
                  <a:gd name="T27" fmla="*/ 33 h 64"/>
                  <a:gd name="T28" fmla="*/ 5 w 20"/>
                  <a:gd name="T29" fmla="*/ 51 h 64"/>
                  <a:gd name="T30" fmla="*/ 6 w 20"/>
                  <a:gd name="T31" fmla="*/ 64 h 64"/>
                  <a:gd name="T32" fmla="*/ 7 w 20"/>
                  <a:gd name="T33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" h="64">
                    <a:moveTo>
                      <a:pt x="7" y="63"/>
                    </a:moveTo>
                    <a:cubicBezTo>
                      <a:pt x="5" y="55"/>
                      <a:pt x="7" y="45"/>
                      <a:pt x="6" y="36"/>
                    </a:cubicBezTo>
                    <a:cubicBezTo>
                      <a:pt x="5" y="29"/>
                      <a:pt x="4" y="23"/>
                      <a:pt x="3" y="16"/>
                    </a:cubicBezTo>
                    <a:cubicBezTo>
                      <a:pt x="3" y="11"/>
                      <a:pt x="0" y="3"/>
                      <a:pt x="7" y="3"/>
                    </a:cubicBezTo>
                    <a:cubicBezTo>
                      <a:pt x="9" y="2"/>
                      <a:pt x="11" y="2"/>
                      <a:pt x="13" y="2"/>
                    </a:cubicBezTo>
                    <a:cubicBezTo>
                      <a:pt x="16" y="2"/>
                      <a:pt x="15" y="10"/>
                      <a:pt x="16" y="11"/>
                    </a:cubicBezTo>
                    <a:cubicBezTo>
                      <a:pt x="16" y="17"/>
                      <a:pt x="16" y="22"/>
                      <a:pt x="17" y="28"/>
                    </a:cubicBezTo>
                    <a:cubicBezTo>
                      <a:pt x="18" y="39"/>
                      <a:pt x="19" y="49"/>
                      <a:pt x="19" y="60"/>
                    </a:cubicBezTo>
                    <a:cubicBezTo>
                      <a:pt x="19" y="61"/>
                      <a:pt x="20" y="61"/>
                      <a:pt x="20" y="60"/>
                    </a:cubicBezTo>
                    <a:cubicBezTo>
                      <a:pt x="20" y="41"/>
                      <a:pt x="17" y="2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1" y="0"/>
                      <a:pt x="6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13"/>
                      <a:pt x="2" y="23"/>
                      <a:pt x="4" y="33"/>
                    </a:cubicBezTo>
                    <a:cubicBezTo>
                      <a:pt x="5" y="39"/>
                      <a:pt x="6" y="45"/>
                      <a:pt x="5" y="51"/>
                    </a:cubicBezTo>
                    <a:cubicBezTo>
                      <a:pt x="5" y="55"/>
                      <a:pt x="5" y="59"/>
                      <a:pt x="6" y="64"/>
                    </a:cubicBezTo>
                    <a:cubicBezTo>
                      <a:pt x="6" y="64"/>
                      <a:pt x="8" y="64"/>
                      <a:pt x="7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5" name="Freeform 78"/>
              <p:cNvSpPr>
                <a:spLocks/>
              </p:cNvSpPr>
              <p:nvPr/>
            </p:nvSpPr>
            <p:spPr bwMode="auto">
              <a:xfrm>
                <a:off x="1228725" y="2106613"/>
                <a:ext cx="17463" cy="65088"/>
              </a:xfrm>
              <a:custGeom>
                <a:avLst/>
                <a:gdLst>
                  <a:gd name="T0" fmla="*/ 0 w 17"/>
                  <a:gd name="T1" fmla="*/ 10 h 61"/>
                  <a:gd name="T2" fmla="*/ 6 w 17"/>
                  <a:gd name="T3" fmla="*/ 4 h 61"/>
                  <a:gd name="T4" fmla="*/ 3 w 17"/>
                  <a:gd name="T5" fmla="*/ 12 h 61"/>
                  <a:gd name="T6" fmla="*/ 3 w 17"/>
                  <a:gd name="T7" fmla="*/ 16 h 61"/>
                  <a:gd name="T8" fmla="*/ 7 w 17"/>
                  <a:gd name="T9" fmla="*/ 12 h 61"/>
                  <a:gd name="T10" fmla="*/ 10 w 17"/>
                  <a:gd name="T11" fmla="*/ 7 h 61"/>
                  <a:gd name="T12" fmla="*/ 4 w 17"/>
                  <a:gd name="T13" fmla="*/ 21 h 61"/>
                  <a:gd name="T14" fmla="*/ 6 w 17"/>
                  <a:gd name="T15" fmla="*/ 23 h 61"/>
                  <a:gd name="T16" fmla="*/ 10 w 17"/>
                  <a:gd name="T17" fmla="*/ 19 h 61"/>
                  <a:gd name="T18" fmla="*/ 13 w 17"/>
                  <a:gd name="T19" fmla="*/ 14 h 61"/>
                  <a:gd name="T20" fmla="*/ 6 w 17"/>
                  <a:gd name="T21" fmla="*/ 30 h 61"/>
                  <a:gd name="T22" fmla="*/ 10 w 17"/>
                  <a:gd name="T23" fmla="*/ 22 h 61"/>
                  <a:gd name="T24" fmla="*/ 6 w 17"/>
                  <a:gd name="T25" fmla="*/ 32 h 61"/>
                  <a:gd name="T26" fmla="*/ 12 w 17"/>
                  <a:gd name="T27" fmla="*/ 26 h 61"/>
                  <a:gd name="T28" fmla="*/ 4 w 17"/>
                  <a:gd name="T29" fmla="*/ 38 h 61"/>
                  <a:gd name="T30" fmla="*/ 11 w 17"/>
                  <a:gd name="T31" fmla="*/ 29 h 61"/>
                  <a:gd name="T32" fmla="*/ 7 w 17"/>
                  <a:gd name="T33" fmla="*/ 42 h 61"/>
                  <a:gd name="T34" fmla="*/ 5 w 17"/>
                  <a:gd name="T35" fmla="*/ 47 h 61"/>
                  <a:gd name="T36" fmla="*/ 12 w 17"/>
                  <a:gd name="T37" fmla="*/ 39 h 61"/>
                  <a:gd name="T38" fmla="*/ 7 w 17"/>
                  <a:gd name="T39" fmla="*/ 51 h 61"/>
                  <a:gd name="T40" fmla="*/ 8 w 17"/>
                  <a:gd name="T41" fmla="*/ 54 h 61"/>
                  <a:gd name="T42" fmla="*/ 15 w 17"/>
                  <a:gd name="T43" fmla="*/ 47 h 61"/>
                  <a:gd name="T44" fmla="*/ 9 w 17"/>
                  <a:gd name="T45" fmla="*/ 59 h 61"/>
                  <a:gd name="T46" fmla="*/ 13 w 17"/>
                  <a:gd name="T47" fmla="*/ 52 h 61"/>
                  <a:gd name="T48" fmla="*/ 10 w 17"/>
                  <a:gd name="T49" fmla="*/ 60 h 61"/>
                  <a:gd name="T50" fmla="*/ 11 w 17"/>
                  <a:gd name="T51" fmla="*/ 58 h 61"/>
                  <a:gd name="T52" fmla="*/ 15 w 17"/>
                  <a:gd name="T53" fmla="*/ 49 h 61"/>
                  <a:gd name="T54" fmla="*/ 11 w 17"/>
                  <a:gd name="T55" fmla="*/ 56 h 61"/>
                  <a:gd name="T56" fmla="*/ 15 w 17"/>
                  <a:gd name="T57" fmla="*/ 43 h 61"/>
                  <a:gd name="T58" fmla="*/ 11 w 17"/>
                  <a:gd name="T59" fmla="*/ 50 h 61"/>
                  <a:gd name="T60" fmla="*/ 15 w 17"/>
                  <a:gd name="T61" fmla="*/ 39 h 61"/>
                  <a:gd name="T62" fmla="*/ 15 w 17"/>
                  <a:gd name="T63" fmla="*/ 36 h 61"/>
                  <a:gd name="T64" fmla="*/ 6 w 17"/>
                  <a:gd name="T65" fmla="*/ 45 h 61"/>
                  <a:gd name="T66" fmla="*/ 10 w 17"/>
                  <a:gd name="T67" fmla="*/ 40 h 61"/>
                  <a:gd name="T68" fmla="*/ 14 w 17"/>
                  <a:gd name="T69" fmla="*/ 31 h 61"/>
                  <a:gd name="T70" fmla="*/ 14 w 17"/>
                  <a:gd name="T71" fmla="*/ 27 h 61"/>
                  <a:gd name="T72" fmla="*/ 8 w 17"/>
                  <a:gd name="T73" fmla="*/ 33 h 61"/>
                  <a:gd name="T74" fmla="*/ 14 w 17"/>
                  <a:gd name="T75" fmla="*/ 21 h 61"/>
                  <a:gd name="T76" fmla="*/ 13 w 17"/>
                  <a:gd name="T77" fmla="*/ 20 h 61"/>
                  <a:gd name="T78" fmla="*/ 8 w 17"/>
                  <a:gd name="T79" fmla="*/ 24 h 61"/>
                  <a:gd name="T80" fmla="*/ 16 w 17"/>
                  <a:gd name="T81" fmla="*/ 12 h 61"/>
                  <a:gd name="T82" fmla="*/ 7 w 17"/>
                  <a:gd name="T83" fmla="*/ 21 h 61"/>
                  <a:gd name="T84" fmla="*/ 12 w 17"/>
                  <a:gd name="T85" fmla="*/ 10 h 61"/>
                  <a:gd name="T86" fmla="*/ 12 w 17"/>
                  <a:gd name="T87" fmla="*/ 5 h 61"/>
                  <a:gd name="T88" fmla="*/ 8 w 17"/>
                  <a:gd name="T89" fmla="*/ 9 h 61"/>
                  <a:gd name="T90" fmla="*/ 11 w 17"/>
                  <a:gd name="T91" fmla="*/ 1 h 61"/>
                  <a:gd name="T92" fmla="*/ 5 w 17"/>
                  <a:gd name="T93" fmla="*/ 7 h 61"/>
                  <a:gd name="T94" fmla="*/ 9 w 17"/>
                  <a:gd name="T95" fmla="*/ 3 h 61"/>
                  <a:gd name="T96" fmla="*/ 5 w 17"/>
                  <a:gd name="T97" fmla="*/ 2 h 61"/>
                  <a:gd name="T98" fmla="*/ 0 w 17"/>
                  <a:gd name="T99" fmla="*/ 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" h="61">
                    <a:moveTo>
                      <a:pt x="1" y="8"/>
                    </a:moveTo>
                    <a:cubicBezTo>
                      <a:pt x="5" y="1"/>
                      <a:pt x="1" y="7"/>
                      <a:pt x="0" y="10"/>
                    </a:cubicBezTo>
                    <a:cubicBezTo>
                      <a:pt x="0" y="10"/>
                      <a:pt x="1" y="11"/>
                      <a:pt x="2" y="10"/>
                    </a:cubicBezTo>
                    <a:cubicBezTo>
                      <a:pt x="0" y="12"/>
                      <a:pt x="7" y="3"/>
                      <a:pt x="6" y="4"/>
                    </a:cubicBezTo>
                    <a:cubicBezTo>
                      <a:pt x="5" y="7"/>
                      <a:pt x="3" y="9"/>
                      <a:pt x="2" y="12"/>
                    </a:cubicBezTo>
                    <a:cubicBezTo>
                      <a:pt x="2" y="13"/>
                      <a:pt x="3" y="13"/>
                      <a:pt x="3" y="12"/>
                    </a:cubicBezTo>
                    <a:cubicBezTo>
                      <a:pt x="5" y="10"/>
                      <a:pt x="9" y="6"/>
                      <a:pt x="9" y="4"/>
                    </a:cubicBezTo>
                    <a:cubicBezTo>
                      <a:pt x="8" y="8"/>
                      <a:pt x="5" y="12"/>
                      <a:pt x="3" y="16"/>
                    </a:cubicBezTo>
                    <a:cubicBezTo>
                      <a:pt x="2" y="16"/>
                      <a:pt x="3" y="17"/>
                      <a:pt x="4" y="17"/>
                    </a:cubicBezTo>
                    <a:cubicBezTo>
                      <a:pt x="6" y="14"/>
                      <a:pt x="6" y="14"/>
                      <a:pt x="7" y="12"/>
                    </a:cubicBezTo>
                    <a:cubicBezTo>
                      <a:pt x="8" y="11"/>
                      <a:pt x="9" y="10"/>
                      <a:pt x="9" y="10"/>
                    </a:cubicBezTo>
                    <a:cubicBezTo>
                      <a:pt x="11" y="8"/>
                      <a:pt x="11" y="7"/>
                      <a:pt x="10" y="7"/>
                    </a:cubicBezTo>
                    <a:cubicBezTo>
                      <a:pt x="7" y="11"/>
                      <a:pt x="5" y="15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7" y="18"/>
                      <a:pt x="9" y="15"/>
                      <a:pt x="10" y="13"/>
                    </a:cubicBezTo>
                    <a:cubicBezTo>
                      <a:pt x="9" y="16"/>
                      <a:pt x="7" y="20"/>
                      <a:pt x="6" y="23"/>
                    </a:cubicBezTo>
                    <a:cubicBezTo>
                      <a:pt x="5" y="24"/>
                      <a:pt x="7" y="25"/>
                      <a:pt x="7" y="24"/>
                    </a:cubicBezTo>
                    <a:cubicBezTo>
                      <a:pt x="8" y="22"/>
                      <a:pt x="9" y="21"/>
                      <a:pt x="10" y="19"/>
                    </a:cubicBezTo>
                    <a:cubicBezTo>
                      <a:pt x="12" y="18"/>
                      <a:pt x="13" y="16"/>
                      <a:pt x="14" y="15"/>
                    </a:cubicBezTo>
                    <a:cubicBezTo>
                      <a:pt x="14" y="14"/>
                      <a:pt x="14" y="14"/>
                      <a:pt x="13" y="14"/>
                    </a:cubicBezTo>
                    <a:cubicBezTo>
                      <a:pt x="10" y="19"/>
                      <a:pt x="7" y="24"/>
                      <a:pt x="5" y="29"/>
                    </a:cubicBezTo>
                    <a:cubicBezTo>
                      <a:pt x="4" y="30"/>
                      <a:pt x="5" y="30"/>
                      <a:pt x="6" y="30"/>
                    </a:cubicBezTo>
                    <a:cubicBezTo>
                      <a:pt x="7" y="28"/>
                      <a:pt x="8" y="26"/>
                      <a:pt x="9" y="25"/>
                    </a:cubicBezTo>
                    <a:cubicBezTo>
                      <a:pt x="11" y="24"/>
                      <a:pt x="12" y="22"/>
                      <a:pt x="10" y="22"/>
                    </a:cubicBezTo>
                    <a:cubicBezTo>
                      <a:pt x="9" y="25"/>
                      <a:pt x="7" y="28"/>
                      <a:pt x="5" y="31"/>
                    </a:cubicBezTo>
                    <a:cubicBezTo>
                      <a:pt x="5" y="32"/>
                      <a:pt x="6" y="33"/>
                      <a:pt x="6" y="32"/>
                    </a:cubicBezTo>
                    <a:cubicBezTo>
                      <a:pt x="8" y="31"/>
                      <a:pt x="9" y="30"/>
                      <a:pt x="10" y="28"/>
                    </a:cubicBezTo>
                    <a:cubicBezTo>
                      <a:pt x="11" y="28"/>
                      <a:pt x="11" y="27"/>
                      <a:pt x="12" y="26"/>
                    </a:cubicBezTo>
                    <a:cubicBezTo>
                      <a:pt x="14" y="25"/>
                      <a:pt x="14" y="24"/>
                      <a:pt x="12" y="24"/>
                    </a:cubicBezTo>
                    <a:cubicBezTo>
                      <a:pt x="10" y="29"/>
                      <a:pt x="6" y="33"/>
                      <a:pt x="4" y="38"/>
                    </a:cubicBezTo>
                    <a:cubicBezTo>
                      <a:pt x="4" y="38"/>
                      <a:pt x="5" y="39"/>
                      <a:pt x="5" y="38"/>
                    </a:cubicBezTo>
                    <a:cubicBezTo>
                      <a:pt x="8" y="35"/>
                      <a:pt x="10" y="32"/>
                      <a:pt x="11" y="29"/>
                    </a:cubicBezTo>
                    <a:cubicBezTo>
                      <a:pt x="9" y="33"/>
                      <a:pt x="7" y="37"/>
                      <a:pt x="5" y="41"/>
                    </a:cubicBezTo>
                    <a:cubicBezTo>
                      <a:pt x="5" y="42"/>
                      <a:pt x="6" y="43"/>
                      <a:pt x="7" y="42"/>
                    </a:cubicBezTo>
                    <a:cubicBezTo>
                      <a:pt x="7" y="42"/>
                      <a:pt x="15" y="29"/>
                      <a:pt x="11" y="37"/>
                    </a:cubicBezTo>
                    <a:cubicBezTo>
                      <a:pt x="9" y="40"/>
                      <a:pt x="6" y="43"/>
                      <a:pt x="5" y="47"/>
                    </a:cubicBezTo>
                    <a:cubicBezTo>
                      <a:pt x="4" y="48"/>
                      <a:pt x="5" y="48"/>
                      <a:pt x="6" y="48"/>
                    </a:cubicBezTo>
                    <a:cubicBezTo>
                      <a:pt x="7" y="46"/>
                      <a:pt x="12" y="39"/>
                      <a:pt x="12" y="39"/>
                    </a:cubicBezTo>
                    <a:cubicBezTo>
                      <a:pt x="9" y="42"/>
                      <a:pt x="7" y="46"/>
                      <a:pt x="6" y="50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9" y="48"/>
                      <a:pt x="13" y="43"/>
                      <a:pt x="14" y="41"/>
                    </a:cubicBezTo>
                    <a:cubicBezTo>
                      <a:pt x="12" y="46"/>
                      <a:pt x="9" y="50"/>
                      <a:pt x="8" y="54"/>
                    </a:cubicBezTo>
                    <a:cubicBezTo>
                      <a:pt x="7" y="55"/>
                      <a:pt x="9" y="56"/>
                      <a:pt x="9" y="55"/>
                    </a:cubicBezTo>
                    <a:cubicBezTo>
                      <a:pt x="11" y="52"/>
                      <a:pt x="13" y="49"/>
                      <a:pt x="15" y="47"/>
                    </a:cubicBezTo>
                    <a:cubicBezTo>
                      <a:pt x="12" y="50"/>
                      <a:pt x="10" y="54"/>
                      <a:pt x="8" y="58"/>
                    </a:cubicBezTo>
                    <a:cubicBezTo>
                      <a:pt x="7" y="59"/>
                      <a:pt x="9" y="60"/>
                      <a:pt x="9" y="59"/>
                    </a:cubicBezTo>
                    <a:cubicBezTo>
                      <a:pt x="10" y="57"/>
                      <a:pt x="11" y="56"/>
                      <a:pt x="12" y="54"/>
                    </a:cubicBezTo>
                    <a:cubicBezTo>
                      <a:pt x="15" y="53"/>
                      <a:pt x="15" y="52"/>
                      <a:pt x="13" y="52"/>
                    </a:cubicBezTo>
                    <a:cubicBezTo>
                      <a:pt x="12" y="54"/>
                      <a:pt x="10" y="57"/>
                      <a:pt x="9" y="60"/>
                    </a:cubicBezTo>
                    <a:cubicBezTo>
                      <a:pt x="9" y="60"/>
                      <a:pt x="10" y="61"/>
                      <a:pt x="10" y="60"/>
                    </a:cubicBezTo>
                    <a:cubicBezTo>
                      <a:pt x="11" y="60"/>
                      <a:pt x="11" y="60"/>
                      <a:pt x="12" y="59"/>
                    </a:cubicBezTo>
                    <a:cubicBezTo>
                      <a:pt x="13" y="58"/>
                      <a:pt x="12" y="57"/>
                      <a:pt x="11" y="58"/>
                    </a:cubicBezTo>
                    <a:cubicBezTo>
                      <a:pt x="13" y="56"/>
                      <a:pt x="14" y="52"/>
                      <a:pt x="16" y="50"/>
                    </a:cubicBezTo>
                    <a:cubicBezTo>
                      <a:pt x="16" y="49"/>
                      <a:pt x="15" y="48"/>
                      <a:pt x="15" y="49"/>
                    </a:cubicBezTo>
                    <a:cubicBezTo>
                      <a:pt x="13" y="50"/>
                      <a:pt x="12" y="52"/>
                      <a:pt x="11" y="54"/>
                    </a:cubicBezTo>
                    <a:cubicBezTo>
                      <a:pt x="9" y="55"/>
                      <a:pt x="9" y="56"/>
                      <a:pt x="11" y="56"/>
                    </a:cubicBezTo>
                    <a:cubicBezTo>
                      <a:pt x="13" y="52"/>
                      <a:pt x="15" y="48"/>
                      <a:pt x="17" y="44"/>
                    </a:cubicBezTo>
                    <a:cubicBezTo>
                      <a:pt x="17" y="43"/>
                      <a:pt x="16" y="43"/>
                      <a:pt x="15" y="43"/>
                    </a:cubicBezTo>
                    <a:cubicBezTo>
                      <a:pt x="14" y="45"/>
                      <a:pt x="13" y="47"/>
                      <a:pt x="11" y="49"/>
                    </a:cubicBezTo>
                    <a:cubicBezTo>
                      <a:pt x="9" y="52"/>
                      <a:pt x="9" y="52"/>
                      <a:pt x="11" y="50"/>
                    </a:cubicBezTo>
                    <a:cubicBezTo>
                      <a:pt x="13" y="46"/>
                      <a:pt x="15" y="43"/>
                      <a:pt x="16" y="40"/>
                    </a:cubicBezTo>
                    <a:cubicBezTo>
                      <a:pt x="17" y="39"/>
                      <a:pt x="16" y="38"/>
                      <a:pt x="15" y="39"/>
                    </a:cubicBezTo>
                    <a:cubicBezTo>
                      <a:pt x="13" y="42"/>
                      <a:pt x="10" y="45"/>
                      <a:pt x="8" y="48"/>
                    </a:cubicBezTo>
                    <a:cubicBezTo>
                      <a:pt x="11" y="45"/>
                      <a:pt x="13" y="40"/>
                      <a:pt x="15" y="36"/>
                    </a:cubicBezTo>
                    <a:cubicBezTo>
                      <a:pt x="15" y="36"/>
                      <a:pt x="14" y="35"/>
                      <a:pt x="14" y="36"/>
                    </a:cubicBezTo>
                    <a:cubicBezTo>
                      <a:pt x="11" y="38"/>
                      <a:pt x="8" y="41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3"/>
                      <a:pt x="9" y="42"/>
                      <a:pt x="10" y="40"/>
                    </a:cubicBezTo>
                    <a:cubicBezTo>
                      <a:pt x="12" y="37"/>
                      <a:pt x="13" y="35"/>
                      <a:pt x="15" y="32"/>
                    </a:cubicBezTo>
                    <a:cubicBezTo>
                      <a:pt x="15" y="32"/>
                      <a:pt x="14" y="31"/>
                      <a:pt x="14" y="31"/>
                    </a:cubicBezTo>
                    <a:cubicBezTo>
                      <a:pt x="11" y="34"/>
                      <a:pt x="9" y="36"/>
                      <a:pt x="7" y="39"/>
                    </a:cubicBezTo>
                    <a:cubicBezTo>
                      <a:pt x="10" y="35"/>
                      <a:pt x="12" y="31"/>
                      <a:pt x="14" y="27"/>
                    </a:cubicBezTo>
                    <a:cubicBezTo>
                      <a:pt x="14" y="26"/>
                      <a:pt x="13" y="26"/>
                      <a:pt x="13" y="26"/>
                    </a:cubicBezTo>
                    <a:cubicBezTo>
                      <a:pt x="11" y="29"/>
                      <a:pt x="4" y="40"/>
                      <a:pt x="8" y="33"/>
                    </a:cubicBezTo>
                    <a:cubicBezTo>
                      <a:pt x="10" y="29"/>
                      <a:pt x="13" y="26"/>
                      <a:pt x="15" y="22"/>
                    </a:cubicBezTo>
                    <a:cubicBezTo>
                      <a:pt x="16" y="22"/>
                      <a:pt x="15" y="21"/>
                      <a:pt x="14" y="21"/>
                    </a:cubicBezTo>
                    <a:cubicBezTo>
                      <a:pt x="12" y="24"/>
                      <a:pt x="10" y="27"/>
                      <a:pt x="7" y="29"/>
                    </a:cubicBezTo>
                    <a:cubicBezTo>
                      <a:pt x="9" y="27"/>
                      <a:pt x="11" y="23"/>
                      <a:pt x="13" y="20"/>
                    </a:cubicBezTo>
                    <a:cubicBezTo>
                      <a:pt x="13" y="19"/>
                      <a:pt x="12" y="18"/>
                      <a:pt x="12" y="19"/>
                    </a:cubicBezTo>
                    <a:cubicBezTo>
                      <a:pt x="10" y="21"/>
                      <a:pt x="9" y="22"/>
                      <a:pt x="8" y="24"/>
                    </a:cubicBezTo>
                    <a:cubicBezTo>
                      <a:pt x="6" y="26"/>
                      <a:pt x="6" y="27"/>
                      <a:pt x="7" y="27"/>
                    </a:cubicBezTo>
                    <a:cubicBezTo>
                      <a:pt x="10" y="22"/>
                      <a:pt x="13" y="17"/>
                      <a:pt x="16" y="12"/>
                    </a:cubicBezTo>
                    <a:cubicBezTo>
                      <a:pt x="16" y="11"/>
                      <a:pt x="15" y="11"/>
                      <a:pt x="15" y="11"/>
                    </a:cubicBezTo>
                    <a:cubicBezTo>
                      <a:pt x="12" y="15"/>
                      <a:pt x="10" y="18"/>
                      <a:pt x="7" y="21"/>
                    </a:cubicBezTo>
                    <a:cubicBezTo>
                      <a:pt x="9" y="19"/>
                      <a:pt x="11" y="14"/>
                      <a:pt x="13" y="11"/>
                    </a:cubicBezTo>
                    <a:cubicBezTo>
                      <a:pt x="13" y="10"/>
                      <a:pt x="12" y="10"/>
                      <a:pt x="12" y="10"/>
                    </a:cubicBezTo>
                    <a:cubicBezTo>
                      <a:pt x="10" y="12"/>
                      <a:pt x="6" y="15"/>
                      <a:pt x="5" y="18"/>
                    </a:cubicBezTo>
                    <a:cubicBezTo>
                      <a:pt x="7" y="13"/>
                      <a:pt x="10" y="9"/>
                      <a:pt x="12" y="5"/>
                    </a:cubicBezTo>
                    <a:cubicBezTo>
                      <a:pt x="13" y="4"/>
                      <a:pt x="11" y="3"/>
                      <a:pt x="11" y="4"/>
                    </a:cubicBezTo>
                    <a:cubicBezTo>
                      <a:pt x="10" y="6"/>
                      <a:pt x="9" y="7"/>
                      <a:pt x="8" y="9"/>
                    </a:cubicBezTo>
                    <a:cubicBezTo>
                      <a:pt x="7" y="10"/>
                      <a:pt x="3" y="18"/>
                      <a:pt x="7" y="12"/>
                    </a:cubicBezTo>
                    <a:cubicBezTo>
                      <a:pt x="9" y="9"/>
                      <a:pt x="10" y="5"/>
                      <a:pt x="11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8" y="3"/>
                      <a:pt x="7" y="5"/>
                      <a:pt x="5" y="7"/>
                    </a:cubicBezTo>
                    <a:cubicBezTo>
                      <a:pt x="3" y="9"/>
                      <a:pt x="3" y="10"/>
                      <a:pt x="5" y="10"/>
                    </a:cubicBezTo>
                    <a:cubicBezTo>
                      <a:pt x="6" y="8"/>
                      <a:pt x="7" y="5"/>
                      <a:pt x="9" y="3"/>
                    </a:cubicBezTo>
                    <a:cubicBezTo>
                      <a:pt x="9" y="2"/>
                      <a:pt x="8" y="1"/>
                      <a:pt x="8" y="2"/>
                    </a:cubicBezTo>
                    <a:cubicBezTo>
                      <a:pt x="3" y="5"/>
                      <a:pt x="0" y="11"/>
                      <a:pt x="5" y="2"/>
                    </a:cubicBezTo>
                    <a:cubicBezTo>
                      <a:pt x="5" y="2"/>
                      <a:pt x="4" y="1"/>
                      <a:pt x="4" y="2"/>
                    </a:cubicBezTo>
                    <a:cubicBezTo>
                      <a:pt x="1" y="5"/>
                      <a:pt x="2" y="3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6" name="Freeform 79"/>
              <p:cNvSpPr>
                <a:spLocks/>
              </p:cNvSpPr>
              <p:nvPr/>
            </p:nvSpPr>
            <p:spPr bwMode="auto">
              <a:xfrm>
                <a:off x="1163638" y="2068513"/>
                <a:ext cx="68263" cy="50800"/>
              </a:xfrm>
              <a:custGeom>
                <a:avLst/>
                <a:gdLst>
                  <a:gd name="T0" fmla="*/ 1 w 64"/>
                  <a:gd name="T1" fmla="*/ 47 h 48"/>
                  <a:gd name="T2" fmla="*/ 35 w 64"/>
                  <a:gd name="T3" fmla="*/ 35 h 48"/>
                  <a:gd name="T4" fmla="*/ 60 w 64"/>
                  <a:gd name="T5" fmla="*/ 1 h 48"/>
                  <a:gd name="T6" fmla="*/ 59 w 64"/>
                  <a:gd name="T7" fmla="*/ 0 h 48"/>
                  <a:gd name="T8" fmla="*/ 49 w 64"/>
                  <a:gd name="T9" fmla="*/ 7 h 48"/>
                  <a:gd name="T10" fmla="*/ 49 w 64"/>
                  <a:gd name="T11" fmla="*/ 8 h 48"/>
                  <a:gd name="T12" fmla="*/ 58 w 64"/>
                  <a:gd name="T13" fmla="*/ 3 h 48"/>
                  <a:gd name="T14" fmla="*/ 62 w 64"/>
                  <a:gd name="T15" fmla="*/ 13 h 48"/>
                  <a:gd name="T16" fmla="*/ 64 w 64"/>
                  <a:gd name="T17" fmla="*/ 13 h 48"/>
                  <a:gd name="T18" fmla="*/ 61 w 64"/>
                  <a:gd name="T19" fmla="*/ 1 h 48"/>
                  <a:gd name="T20" fmla="*/ 60 w 64"/>
                  <a:gd name="T21" fmla="*/ 0 h 48"/>
                  <a:gd name="T22" fmla="*/ 51 w 64"/>
                  <a:gd name="T23" fmla="*/ 5 h 48"/>
                  <a:gd name="T24" fmla="*/ 58 w 64"/>
                  <a:gd name="T25" fmla="*/ 4 h 48"/>
                  <a:gd name="T26" fmla="*/ 44 w 64"/>
                  <a:gd name="T27" fmla="*/ 27 h 48"/>
                  <a:gd name="T28" fmla="*/ 2 w 64"/>
                  <a:gd name="T29" fmla="*/ 45 h 48"/>
                  <a:gd name="T30" fmla="*/ 1 w 64"/>
                  <a:gd name="T31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8">
                    <a:moveTo>
                      <a:pt x="1" y="47"/>
                    </a:moveTo>
                    <a:cubicBezTo>
                      <a:pt x="14" y="48"/>
                      <a:pt x="25" y="42"/>
                      <a:pt x="35" y="35"/>
                    </a:cubicBezTo>
                    <a:cubicBezTo>
                      <a:pt x="48" y="26"/>
                      <a:pt x="54" y="15"/>
                      <a:pt x="60" y="1"/>
                    </a:cubicBezTo>
                    <a:cubicBezTo>
                      <a:pt x="61" y="1"/>
                      <a:pt x="60" y="0"/>
                      <a:pt x="59" y="0"/>
                    </a:cubicBezTo>
                    <a:cubicBezTo>
                      <a:pt x="55" y="2"/>
                      <a:pt x="52" y="4"/>
                      <a:pt x="49" y="7"/>
                    </a:cubicBezTo>
                    <a:cubicBezTo>
                      <a:pt x="48" y="7"/>
                      <a:pt x="49" y="9"/>
                      <a:pt x="49" y="8"/>
                    </a:cubicBezTo>
                    <a:cubicBezTo>
                      <a:pt x="52" y="7"/>
                      <a:pt x="55" y="5"/>
                      <a:pt x="58" y="3"/>
                    </a:cubicBezTo>
                    <a:cubicBezTo>
                      <a:pt x="61" y="2"/>
                      <a:pt x="62" y="11"/>
                      <a:pt x="62" y="13"/>
                    </a:cubicBezTo>
                    <a:cubicBezTo>
                      <a:pt x="62" y="14"/>
                      <a:pt x="64" y="13"/>
                      <a:pt x="64" y="13"/>
                    </a:cubicBezTo>
                    <a:cubicBezTo>
                      <a:pt x="63" y="8"/>
                      <a:pt x="63" y="5"/>
                      <a:pt x="61" y="1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57" y="2"/>
                      <a:pt x="54" y="4"/>
                      <a:pt x="51" y="5"/>
                    </a:cubicBezTo>
                    <a:cubicBezTo>
                      <a:pt x="48" y="7"/>
                      <a:pt x="58" y="4"/>
                      <a:pt x="58" y="4"/>
                    </a:cubicBezTo>
                    <a:cubicBezTo>
                      <a:pt x="54" y="12"/>
                      <a:pt x="51" y="20"/>
                      <a:pt x="44" y="27"/>
                    </a:cubicBezTo>
                    <a:cubicBezTo>
                      <a:pt x="34" y="37"/>
                      <a:pt x="17" y="47"/>
                      <a:pt x="2" y="45"/>
                    </a:cubicBezTo>
                    <a:cubicBezTo>
                      <a:pt x="1" y="45"/>
                      <a:pt x="0" y="46"/>
                      <a:pt x="1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7" name="Freeform 80"/>
              <p:cNvSpPr>
                <a:spLocks/>
              </p:cNvSpPr>
              <p:nvPr/>
            </p:nvSpPr>
            <p:spPr bwMode="auto">
              <a:xfrm>
                <a:off x="1265238" y="2162176"/>
                <a:ext cx="14288" cy="15875"/>
              </a:xfrm>
              <a:custGeom>
                <a:avLst/>
                <a:gdLst>
                  <a:gd name="T0" fmla="*/ 2 w 14"/>
                  <a:gd name="T1" fmla="*/ 0 h 15"/>
                  <a:gd name="T2" fmla="*/ 1 w 14"/>
                  <a:gd name="T3" fmla="*/ 0 h 15"/>
                  <a:gd name="T4" fmla="*/ 1 w 14"/>
                  <a:gd name="T5" fmla="*/ 1 h 15"/>
                  <a:gd name="T6" fmla="*/ 13 w 14"/>
                  <a:gd name="T7" fmla="*/ 4 h 15"/>
                  <a:gd name="T8" fmla="*/ 13 w 14"/>
                  <a:gd name="T9" fmla="*/ 3 h 15"/>
                  <a:gd name="T10" fmla="*/ 8 w 14"/>
                  <a:gd name="T11" fmla="*/ 13 h 15"/>
                  <a:gd name="T12" fmla="*/ 9 w 14"/>
                  <a:gd name="T13" fmla="*/ 14 h 15"/>
                  <a:gd name="T14" fmla="*/ 14 w 14"/>
                  <a:gd name="T15" fmla="*/ 4 h 15"/>
                  <a:gd name="T16" fmla="*/ 13 w 14"/>
                  <a:gd name="T17" fmla="*/ 3 h 15"/>
                  <a:gd name="T18" fmla="*/ 1 w 14"/>
                  <a:gd name="T19" fmla="*/ 0 h 15"/>
                  <a:gd name="T20" fmla="*/ 0 w 14"/>
                  <a:gd name="T21" fmla="*/ 1 h 15"/>
                  <a:gd name="T22" fmla="*/ 1 w 14"/>
                  <a:gd name="T23" fmla="*/ 1 h 15"/>
                  <a:gd name="T24" fmla="*/ 2 w 14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5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5" y="1"/>
                      <a:pt x="9" y="3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7"/>
                      <a:pt x="10" y="10"/>
                      <a:pt x="8" y="13"/>
                    </a:cubicBezTo>
                    <a:cubicBezTo>
                      <a:pt x="7" y="14"/>
                      <a:pt x="8" y="15"/>
                      <a:pt x="9" y="14"/>
                    </a:cubicBezTo>
                    <a:cubicBezTo>
                      <a:pt x="11" y="11"/>
                      <a:pt x="13" y="7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9" y="2"/>
                      <a:pt x="5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8" name="Freeform 81"/>
              <p:cNvSpPr>
                <a:spLocks/>
              </p:cNvSpPr>
              <p:nvPr/>
            </p:nvSpPr>
            <p:spPr bwMode="auto">
              <a:xfrm>
                <a:off x="1144588" y="2081213"/>
                <a:ext cx="20638" cy="17463"/>
              </a:xfrm>
              <a:custGeom>
                <a:avLst/>
                <a:gdLst>
                  <a:gd name="T0" fmla="*/ 1 w 19"/>
                  <a:gd name="T1" fmla="*/ 16 h 16"/>
                  <a:gd name="T2" fmla="*/ 12 w 19"/>
                  <a:gd name="T3" fmla="*/ 1 h 16"/>
                  <a:gd name="T4" fmla="*/ 11 w 19"/>
                  <a:gd name="T5" fmla="*/ 1 h 16"/>
                  <a:gd name="T6" fmla="*/ 17 w 19"/>
                  <a:gd name="T7" fmla="*/ 13 h 16"/>
                  <a:gd name="T8" fmla="*/ 18 w 19"/>
                  <a:gd name="T9" fmla="*/ 12 h 16"/>
                  <a:gd name="T10" fmla="*/ 12 w 19"/>
                  <a:gd name="T11" fmla="*/ 1 h 16"/>
                  <a:gd name="T12" fmla="*/ 11 w 19"/>
                  <a:gd name="T13" fmla="*/ 1 h 16"/>
                  <a:gd name="T14" fmla="*/ 1 w 19"/>
                  <a:gd name="T15" fmla="*/ 14 h 16"/>
                  <a:gd name="T16" fmla="*/ 1 w 19"/>
                  <a:gd name="T1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6">
                    <a:moveTo>
                      <a:pt x="1" y="16"/>
                    </a:moveTo>
                    <a:cubicBezTo>
                      <a:pt x="7" y="14"/>
                      <a:pt x="10" y="6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3" y="5"/>
                      <a:pt x="14" y="10"/>
                      <a:pt x="17" y="13"/>
                    </a:cubicBezTo>
                    <a:cubicBezTo>
                      <a:pt x="18" y="14"/>
                      <a:pt x="19" y="13"/>
                      <a:pt x="18" y="12"/>
                    </a:cubicBezTo>
                    <a:cubicBezTo>
                      <a:pt x="15" y="9"/>
                      <a:pt x="15" y="4"/>
                      <a:pt x="12" y="1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9" y="5"/>
                      <a:pt x="6" y="13"/>
                      <a:pt x="1" y="14"/>
                    </a:cubicBezTo>
                    <a:cubicBezTo>
                      <a:pt x="0" y="15"/>
                      <a:pt x="0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59" name="Freeform 95"/>
              <p:cNvSpPr>
                <a:spLocks/>
              </p:cNvSpPr>
              <p:nvPr/>
            </p:nvSpPr>
            <p:spPr bwMode="auto">
              <a:xfrm>
                <a:off x="1050925" y="2143126"/>
                <a:ext cx="92075" cy="84138"/>
              </a:xfrm>
              <a:custGeom>
                <a:avLst/>
                <a:gdLst>
                  <a:gd name="T0" fmla="*/ 55 w 87"/>
                  <a:gd name="T1" fmla="*/ 6 h 79"/>
                  <a:gd name="T2" fmla="*/ 28 w 87"/>
                  <a:gd name="T3" fmla="*/ 10 h 79"/>
                  <a:gd name="T4" fmla="*/ 7 w 87"/>
                  <a:gd name="T5" fmla="*/ 38 h 79"/>
                  <a:gd name="T6" fmla="*/ 44 w 87"/>
                  <a:gd name="T7" fmla="*/ 78 h 79"/>
                  <a:gd name="T8" fmla="*/ 81 w 87"/>
                  <a:gd name="T9" fmla="*/ 35 h 79"/>
                  <a:gd name="T10" fmla="*/ 47 w 87"/>
                  <a:gd name="T11" fmla="*/ 3 h 79"/>
                  <a:gd name="T12" fmla="*/ 48 w 87"/>
                  <a:gd name="T13" fmla="*/ 5 h 79"/>
                  <a:gd name="T14" fmla="*/ 79 w 87"/>
                  <a:gd name="T15" fmla="*/ 32 h 79"/>
                  <a:gd name="T16" fmla="*/ 47 w 87"/>
                  <a:gd name="T17" fmla="*/ 77 h 79"/>
                  <a:gd name="T18" fmla="*/ 7 w 87"/>
                  <a:gd name="T19" fmla="*/ 43 h 79"/>
                  <a:gd name="T20" fmla="*/ 25 w 87"/>
                  <a:gd name="T21" fmla="*/ 13 h 79"/>
                  <a:gd name="T22" fmla="*/ 54 w 87"/>
                  <a:gd name="T23" fmla="*/ 7 h 79"/>
                  <a:gd name="T24" fmla="*/ 55 w 87"/>
                  <a:gd name="T25" fmla="*/ 6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" h="79">
                    <a:moveTo>
                      <a:pt x="55" y="6"/>
                    </a:moveTo>
                    <a:cubicBezTo>
                      <a:pt x="47" y="0"/>
                      <a:pt x="36" y="6"/>
                      <a:pt x="28" y="10"/>
                    </a:cubicBezTo>
                    <a:cubicBezTo>
                      <a:pt x="17" y="15"/>
                      <a:pt x="10" y="26"/>
                      <a:pt x="7" y="38"/>
                    </a:cubicBezTo>
                    <a:cubicBezTo>
                      <a:pt x="0" y="60"/>
                      <a:pt x="23" y="78"/>
                      <a:pt x="44" y="78"/>
                    </a:cubicBezTo>
                    <a:cubicBezTo>
                      <a:pt x="65" y="79"/>
                      <a:pt x="86" y="55"/>
                      <a:pt x="81" y="35"/>
                    </a:cubicBezTo>
                    <a:cubicBezTo>
                      <a:pt x="79" y="24"/>
                      <a:pt x="62" y="0"/>
                      <a:pt x="47" y="3"/>
                    </a:cubicBezTo>
                    <a:cubicBezTo>
                      <a:pt x="46" y="4"/>
                      <a:pt x="47" y="5"/>
                      <a:pt x="48" y="5"/>
                    </a:cubicBezTo>
                    <a:cubicBezTo>
                      <a:pt x="60" y="1"/>
                      <a:pt x="75" y="23"/>
                      <a:pt x="79" y="32"/>
                    </a:cubicBezTo>
                    <a:cubicBezTo>
                      <a:pt x="87" y="52"/>
                      <a:pt x="66" y="75"/>
                      <a:pt x="47" y="77"/>
                    </a:cubicBezTo>
                    <a:cubicBezTo>
                      <a:pt x="27" y="79"/>
                      <a:pt x="6" y="63"/>
                      <a:pt x="7" y="43"/>
                    </a:cubicBezTo>
                    <a:cubicBezTo>
                      <a:pt x="7" y="32"/>
                      <a:pt x="16" y="20"/>
                      <a:pt x="25" y="13"/>
                    </a:cubicBezTo>
                    <a:cubicBezTo>
                      <a:pt x="33" y="8"/>
                      <a:pt x="46" y="1"/>
                      <a:pt x="54" y="7"/>
                    </a:cubicBezTo>
                    <a:cubicBezTo>
                      <a:pt x="55" y="8"/>
                      <a:pt x="55" y="6"/>
                      <a:pt x="5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0" name="Freeform 96"/>
              <p:cNvSpPr>
                <a:spLocks/>
              </p:cNvSpPr>
              <p:nvPr/>
            </p:nvSpPr>
            <p:spPr bwMode="auto">
              <a:xfrm>
                <a:off x="1063625" y="2144713"/>
                <a:ext cx="73025" cy="74613"/>
              </a:xfrm>
              <a:custGeom>
                <a:avLst/>
                <a:gdLst>
                  <a:gd name="T0" fmla="*/ 0 w 70"/>
                  <a:gd name="T1" fmla="*/ 24 h 70"/>
                  <a:gd name="T2" fmla="*/ 13 w 70"/>
                  <a:gd name="T3" fmla="*/ 37 h 70"/>
                  <a:gd name="T4" fmla="*/ 27 w 70"/>
                  <a:gd name="T5" fmla="*/ 39 h 70"/>
                  <a:gd name="T6" fmla="*/ 43 w 70"/>
                  <a:gd name="T7" fmla="*/ 40 h 70"/>
                  <a:gd name="T8" fmla="*/ 44 w 70"/>
                  <a:gd name="T9" fmla="*/ 47 h 70"/>
                  <a:gd name="T10" fmla="*/ 49 w 70"/>
                  <a:gd name="T11" fmla="*/ 68 h 70"/>
                  <a:gd name="T12" fmla="*/ 50 w 70"/>
                  <a:gd name="T13" fmla="*/ 69 h 70"/>
                  <a:gd name="T14" fmla="*/ 61 w 70"/>
                  <a:gd name="T15" fmla="*/ 48 h 70"/>
                  <a:gd name="T16" fmla="*/ 64 w 70"/>
                  <a:gd name="T17" fmla="*/ 36 h 70"/>
                  <a:gd name="T18" fmla="*/ 48 w 70"/>
                  <a:gd name="T19" fmla="*/ 32 h 70"/>
                  <a:gd name="T20" fmla="*/ 33 w 70"/>
                  <a:gd name="T21" fmla="*/ 35 h 70"/>
                  <a:gd name="T22" fmla="*/ 28 w 70"/>
                  <a:gd name="T23" fmla="*/ 34 h 70"/>
                  <a:gd name="T24" fmla="*/ 30 w 70"/>
                  <a:gd name="T25" fmla="*/ 26 h 70"/>
                  <a:gd name="T26" fmla="*/ 36 w 70"/>
                  <a:gd name="T27" fmla="*/ 22 h 70"/>
                  <a:gd name="T28" fmla="*/ 42 w 70"/>
                  <a:gd name="T29" fmla="*/ 11 h 70"/>
                  <a:gd name="T30" fmla="*/ 41 w 70"/>
                  <a:gd name="T31" fmla="*/ 1 h 70"/>
                  <a:gd name="T32" fmla="*/ 41 w 70"/>
                  <a:gd name="T33" fmla="*/ 0 h 70"/>
                  <a:gd name="T34" fmla="*/ 37 w 70"/>
                  <a:gd name="T35" fmla="*/ 6 h 70"/>
                  <a:gd name="T36" fmla="*/ 39 w 70"/>
                  <a:gd name="T37" fmla="*/ 10 h 70"/>
                  <a:gd name="T38" fmla="*/ 37 w 70"/>
                  <a:gd name="T39" fmla="*/ 18 h 70"/>
                  <a:gd name="T40" fmla="*/ 24 w 70"/>
                  <a:gd name="T41" fmla="*/ 28 h 70"/>
                  <a:gd name="T42" fmla="*/ 56 w 70"/>
                  <a:gd name="T43" fmla="*/ 32 h 70"/>
                  <a:gd name="T44" fmla="*/ 55 w 70"/>
                  <a:gd name="T45" fmla="*/ 57 h 70"/>
                  <a:gd name="T46" fmla="*/ 52 w 70"/>
                  <a:gd name="T47" fmla="*/ 62 h 70"/>
                  <a:gd name="T48" fmla="*/ 51 w 70"/>
                  <a:gd name="T49" fmla="*/ 67 h 70"/>
                  <a:gd name="T50" fmla="*/ 53 w 70"/>
                  <a:gd name="T51" fmla="*/ 62 h 70"/>
                  <a:gd name="T52" fmla="*/ 50 w 70"/>
                  <a:gd name="T53" fmla="*/ 54 h 70"/>
                  <a:gd name="T54" fmla="*/ 45 w 70"/>
                  <a:gd name="T55" fmla="*/ 40 h 70"/>
                  <a:gd name="T56" fmla="*/ 27 w 70"/>
                  <a:gd name="T57" fmla="*/ 38 h 70"/>
                  <a:gd name="T58" fmla="*/ 6 w 70"/>
                  <a:gd name="T59" fmla="*/ 26 h 70"/>
                  <a:gd name="T60" fmla="*/ 0 w 70"/>
                  <a:gd name="T61" fmla="*/ 23 h 70"/>
                  <a:gd name="T62" fmla="*/ 0 w 70"/>
                  <a:gd name="T63" fmla="*/ 2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0" h="70">
                    <a:moveTo>
                      <a:pt x="0" y="24"/>
                    </a:moveTo>
                    <a:cubicBezTo>
                      <a:pt x="5" y="24"/>
                      <a:pt x="9" y="35"/>
                      <a:pt x="13" y="37"/>
                    </a:cubicBezTo>
                    <a:cubicBezTo>
                      <a:pt x="18" y="40"/>
                      <a:pt x="23" y="40"/>
                      <a:pt x="27" y="39"/>
                    </a:cubicBezTo>
                    <a:cubicBezTo>
                      <a:pt x="31" y="38"/>
                      <a:pt x="41" y="35"/>
                      <a:pt x="43" y="40"/>
                    </a:cubicBezTo>
                    <a:cubicBezTo>
                      <a:pt x="44" y="42"/>
                      <a:pt x="44" y="45"/>
                      <a:pt x="44" y="47"/>
                    </a:cubicBezTo>
                    <a:cubicBezTo>
                      <a:pt x="45" y="55"/>
                      <a:pt x="55" y="57"/>
                      <a:pt x="49" y="68"/>
                    </a:cubicBezTo>
                    <a:cubicBezTo>
                      <a:pt x="48" y="69"/>
                      <a:pt x="49" y="70"/>
                      <a:pt x="50" y="69"/>
                    </a:cubicBezTo>
                    <a:cubicBezTo>
                      <a:pt x="54" y="62"/>
                      <a:pt x="58" y="55"/>
                      <a:pt x="61" y="48"/>
                    </a:cubicBezTo>
                    <a:cubicBezTo>
                      <a:pt x="62" y="45"/>
                      <a:pt x="65" y="40"/>
                      <a:pt x="64" y="36"/>
                    </a:cubicBezTo>
                    <a:cubicBezTo>
                      <a:pt x="62" y="29"/>
                      <a:pt x="53" y="31"/>
                      <a:pt x="48" y="32"/>
                    </a:cubicBezTo>
                    <a:cubicBezTo>
                      <a:pt x="43" y="33"/>
                      <a:pt x="38" y="35"/>
                      <a:pt x="33" y="35"/>
                    </a:cubicBezTo>
                    <a:cubicBezTo>
                      <a:pt x="31" y="35"/>
                      <a:pt x="30" y="35"/>
                      <a:pt x="28" y="34"/>
                    </a:cubicBezTo>
                    <a:cubicBezTo>
                      <a:pt x="26" y="30"/>
                      <a:pt x="27" y="27"/>
                      <a:pt x="30" y="26"/>
                    </a:cubicBezTo>
                    <a:cubicBezTo>
                      <a:pt x="32" y="25"/>
                      <a:pt x="34" y="24"/>
                      <a:pt x="36" y="22"/>
                    </a:cubicBezTo>
                    <a:cubicBezTo>
                      <a:pt x="38" y="21"/>
                      <a:pt x="42" y="14"/>
                      <a:pt x="42" y="11"/>
                    </a:cubicBezTo>
                    <a:cubicBezTo>
                      <a:pt x="42" y="10"/>
                      <a:pt x="33" y="1"/>
                      <a:pt x="41" y="1"/>
                    </a:cubicBezTo>
                    <a:cubicBezTo>
                      <a:pt x="42" y="1"/>
                      <a:pt x="42" y="0"/>
                      <a:pt x="41" y="0"/>
                    </a:cubicBezTo>
                    <a:cubicBezTo>
                      <a:pt x="36" y="0"/>
                      <a:pt x="35" y="2"/>
                      <a:pt x="37" y="6"/>
                    </a:cubicBezTo>
                    <a:cubicBezTo>
                      <a:pt x="37" y="7"/>
                      <a:pt x="39" y="8"/>
                      <a:pt x="39" y="10"/>
                    </a:cubicBezTo>
                    <a:cubicBezTo>
                      <a:pt x="41" y="12"/>
                      <a:pt x="39" y="15"/>
                      <a:pt x="37" y="18"/>
                    </a:cubicBezTo>
                    <a:cubicBezTo>
                      <a:pt x="35" y="24"/>
                      <a:pt x="27" y="23"/>
                      <a:pt x="24" y="28"/>
                    </a:cubicBezTo>
                    <a:cubicBezTo>
                      <a:pt x="16" y="43"/>
                      <a:pt x="52" y="32"/>
                      <a:pt x="56" y="32"/>
                    </a:cubicBezTo>
                    <a:cubicBezTo>
                      <a:pt x="70" y="32"/>
                      <a:pt x="58" y="52"/>
                      <a:pt x="55" y="57"/>
                    </a:cubicBezTo>
                    <a:cubicBezTo>
                      <a:pt x="54" y="59"/>
                      <a:pt x="53" y="61"/>
                      <a:pt x="52" y="62"/>
                    </a:cubicBezTo>
                    <a:cubicBezTo>
                      <a:pt x="50" y="64"/>
                      <a:pt x="50" y="65"/>
                      <a:pt x="51" y="67"/>
                    </a:cubicBezTo>
                    <a:cubicBezTo>
                      <a:pt x="52" y="65"/>
                      <a:pt x="53" y="63"/>
                      <a:pt x="53" y="62"/>
                    </a:cubicBezTo>
                    <a:cubicBezTo>
                      <a:pt x="53" y="59"/>
                      <a:pt x="53" y="56"/>
                      <a:pt x="50" y="54"/>
                    </a:cubicBezTo>
                    <a:cubicBezTo>
                      <a:pt x="45" y="49"/>
                      <a:pt x="46" y="46"/>
                      <a:pt x="45" y="40"/>
                    </a:cubicBezTo>
                    <a:cubicBezTo>
                      <a:pt x="44" y="33"/>
                      <a:pt x="31" y="37"/>
                      <a:pt x="27" y="38"/>
                    </a:cubicBezTo>
                    <a:cubicBezTo>
                      <a:pt x="17" y="40"/>
                      <a:pt x="11" y="35"/>
                      <a:pt x="6" y="26"/>
                    </a:cubicBezTo>
                    <a:cubicBezTo>
                      <a:pt x="5" y="24"/>
                      <a:pt x="3" y="23"/>
                      <a:pt x="0" y="23"/>
                    </a:cubicBezTo>
                    <a:cubicBezTo>
                      <a:pt x="0" y="22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1" name="Freeform 99"/>
              <p:cNvSpPr>
                <a:spLocks/>
              </p:cNvSpPr>
              <p:nvPr/>
            </p:nvSpPr>
            <p:spPr bwMode="auto">
              <a:xfrm>
                <a:off x="1104900" y="2179638"/>
                <a:ext cx="25400" cy="30163"/>
              </a:xfrm>
              <a:custGeom>
                <a:avLst/>
                <a:gdLst>
                  <a:gd name="T0" fmla="*/ 2 w 24"/>
                  <a:gd name="T1" fmla="*/ 6 h 28"/>
                  <a:gd name="T2" fmla="*/ 5 w 24"/>
                  <a:gd name="T3" fmla="*/ 6 h 28"/>
                  <a:gd name="T4" fmla="*/ 5 w 24"/>
                  <a:gd name="T5" fmla="*/ 13 h 28"/>
                  <a:gd name="T6" fmla="*/ 8 w 24"/>
                  <a:gd name="T7" fmla="*/ 19 h 28"/>
                  <a:gd name="T8" fmla="*/ 11 w 24"/>
                  <a:gd name="T9" fmla="*/ 22 h 28"/>
                  <a:gd name="T10" fmla="*/ 13 w 24"/>
                  <a:gd name="T11" fmla="*/ 25 h 28"/>
                  <a:gd name="T12" fmla="*/ 14 w 24"/>
                  <a:gd name="T13" fmla="*/ 27 h 28"/>
                  <a:gd name="T14" fmla="*/ 16 w 24"/>
                  <a:gd name="T15" fmla="*/ 17 h 28"/>
                  <a:gd name="T16" fmla="*/ 17 w 24"/>
                  <a:gd name="T17" fmla="*/ 16 h 28"/>
                  <a:gd name="T18" fmla="*/ 18 w 24"/>
                  <a:gd name="T19" fmla="*/ 16 h 28"/>
                  <a:gd name="T20" fmla="*/ 20 w 24"/>
                  <a:gd name="T21" fmla="*/ 14 h 28"/>
                  <a:gd name="T22" fmla="*/ 21 w 24"/>
                  <a:gd name="T23" fmla="*/ 8 h 28"/>
                  <a:gd name="T24" fmla="*/ 14 w 24"/>
                  <a:gd name="T25" fmla="*/ 10 h 28"/>
                  <a:gd name="T26" fmla="*/ 13 w 24"/>
                  <a:gd name="T27" fmla="*/ 14 h 28"/>
                  <a:gd name="T28" fmla="*/ 9 w 24"/>
                  <a:gd name="T29" fmla="*/ 11 h 28"/>
                  <a:gd name="T30" fmla="*/ 10 w 24"/>
                  <a:gd name="T31" fmla="*/ 15 h 28"/>
                  <a:gd name="T32" fmla="*/ 7 w 24"/>
                  <a:gd name="T33" fmla="*/ 6 h 28"/>
                  <a:gd name="T34" fmla="*/ 20 w 24"/>
                  <a:gd name="T35" fmla="*/ 10 h 28"/>
                  <a:gd name="T36" fmla="*/ 18 w 24"/>
                  <a:gd name="T37" fmla="*/ 16 h 28"/>
                  <a:gd name="T38" fmla="*/ 14 w 24"/>
                  <a:gd name="T39" fmla="*/ 16 h 28"/>
                  <a:gd name="T40" fmla="*/ 11 w 24"/>
                  <a:gd name="T41" fmla="*/ 18 h 28"/>
                  <a:gd name="T42" fmla="*/ 7 w 24"/>
                  <a:gd name="T43" fmla="*/ 19 h 28"/>
                  <a:gd name="T44" fmla="*/ 17 w 24"/>
                  <a:gd name="T45" fmla="*/ 4 h 28"/>
                  <a:gd name="T46" fmla="*/ 11 w 24"/>
                  <a:gd name="T47" fmla="*/ 14 h 28"/>
                  <a:gd name="T48" fmla="*/ 9 w 24"/>
                  <a:gd name="T49" fmla="*/ 18 h 28"/>
                  <a:gd name="T50" fmla="*/ 10 w 24"/>
                  <a:gd name="T51" fmla="*/ 11 h 28"/>
                  <a:gd name="T52" fmla="*/ 10 w 24"/>
                  <a:gd name="T53" fmla="*/ 6 h 28"/>
                  <a:gd name="T54" fmla="*/ 13 w 24"/>
                  <a:gd name="T55" fmla="*/ 8 h 28"/>
                  <a:gd name="T56" fmla="*/ 12 w 24"/>
                  <a:gd name="T57" fmla="*/ 11 h 28"/>
                  <a:gd name="T58" fmla="*/ 17 w 24"/>
                  <a:gd name="T59" fmla="*/ 4 h 28"/>
                  <a:gd name="T60" fmla="*/ 8 w 24"/>
                  <a:gd name="T61" fmla="*/ 21 h 28"/>
                  <a:gd name="T62" fmla="*/ 11 w 24"/>
                  <a:gd name="T63" fmla="*/ 18 h 28"/>
                  <a:gd name="T64" fmla="*/ 13 w 24"/>
                  <a:gd name="T65" fmla="*/ 25 h 28"/>
                  <a:gd name="T66" fmla="*/ 15 w 24"/>
                  <a:gd name="T67" fmla="*/ 23 h 28"/>
                  <a:gd name="T68" fmla="*/ 15 w 24"/>
                  <a:gd name="T69" fmla="*/ 14 h 28"/>
                  <a:gd name="T70" fmla="*/ 7 w 24"/>
                  <a:gd name="T71" fmla="*/ 6 h 28"/>
                  <a:gd name="T72" fmla="*/ 10 w 24"/>
                  <a:gd name="T73" fmla="*/ 15 h 28"/>
                  <a:gd name="T74" fmla="*/ 9 w 24"/>
                  <a:gd name="T75" fmla="*/ 12 h 28"/>
                  <a:gd name="T76" fmla="*/ 13 w 24"/>
                  <a:gd name="T77" fmla="*/ 15 h 28"/>
                  <a:gd name="T78" fmla="*/ 14 w 24"/>
                  <a:gd name="T79" fmla="*/ 10 h 28"/>
                  <a:gd name="T80" fmla="*/ 22 w 24"/>
                  <a:gd name="T81" fmla="*/ 8 h 28"/>
                  <a:gd name="T82" fmla="*/ 22 w 24"/>
                  <a:gd name="T83" fmla="*/ 14 h 28"/>
                  <a:gd name="T84" fmla="*/ 20 w 24"/>
                  <a:gd name="T85" fmla="*/ 16 h 28"/>
                  <a:gd name="T86" fmla="*/ 18 w 24"/>
                  <a:gd name="T87" fmla="*/ 16 h 28"/>
                  <a:gd name="T88" fmla="*/ 18 w 24"/>
                  <a:gd name="T89" fmla="*/ 18 h 28"/>
                  <a:gd name="T90" fmla="*/ 15 w 24"/>
                  <a:gd name="T91" fmla="*/ 27 h 28"/>
                  <a:gd name="T92" fmla="*/ 15 w 24"/>
                  <a:gd name="T93" fmla="*/ 25 h 28"/>
                  <a:gd name="T94" fmla="*/ 12 w 24"/>
                  <a:gd name="T95" fmla="*/ 22 h 28"/>
                  <a:gd name="T96" fmla="*/ 9 w 24"/>
                  <a:gd name="T97" fmla="*/ 19 h 28"/>
                  <a:gd name="T98" fmla="*/ 6 w 24"/>
                  <a:gd name="T99" fmla="*/ 14 h 28"/>
                  <a:gd name="T100" fmla="*/ 6 w 24"/>
                  <a:gd name="T101" fmla="*/ 6 h 28"/>
                  <a:gd name="T102" fmla="*/ 0 w 24"/>
                  <a:gd name="T103" fmla="*/ 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" h="2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6"/>
                      <a:pt x="5" y="5"/>
                      <a:pt x="6" y="4"/>
                    </a:cubicBezTo>
                    <a:cubicBezTo>
                      <a:pt x="5" y="4"/>
                      <a:pt x="5" y="4"/>
                      <a:pt x="4" y="3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7"/>
                      <a:pt x="6" y="7"/>
                      <a:pt x="6" y="6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7"/>
                      <a:pt x="5" y="10"/>
                      <a:pt x="5" y="13"/>
                    </a:cubicBezTo>
                    <a:cubicBezTo>
                      <a:pt x="4" y="14"/>
                      <a:pt x="6" y="15"/>
                      <a:pt x="6" y="14"/>
                    </a:cubicBezTo>
                    <a:cubicBezTo>
                      <a:pt x="7" y="10"/>
                      <a:pt x="8" y="7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9" y="8"/>
                      <a:pt x="7" y="14"/>
                      <a:pt x="8" y="19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11" y="15"/>
                      <a:pt x="11" y="10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11"/>
                      <a:pt x="11" y="16"/>
                      <a:pt x="11" y="22"/>
                    </a:cubicBezTo>
                    <a:cubicBezTo>
                      <a:pt x="11" y="23"/>
                      <a:pt x="12" y="23"/>
                      <a:pt x="12" y="22"/>
                    </a:cubicBezTo>
                    <a:cubicBezTo>
                      <a:pt x="13" y="15"/>
                      <a:pt x="15" y="8"/>
                      <a:pt x="16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9"/>
                      <a:pt x="14" y="17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18"/>
                      <a:pt x="16" y="11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11"/>
                      <a:pt x="14" y="19"/>
                      <a:pt x="14" y="27"/>
                    </a:cubicBezTo>
                    <a:cubicBezTo>
                      <a:pt x="14" y="28"/>
                      <a:pt x="15" y="28"/>
                      <a:pt x="15" y="27"/>
                    </a:cubicBezTo>
                    <a:cubicBezTo>
                      <a:pt x="16" y="19"/>
                      <a:pt x="18" y="12"/>
                      <a:pt x="20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9"/>
                      <a:pt x="17" y="13"/>
                      <a:pt x="16" y="17"/>
                    </a:cubicBezTo>
                    <a:cubicBezTo>
                      <a:pt x="17" y="17"/>
                      <a:pt x="17" y="17"/>
                      <a:pt x="18" y="17"/>
                    </a:cubicBezTo>
                    <a:cubicBezTo>
                      <a:pt x="18" y="12"/>
                      <a:pt x="19" y="7"/>
                      <a:pt x="20" y="3"/>
                    </a:cubicBezTo>
                    <a:cubicBezTo>
                      <a:pt x="19" y="3"/>
                      <a:pt x="19" y="2"/>
                      <a:pt x="18" y="2"/>
                    </a:cubicBezTo>
                    <a:cubicBezTo>
                      <a:pt x="19" y="7"/>
                      <a:pt x="18" y="11"/>
                      <a:pt x="17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2"/>
                      <a:pt x="19" y="9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9"/>
                      <a:pt x="19" y="12"/>
                      <a:pt x="18" y="16"/>
                    </a:cubicBezTo>
                    <a:cubicBezTo>
                      <a:pt x="19" y="16"/>
                      <a:pt x="19" y="16"/>
                      <a:pt x="20" y="16"/>
                    </a:cubicBezTo>
                    <a:cubicBezTo>
                      <a:pt x="20" y="11"/>
                      <a:pt x="21" y="7"/>
                      <a:pt x="22" y="3"/>
                    </a:cubicBezTo>
                    <a:cubicBezTo>
                      <a:pt x="22" y="3"/>
                      <a:pt x="21" y="3"/>
                      <a:pt x="21" y="3"/>
                    </a:cubicBezTo>
                    <a:cubicBezTo>
                      <a:pt x="21" y="6"/>
                      <a:pt x="20" y="10"/>
                      <a:pt x="20" y="14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9"/>
                      <a:pt x="23" y="5"/>
                      <a:pt x="24" y="1"/>
                    </a:cubicBezTo>
                    <a:cubicBezTo>
                      <a:pt x="24" y="1"/>
                      <a:pt x="23" y="1"/>
                      <a:pt x="23" y="1"/>
                    </a:cubicBezTo>
                    <a:cubicBezTo>
                      <a:pt x="22" y="3"/>
                      <a:pt x="22" y="6"/>
                      <a:pt x="21" y="8"/>
                    </a:cubicBezTo>
                    <a:cubicBezTo>
                      <a:pt x="21" y="8"/>
                      <a:pt x="22" y="8"/>
                      <a:pt x="22" y="8"/>
                    </a:cubicBezTo>
                    <a:cubicBezTo>
                      <a:pt x="21" y="6"/>
                      <a:pt x="20" y="5"/>
                      <a:pt x="19" y="3"/>
                    </a:cubicBezTo>
                    <a:cubicBezTo>
                      <a:pt x="19" y="3"/>
                      <a:pt x="18" y="3"/>
                      <a:pt x="18" y="3"/>
                    </a:cubicBezTo>
                    <a:cubicBezTo>
                      <a:pt x="16" y="5"/>
                      <a:pt x="15" y="7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8"/>
                      <a:pt x="16" y="6"/>
                      <a:pt x="17" y="3"/>
                    </a:cubicBezTo>
                    <a:cubicBezTo>
                      <a:pt x="17" y="2"/>
                      <a:pt x="15" y="2"/>
                      <a:pt x="15" y="3"/>
                    </a:cubicBezTo>
                    <a:cubicBezTo>
                      <a:pt x="14" y="7"/>
                      <a:pt x="14" y="11"/>
                      <a:pt x="13" y="14"/>
                    </a:cubicBezTo>
                    <a:cubicBezTo>
                      <a:pt x="14" y="14"/>
                      <a:pt x="14" y="15"/>
                      <a:pt x="15" y="15"/>
                    </a:cubicBezTo>
                    <a:cubicBezTo>
                      <a:pt x="15" y="10"/>
                      <a:pt x="15" y="6"/>
                      <a:pt x="14" y="2"/>
                    </a:cubicBezTo>
                    <a:cubicBezTo>
                      <a:pt x="14" y="1"/>
                      <a:pt x="13" y="1"/>
                      <a:pt x="13" y="2"/>
                    </a:cubicBezTo>
                    <a:cubicBezTo>
                      <a:pt x="11" y="5"/>
                      <a:pt x="10" y="8"/>
                      <a:pt x="9" y="11"/>
                    </a:cubicBezTo>
                    <a:cubicBezTo>
                      <a:pt x="10" y="11"/>
                      <a:pt x="10" y="12"/>
                      <a:pt x="11" y="12"/>
                    </a:cubicBezTo>
                    <a:cubicBezTo>
                      <a:pt x="10" y="8"/>
                      <a:pt x="11" y="5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6"/>
                      <a:pt x="10" y="10"/>
                      <a:pt x="10" y="15"/>
                    </a:cubicBezTo>
                    <a:cubicBezTo>
                      <a:pt x="10" y="16"/>
                      <a:pt x="11" y="16"/>
                      <a:pt x="11" y="15"/>
                    </a:cubicBezTo>
                    <a:cubicBezTo>
                      <a:pt x="12" y="11"/>
                      <a:pt x="12" y="7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12" y="1"/>
                      <a:pt x="14" y="12"/>
                      <a:pt x="14" y="14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7" y="13"/>
                      <a:pt x="18" y="11"/>
                      <a:pt x="20" y="10"/>
                    </a:cubicBezTo>
                    <a:cubicBezTo>
                      <a:pt x="20" y="10"/>
                      <a:pt x="19" y="9"/>
                      <a:pt x="19" y="9"/>
                    </a:cubicBezTo>
                    <a:cubicBezTo>
                      <a:pt x="19" y="14"/>
                      <a:pt x="18" y="18"/>
                      <a:pt x="15" y="23"/>
                    </a:cubicBezTo>
                    <a:cubicBezTo>
                      <a:pt x="16" y="23"/>
                      <a:pt x="16" y="23"/>
                      <a:pt x="17" y="23"/>
                    </a:cubicBezTo>
                    <a:cubicBezTo>
                      <a:pt x="17" y="20"/>
                      <a:pt x="17" y="18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6" y="19"/>
                      <a:pt x="14" y="22"/>
                      <a:pt x="13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2"/>
                      <a:pt x="15" y="19"/>
                      <a:pt x="14" y="16"/>
                    </a:cubicBezTo>
                    <a:cubicBezTo>
                      <a:pt x="13" y="14"/>
                      <a:pt x="10" y="14"/>
                      <a:pt x="9" y="11"/>
                    </a:cubicBezTo>
                    <a:cubicBezTo>
                      <a:pt x="9" y="11"/>
                      <a:pt x="7" y="11"/>
                      <a:pt x="8" y="12"/>
                    </a:cubicBezTo>
                    <a:cubicBezTo>
                      <a:pt x="9" y="14"/>
                      <a:pt x="9" y="16"/>
                      <a:pt x="10" y="18"/>
                    </a:cubicBezTo>
                    <a:cubicBezTo>
                      <a:pt x="10" y="19"/>
                      <a:pt x="12" y="19"/>
                      <a:pt x="11" y="18"/>
                    </a:cubicBezTo>
                    <a:cubicBezTo>
                      <a:pt x="11" y="15"/>
                      <a:pt x="10" y="12"/>
                      <a:pt x="10" y="9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1"/>
                      <a:pt x="9" y="13"/>
                      <a:pt x="9" y="15"/>
                    </a:cubicBezTo>
                    <a:cubicBezTo>
                      <a:pt x="9" y="15"/>
                      <a:pt x="8" y="20"/>
                      <a:pt x="7" y="19"/>
                    </a:cubicBezTo>
                    <a:cubicBezTo>
                      <a:pt x="6" y="18"/>
                      <a:pt x="6" y="16"/>
                      <a:pt x="6" y="15"/>
                    </a:cubicBezTo>
                    <a:cubicBezTo>
                      <a:pt x="5" y="11"/>
                      <a:pt x="6" y="11"/>
                      <a:pt x="9" y="9"/>
                    </a:cubicBezTo>
                    <a:cubicBezTo>
                      <a:pt x="11" y="7"/>
                      <a:pt x="2" y="12"/>
                      <a:pt x="12" y="5"/>
                    </a:cubicBezTo>
                    <a:cubicBezTo>
                      <a:pt x="13" y="4"/>
                      <a:pt x="15" y="4"/>
                      <a:pt x="17" y="4"/>
                    </a:cubicBezTo>
                    <a:cubicBezTo>
                      <a:pt x="18" y="4"/>
                      <a:pt x="18" y="2"/>
                      <a:pt x="17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4" y="7"/>
                      <a:pt x="12" y="10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11" y="11"/>
                      <a:pt x="10" y="11"/>
                      <a:pt x="10" y="11"/>
                    </a:cubicBezTo>
                    <a:cubicBezTo>
                      <a:pt x="10" y="14"/>
                      <a:pt x="10" y="16"/>
                      <a:pt x="9" y="18"/>
                    </a:cubicBezTo>
                    <a:cubicBezTo>
                      <a:pt x="9" y="19"/>
                      <a:pt x="11" y="19"/>
                      <a:pt x="11" y="18"/>
                    </a:cubicBezTo>
                    <a:cubicBezTo>
                      <a:pt x="12" y="15"/>
                      <a:pt x="12" y="11"/>
                      <a:pt x="13" y="8"/>
                    </a:cubicBezTo>
                    <a:cubicBezTo>
                      <a:pt x="13" y="7"/>
                      <a:pt x="12" y="7"/>
                      <a:pt x="11" y="7"/>
                    </a:cubicBezTo>
                    <a:cubicBezTo>
                      <a:pt x="11" y="9"/>
                      <a:pt x="11" y="10"/>
                      <a:pt x="10" y="11"/>
                    </a:cubicBezTo>
                    <a:cubicBezTo>
                      <a:pt x="9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1" y="8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2" y="6"/>
                      <a:pt x="12" y="7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7" y="8"/>
                      <a:pt x="6" y="10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10" y="15"/>
                      <a:pt x="12" y="12"/>
                      <a:pt x="13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11"/>
                      <a:pt x="11" y="14"/>
                      <a:pt x="9" y="18"/>
                    </a:cubicBezTo>
                    <a:cubicBezTo>
                      <a:pt x="10" y="18"/>
                      <a:pt x="10" y="18"/>
                      <a:pt x="11" y="18"/>
                    </a:cubicBezTo>
                    <a:cubicBezTo>
                      <a:pt x="11" y="16"/>
                      <a:pt x="11" y="14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10" y="13"/>
                      <a:pt x="10" y="13"/>
                      <a:pt x="11" y="14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3" y="12"/>
                      <a:pt x="14" y="4"/>
                      <a:pt x="17" y="4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1" y="3"/>
                      <a:pt x="9" y="6"/>
                      <a:pt x="5" y="9"/>
                    </a:cubicBezTo>
                    <a:cubicBezTo>
                      <a:pt x="2" y="12"/>
                      <a:pt x="5" y="19"/>
                      <a:pt x="7" y="21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12" y="18"/>
                      <a:pt x="10" y="13"/>
                      <a:pt x="10" y="9"/>
                    </a:cubicBezTo>
                    <a:cubicBezTo>
                      <a:pt x="10" y="9"/>
                      <a:pt x="9" y="9"/>
                      <a:pt x="9" y="9"/>
                    </a:cubicBezTo>
                    <a:cubicBezTo>
                      <a:pt x="9" y="12"/>
                      <a:pt x="10" y="15"/>
                      <a:pt x="10" y="18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6"/>
                      <a:pt x="10" y="14"/>
                      <a:pt x="9" y="12"/>
                    </a:cubicBezTo>
                    <a:cubicBezTo>
                      <a:pt x="9" y="12"/>
                      <a:pt x="8" y="12"/>
                      <a:pt x="8" y="12"/>
                    </a:cubicBezTo>
                    <a:cubicBezTo>
                      <a:pt x="9" y="14"/>
                      <a:pt x="9" y="15"/>
                      <a:pt x="11" y="15"/>
                    </a:cubicBezTo>
                    <a:cubicBezTo>
                      <a:pt x="14" y="17"/>
                      <a:pt x="13" y="22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6" y="22"/>
                      <a:pt x="17" y="19"/>
                      <a:pt x="18" y="16"/>
                    </a:cubicBezTo>
                    <a:cubicBezTo>
                      <a:pt x="19" y="15"/>
                      <a:pt x="17" y="15"/>
                      <a:pt x="17" y="16"/>
                    </a:cubicBezTo>
                    <a:cubicBezTo>
                      <a:pt x="16" y="18"/>
                      <a:pt x="15" y="20"/>
                      <a:pt x="15" y="23"/>
                    </a:cubicBezTo>
                    <a:cubicBezTo>
                      <a:pt x="15" y="24"/>
                      <a:pt x="16" y="24"/>
                      <a:pt x="17" y="23"/>
                    </a:cubicBezTo>
                    <a:cubicBezTo>
                      <a:pt x="19" y="19"/>
                      <a:pt x="21" y="14"/>
                      <a:pt x="20" y="9"/>
                    </a:cubicBezTo>
                    <a:cubicBezTo>
                      <a:pt x="20" y="9"/>
                      <a:pt x="20" y="8"/>
                      <a:pt x="19" y="9"/>
                    </a:cubicBezTo>
                    <a:cubicBezTo>
                      <a:pt x="17" y="10"/>
                      <a:pt x="16" y="12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5" y="10"/>
                      <a:pt x="15" y="6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9" y="4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10" y="5"/>
                      <a:pt x="11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10" y="7"/>
                      <a:pt x="10" y="11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0"/>
                      <a:pt x="12" y="5"/>
                      <a:pt x="11" y="1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4"/>
                      <a:pt x="9" y="8"/>
                      <a:pt x="9" y="12"/>
                    </a:cubicBezTo>
                    <a:cubicBezTo>
                      <a:pt x="9" y="12"/>
                      <a:pt x="10" y="13"/>
                      <a:pt x="11" y="12"/>
                    </a:cubicBezTo>
                    <a:cubicBezTo>
                      <a:pt x="11" y="8"/>
                      <a:pt x="12" y="5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6"/>
                      <a:pt x="13" y="10"/>
                      <a:pt x="13" y="15"/>
                    </a:cubicBezTo>
                    <a:cubicBezTo>
                      <a:pt x="13" y="15"/>
                      <a:pt x="14" y="16"/>
                      <a:pt x="15" y="15"/>
                    </a:cubicBezTo>
                    <a:cubicBezTo>
                      <a:pt x="15" y="11"/>
                      <a:pt x="15" y="7"/>
                      <a:pt x="16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6"/>
                      <a:pt x="15" y="8"/>
                      <a:pt x="14" y="10"/>
                    </a:cubicBezTo>
                    <a:cubicBezTo>
                      <a:pt x="14" y="11"/>
                      <a:pt x="16" y="11"/>
                      <a:pt x="16" y="10"/>
                    </a:cubicBezTo>
                    <a:cubicBezTo>
                      <a:pt x="16" y="10"/>
                      <a:pt x="18" y="4"/>
                      <a:pt x="19" y="5"/>
                    </a:cubicBezTo>
                    <a:cubicBezTo>
                      <a:pt x="19" y="6"/>
                      <a:pt x="20" y="7"/>
                      <a:pt x="21" y="8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3" y="6"/>
                      <a:pt x="24" y="4"/>
                      <a:pt x="24" y="1"/>
                    </a:cubicBezTo>
                    <a:cubicBezTo>
                      <a:pt x="24" y="0"/>
                      <a:pt x="23" y="0"/>
                      <a:pt x="23" y="1"/>
                    </a:cubicBezTo>
                    <a:cubicBezTo>
                      <a:pt x="21" y="5"/>
                      <a:pt x="20" y="9"/>
                      <a:pt x="20" y="14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2" y="10"/>
                      <a:pt x="22" y="6"/>
                      <a:pt x="22" y="3"/>
                    </a:cubicBezTo>
                    <a:cubicBezTo>
                      <a:pt x="22" y="2"/>
                      <a:pt x="21" y="2"/>
                      <a:pt x="21" y="3"/>
                    </a:cubicBezTo>
                    <a:cubicBezTo>
                      <a:pt x="20" y="7"/>
                      <a:pt x="19" y="11"/>
                      <a:pt x="18" y="16"/>
                    </a:cubicBezTo>
                    <a:cubicBezTo>
                      <a:pt x="18" y="16"/>
                      <a:pt x="20" y="16"/>
                      <a:pt x="20" y="16"/>
                    </a:cubicBezTo>
                    <a:cubicBezTo>
                      <a:pt x="20" y="12"/>
                      <a:pt x="21" y="9"/>
                      <a:pt x="20" y="5"/>
                    </a:cubicBezTo>
                    <a:cubicBezTo>
                      <a:pt x="20" y="4"/>
                      <a:pt x="19" y="4"/>
                      <a:pt x="19" y="5"/>
                    </a:cubicBezTo>
                    <a:cubicBezTo>
                      <a:pt x="18" y="8"/>
                      <a:pt x="17" y="12"/>
                      <a:pt x="17" y="16"/>
                    </a:cubicBezTo>
                    <a:cubicBezTo>
                      <a:pt x="17" y="17"/>
                      <a:pt x="18" y="17"/>
                      <a:pt x="18" y="16"/>
                    </a:cubicBezTo>
                    <a:cubicBezTo>
                      <a:pt x="20" y="12"/>
                      <a:pt x="20" y="7"/>
                      <a:pt x="20" y="2"/>
                    </a:cubicBezTo>
                    <a:cubicBezTo>
                      <a:pt x="20" y="2"/>
                      <a:pt x="18" y="1"/>
                      <a:pt x="18" y="2"/>
                    </a:cubicBezTo>
                    <a:cubicBezTo>
                      <a:pt x="17" y="7"/>
                      <a:pt x="17" y="12"/>
                      <a:pt x="16" y="17"/>
                    </a:cubicBezTo>
                    <a:cubicBezTo>
                      <a:pt x="16" y="18"/>
                      <a:pt x="18" y="18"/>
                      <a:pt x="18" y="18"/>
                    </a:cubicBezTo>
                    <a:cubicBezTo>
                      <a:pt x="19" y="13"/>
                      <a:pt x="19" y="9"/>
                      <a:pt x="20" y="5"/>
                    </a:cubicBezTo>
                    <a:cubicBezTo>
                      <a:pt x="20" y="4"/>
                      <a:pt x="19" y="4"/>
                      <a:pt x="18" y="5"/>
                    </a:cubicBezTo>
                    <a:cubicBezTo>
                      <a:pt x="16" y="12"/>
                      <a:pt x="15" y="19"/>
                      <a:pt x="14" y="27"/>
                    </a:cubicBezTo>
                    <a:cubicBezTo>
                      <a:pt x="14" y="27"/>
                      <a:pt x="15" y="27"/>
                      <a:pt x="15" y="27"/>
                    </a:cubicBezTo>
                    <a:cubicBezTo>
                      <a:pt x="16" y="19"/>
                      <a:pt x="17" y="11"/>
                      <a:pt x="17" y="3"/>
                    </a:cubicBezTo>
                    <a:cubicBezTo>
                      <a:pt x="17" y="2"/>
                      <a:pt x="16" y="2"/>
                      <a:pt x="16" y="3"/>
                    </a:cubicBezTo>
                    <a:cubicBezTo>
                      <a:pt x="14" y="10"/>
                      <a:pt x="14" y="18"/>
                      <a:pt x="13" y="25"/>
                    </a:cubicBezTo>
                    <a:cubicBezTo>
                      <a:pt x="13" y="26"/>
                      <a:pt x="15" y="26"/>
                      <a:pt x="15" y="25"/>
                    </a:cubicBezTo>
                    <a:cubicBezTo>
                      <a:pt x="15" y="17"/>
                      <a:pt x="16" y="9"/>
                      <a:pt x="16" y="1"/>
                    </a:cubicBezTo>
                    <a:cubicBezTo>
                      <a:pt x="17" y="1"/>
                      <a:pt x="15" y="0"/>
                      <a:pt x="15" y="1"/>
                    </a:cubicBezTo>
                    <a:cubicBezTo>
                      <a:pt x="14" y="8"/>
                      <a:pt x="11" y="15"/>
                      <a:pt x="11" y="22"/>
                    </a:cubicBezTo>
                    <a:cubicBezTo>
                      <a:pt x="11" y="22"/>
                      <a:pt x="12" y="22"/>
                      <a:pt x="12" y="22"/>
                    </a:cubicBezTo>
                    <a:cubicBezTo>
                      <a:pt x="12" y="16"/>
                      <a:pt x="12" y="11"/>
                      <a:pt x="12" y="5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9"/>
                      <a:pt x="9" y="14"/>
                      <a:pt x="8" y="19"/>
                    </a:cubicBezTo>
                    <a:cubicBezTo>
                      <a:pt x="8" y="19"/>
                      <a:pt x="9" y="19"/>
                      <a:pt x="9" y="19"/>
                    </a:cubicBezTo>
                    <a:cubicBezTo>
                      <a:pt x="9" y="13"/>
                      <a:pt x="10" y="8"/>
                      <a:pt x="9" y="3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6" y="6"/>
                      <a:pt x="5" y="10"/>
                      <a:pt x="5" y="13"/>
                    </a:cubicBezTo>
                    <a:cubicBezTo>
                      <a:pt x="5" y="13"/>
                      <a:pt x="5" y="14"/>
                      <a:pt x="6" y="14"/>
                    </a:cubicBezTo>
                    <a:cubicBezTo>
                      <a:pt x="7" y="10"/>
                      <a:pt x="8" y="7"/>
                      <a:pt x="8" y="3"/>
                    </a:cubicBezTo>
                    <a:cubicBezTo>
                      <a:pt x="8" y="2"/>
                      <a:pt x="6" y="2"/>
                      <a:pt x="6" y="3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6"/>
                      <a:pt x="6" y="6"/>
                      <a:pt x="6" y="6"/>
                    </a:cubicBezTo>
                    <a:cubicBezTo>
                      <a:pt x="6" y="4"/>
                      <a:pt x="6" y="5"/>
                      <a:pt x="6" y="3"/>
                    </a:cubicBezTo>
                    <a:cubicBezTo>
                      <a:pt x="6" y="3"/>
                      <a:pt x="5" y="2"/>
                      <a:pt x="5" y="3"/>
                    </a:cubicBezTo>
                    <a:cubicBezTo>
                      <a:pt x="3" y="5"/>
                      <a:pt x="3" y="6"/>
                      <a:pt x="2" y="4"/>
                    </a:cubicBezTo>
                    <a:cubicBezTo>
                      <a:pt x="1" y="3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5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2" name="Freeform 167"/>
              <p:cNvSpPr>
                <a:spLocks/>
              </p:cNvSpPr>
              <p:nvPr/>
            </p:nvSpPr>
            <p:spPr bwMode="auto">
              <a:xfrm>
                <a:off x="1460500" y="2222501"/>
                <a:ext cx="85725" cy="87313"/>
              </a:xfrm>
              <a:custGeom>
                <a:avLst/>
                <a:gdLst>
                  <a:gd name="T0" fmla="*/ 47 w 81"/>
                  <a:gd name="T1" fmla="*/ 2 h 82"/>
                  <a:gd name="T2" fmla="*/ 6 w 81"/>
                  <a:gd name="T3" fmla="*/ 34 h 82"/>
                  <a:gd name="T4" fmla="*/ 34 w 81"/>
                  <a:gd name="T5" fmla="*/ 77 h 82"/>
                  <a:gd name="T6" fmla="*/ 81 w 81"/>
                  <a:gd name="T7" fmla="*/ 37 h 82"/>
                  <a:gd name="T8" fmla="*/ 65 w 81"/>
                  <a:gd name="T9" fmla="*/ 13 h 82"/>
                  <a:gd name="T10" fmla="*/ 41 w 81"/>
                  <a:gd name="T11" fmla="*/ 2 h 82"/>
                  <a:gd name="T12" fmla="*/ 41 w 81"/>
                  <a:gd name="T13" fmla="*/ 3 h 82"/>
                  <a:gd name="T14" fmla="*/ 65 w 81"/>
                  <a:gd name="T15" fmla="*/ 16 h 82"/>
                  <a:gd name="T16" fmla="*/ 79 w 81"/>
                  <a:gd name="T17" fmla="*/ 40 h 82"/>
                  <a:gd name="T18" fmla="*/ 59 w 81"/>
                  <a:gd name="T19" fmla="*/ 70 h 82"/>
                  <a:gd name="T20" fmla="*/ 24 w 81"/>
                  <a:gd name="T21" fmla="*/ 72 h 82"/>
                  <a:gd name="T22" fmla="*/ 8 w 81"/>
                  <a:gd name="T23" fmla="*/ 31 h 82"/>
                  <a:gd name="T24" fmla="*/ 47 w 81"/>
                  <a:gd name="T25" fmla="*/ 4 h 82"/>
                  <a:gd name="T26" fmla="*/ 47 w 81"/>
                  <a:gd name="T27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" h="82">
                    <a:moveTo>
                      <a:pt x="47" y="2"/>
                    </a:moveTo>
                    <a:cubicBezTo>
                      <a:pt x="27" y="3"/>
                      <a:pt x="10" y="15"/>
                      <a:pt x="6" y="34"/>
                    </a:cubicBezTo>
                    <a:cubicBezTo>
                      <a:pt x="0" y="53"/>
                      <a:pt x="14" y="73"/>
                      <a:pt x="34" y="77"/>
                    </a:cubicBezTo>
                    <a:cubicBezTo>
                      <a:pt x="57" y="82"/>
                      <a:pt x="80" y="59"/>
                      <a:pt x="81" y="37"/>
                    </a:cubicBezTo>
                    <a:cubicBezTo>
                      <a:pt x="81" y="27"/>
                      <a:pt x="71" y="19"/>
                      <a:pt x="65" y="13"/>
                    </a:cubicBezTo>
                    <a:cubicBezTo>
                      <a:pt x="58" y="7"/>
                      <a:pt x="50" y="0"/>
                      <a:pt x="41" y="2"/>
                    </a:cubicBezTo>
                    <a:cubicBezTo>
                      <a:pt x="40" y="2"/>
                      <a:pt x="40" y="3"/>
                      <a:pt x="41" y="3"/>
                    </a:cubicBezTo>
                    <a:cubicBezTo>
                      <a:pt x="50" y="1"/>
                      <a:pt x="59" y="10"/>
                      <a:pt x="65" y="16"/>
                    </a:cubicBezTo>
                    <a:cubicBezTo>
                      <a:pt x="73" y="22"/>
                      <a:pt x="79" y="29"/>
                      <a:pt x="79" y="40"/>
                    </a:cubicBezTo>
                    <a:cubicBezTo>
                      <a:pt x="79" y="52"/>
                      <a:pt x="69" y="64"/>
                      <a:pt x="59" y="70"/>
                    </a:cubicBezTo>
                    <a:cubicBezTo>
                      <a:pt x="49" y="77"/>
                      <a:pt x="35" y="78"/>
                      <a:pt x="24" y="72"/>
                    </a:cubicBezTo>
                    <a:cubicBezTo>
                      <a:pt x="9" y="65"/>
                      <a:pt x="3" y="46"/>
                      <a:pt x="8" y="31"/>
                    </a:cubicBezTo>
                    <a:cubicBezTo>
                      <a:pt x="13" y="14"/>
                      <a:pt x="30" y="4"/>
                      <a:pt x="47" y="4"/>
                    </a:cubicBezTo>
                    <a:cubicBezTo>
                      <a:pt x="48" y="4"/>
                      <a:pt x="48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3" name="Freeform 168"/>
              <p:cNvSpPr>
                <a:spLocks/>
              </p:cNvSpPr>
              <p:nvPr/>
            </p:nvSpPr>
            <p:spPr bwMode="auto">
              <a:xfrm>
                <a:off x="1503363" y="2225676"/>
                <a:ext cx="38100" cy="55563"/>
              </a:xfrm>
              <a:custGeom>
                <a:avLst/>
                <a:gdLst>
                  <a:gd name="T0" fmla="*/ 7 w 35"/>
                  <a:gd name="T1" fmla="*/ 1 h 52"/>
                  <a:gd name="T2" fmla="*/ 0 w 35"/>
                  <a:gd name="T3" fmla="*/ 6 h 52"/>
                  <a:gd name="T4" fmla="*/ 3 w 35"/>
                  <a:gd name="T5" fmla="*/ 16 h 52"/>
                  <a:gd name="T6" fmla="*/ 11 w 35"/>
                  <a:gd name="T7" fmla="*/ 18 h 52"/>
                  <a:gd name="T8" fmla="*/ 16 w 35"/>
                  <a:gd name="T9" fmla="*/ 11 h 52"/>
                  <a:gd name="T10" fmla="*/ 19 w 35"/>
                  <a:gd name="T11" fmla="*/ 15 h 52"/>
                  <a:gd name="T12" fmla="*/ 16 w 35"/>
                  <a:gd name="T13" fmla="*/ 18 h 52"/>
                  <a:gd name="T14" fmla="*/ 12 w 35"/>
                  <a:gd name="T15" fmla="*/ 29 h 52"/>
                  <a:gd name="T16" fmla="*/ 18 w 35"/>
                  <a:gd name="T17" fmla="*/ 36 h 52"/>
                  <a:gd name="T18" fmla="*/ 24 w 35"/>
                  <a:gd name="T19" fmla="*/ 36 h 52"/>
                  <a:gd name="T20" fmla="*/ 32 w 35"/>
                  <a:gd name="T21" fmla="*/ 51 h 52"/>
                  <a:gd name="T22" fmla="*/ 34 w 35"/>
                  <a:gd name="T23" fmla="*/ 52 h 52"/>
                  <a:gd name="T24" fmla="*/ 27 w 35"/>
                  <a:gd name="T25" fmla="*/ 33 h 52"/>
                  <a:gd name="T26" fmla="*/ 25 w 35"/>
                  <a:gd name="T27" fmla="*/ 34 h 52"/>
                  <a:gd name="T28" fmla="*/ 17 w 35"/>
                  <a:gd name="T29" fmla="*/ 19 h 52"/>
                  <a:gd name="T30" fmla="*/ 23 w 35"/>
                  <a:gd name="T31" fmla="*/ 12 h 52"/>
                  <a:gd name="T32" fmla="*/ 12 w 35"/>
                  <a:gd name="T33" fmla="*/ 12 h 52"/>
                  <a:gd name="T34" fmla="*/ 10 w 35"/>
                  <a:gd name="T35" fmla="*/ 15 h 52"/>
                  <a:gd name="T36" fmla="*/ 9 w 35"/>
                  <a:gd name="T37" fmla="*/ 19 h 52"/>
                  <a:gd name="T38" fmla="*/ 5 w 35"/>
                  <a:gd name="T39" fmla="*/ 15 h 52"/>
                  <a:gd name="T40" fmla="*/ 6 w 35"/>
                  <a:gd name="T41" fmla="*/ 13 h 52"/>
                  <a:gd name="T42" fmla="*/ 6 w 35"/>
                  <a:gd name="T43" fmla="*/ 11 h 52"/>
                  <a:gd name="T44" fmla="*/ 5 w 35"/>
                  <a:gd name="T45" fmla="*/ 10 h 52"/>
                  <a:gd name="T46" fmla="*/ 5 w 35"/>
                  <a:gd name="T47" fmla="*/ 10 h 52"/>
                  <a:gd name="T48" fmla="*/ 7 w 35"/>
                  <a:gd name="T49" fmla="*/ 2 h 52"/>
                  <a:gd name="T50" fmla="*/ 7 w 35"/>
                  <a:gd name="T51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52">
                    <a:moveTo>
                      <a:pt x="7" y="1"/>
                    </a:moveTo>
                    <a:cubicBezTo>
                      <a:pt x="4" y="0"/>
                      <a:pt x="0" y="2"/>
                      <a:pt x="0" y="6"/>
                    </a:cubicBezTo>
                    <a:cubicBezTo>
                      <a:pt x="0" y="10"/>
                      <a:pt x="5" y="11"/>
                      <a:pt x="3" y="16"/>
                    </a:cubicBezTo>
                    <a:cubicBezTo>
                      <a:pt x="2" y="22"/>
                      <a:pt x="9" y="24"/>
                      <a:pt x="11" y="18"/>
                    </a:cubicBezTo>
                    <a:cubicBezTo>
                      <a:pt x="12" y="15"/>
                      <a:pt x="12" y="12"/>
                      <a:pt x="16" y="11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17" y="16"/>
                      <a:pt x="18" y="16"/>
                      <a:pt x="16" y="18"/>
                    </a:cubicBezTo>
                    <a:cubicBezTo>
                      <a:pt x="13" y="20"/>
                      <a:pt x="11" y="25"/>
                      <a:pt x="12" y="29"/>
                    </a:cubicBezTo>
                    <a:cubicBezTo>
                      <a:pt x="12" y="32"/>
                      <a:pt x="14" y="36"/>
                      <a:pt x="18" y="36"/>
                    </a:cubicBezTo>
                    <a:cubicBezTo>
                      <a:pt x="20" y="37"/>
                      <a:pt x="22" y="37"/>
                      <a:pt x="24" y="36"/>
                    </a:cubicBezTo>
                    <a:cubicBezTo>
                      <a:pt x="33" y="32"/>
                      <a:pt x="34" y="47"/>
                      <a:pt x="32" y="51"/>
                    </a:cubicBezTo>
                    <a:cubicBezTo>
                      <a:pt x="32" y="52"/>
                      <a:pt x="34" y="52"/>
                      <a:pt x="34" y="52"/>
                    </a:cubicBezTo>
                    <a:cubicBezTo>
                      <a:pt x="35" y="47"/>
                      <a:pt x="34" y="33"/>
                      <a:pt x="27" y="33"/>
                    </a:cubicBezTo>
                    <a:cubicBezTo>
                      <a:pt x="27" y="33"/>
                      <a:pt x="26" y="33"/>
                      <a:pt x="25" y="34"/>
                    </a:cubicBezTo>
                    <a:cubicBezTo>
                      <a:pt x="13" y="39"/>
                      <a:pt x="11" y="25"/>
                      <a:pt x="17" y="19"/>
                    </a:cubicBezTo>
                    <a:cubicBezTo>
                      <a:pt x="19" y="16"/>
                      <a:pt x="24" y="16"/>
                      <a:pt x="23" y="12"/>
                    </a:cubicBezTo>
                    <a:cubicBezTo>
                      <a:pt x="23" y="7"/>
                      <a:pt x="14" y="9"/>
                      <a:pt x="12" y="12"/>
                    </a:cubicBezTo>
                    <a:cubicBezTo>
                      <a:pt x="11" y="13"/>
                      <a:pt x="11" y="14"/>
                      <a:pt x="10" y="15"/>
                    </a:cubicBezTo>
                    <a:cubicBezTo>
                      <a:pt x="10" y="16"/>
                      <a:pt x="9" y="18"/>
                      <a:pt x="9" y="19"/>
                    </a:cubicBezTo>
                    <a:cubicBezTo>
                      <a:pt x="8" y="18"/>
                      <a:pt x="7" y="16"/>
                      <a:pt x="5" y="15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3"/>
                      <a:pt x="7" y="12"/>
                      <a:pt x="6" y="11"/>
                    </a:cubicBezTo>
                    <a:cubicBezTo>
                      <a:pt x="6" y="11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" y="9"/>
                      <a:pt x="2" y="6"/>
                      <a:pt x="7" y="2"/>
                    </a:cubicBezTo>
                    <a:cubicBezTo>
                      <a:pt x="8" y="2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4" name="Freeform 169"/>
              <p:cNvSpPr>
                <a:spLocks/>
              </p:cNvSpPr>
              <p:nvPr/>
            </p:nvSpPr>
            <p:spPr bwMode="auto">
              <a:xfrm>
                <a:off x="1465263" y="2232026"/>
                <a:ext cx="50800" cy="73025"/>
              </a:xfrm>
              <a:custGeom>
                <a:avLst/>
                <a:gdLst>
                  <a:gd name="T0" fmla="*/ 15 w 49"/>
                  <a:gd name="T1" fmla="*/ 5 h 68"/>
                  <a:gd name="T2" fmla="*/ 20 w 49"/>
                  <a:gd name="T3" fmla="*/ 3 h 68"/>
                  <a:gd name="T4" fmla="*/ 20 w 49"/>
                  <a:gd name="T5" fmla="*/ 9 h 68"/>
                  <a:gd name="T6" fmla="*/ 18 w 49"/>
                  <a:gd name="T7" fmla="*/ 8 h 68"/>
                  <a:gd name="T8" fmla="*/ 15 w 49"/>
                  <a:gd name="T9" fmla="*/ 9 h 68"/>
                  <a:gd name="T10" fmla="*/ 19 w 49"/>
                  <a:gd name="T11" fmla="*/ 17 h 68"/>
                  <a:gd name="T12" fmla="*/ 17 w 49"/>
                  <a:gd name="T13" fmla="*/ 26 h 68"/>
                  <a:gd name="T14" fmla="*/ 13 w 49"/>
                  <a:gd name="T15" fmla="*/ 37 h 68"/>
                  <a:gd name="T16" fmla="*/ 12 w 49"/>
                  <a:gd name="T17" fmla="*/ 42 h 68"/>
                  <a:gd name="T18" fmla="*/ 25 w 49"/>
                  <a:gd name="T19" fmla="*/ 47 h 68"/>
                  <a:gd name="T20" fmla="*/ 38 w 49"/>
                  <a:gd name="T21" fmla="*/ 47 h 68"/>
                  <a:gd name="T22" fmla="*/ 47 w 49"/>
                  <a:gd name="T23" fmla="*/ 46 h 68"/>
                  <a:gd name="T24" fmla="*/ 45 w 49"/>
                  <a:gd name="T25" fmla="*/ 58 h 68"/>
                  <a:gd name="T26" fmla="*/ 40 w 49"/>
                  <a:gd name="T27" fmla="*/ 65 h 68"/>
                  <a:gd name="T28" fmla="*/ 34 w 49"/>
                  <a:gd name="T29" fmla="*/ 61 h 68"/>
                  <a:gd name="T30" fmla="*/ 21 w 49"/>
                  <a:gd name="T31" fmla="*/ 50 h 68"/>
                  <a:gd name="T32" fmla="*/ 15 w 49"/>
                  <a:gd name="T33" fmla="*/ 44 h 68"/>
                  <a:gd name="T34" fmla="*/ 2 w 49"/>
                  <a:gd name="T35" fmla="*/ 32 h 68"/>
                  <a:gd name="T36" fmla="*/ 0 w 49"/>
                  <a:gd name="T37" fmla="*/ 33 h 68"/>
                  <a:gd name="T38" fmla="*/ 20 w 49"/>
                  <a:gd name="T39" fmla="*/ 51 h 68"/>
                  <a:gd name="T40" fmla="*/ 44 w 49"/>
                  <a:gd name="T41" fmla="*/ 68 h 68"/>
                  <a:gd name="T42" fmla="*/ 44 w 49"/>
                  <a:gd name="T43" fmla="*/ 67 h 68"/>
                  <a:gd name="T44" fmla="*/ 49 w 49"/>
                  <a:gd name="T45" fmla="*/ 44 h 68"/>
                  <a:gd name="T46" fmla="*/ 48 w 49"/>
                  <a:gd name="T47" fmla="*/ 43 h 68"/>
                  <a:gd name="T48" fmla="*/ 28 w 49"/>
                  <a:gd name="T49" fmla="*/ 45 h 68"/>
                  <a:gd name="T50" fmla="*/ 17 w 49"/>
                  <a:gd name="T51" fmla="*/ 43 h 68"/>
                  <a:gd name="T52" fmla="*/ 15 w 49"/>
                  <a:gd name="T53" fmla="*/ 38 h 68"/>
                  <a:gd name="T54" fmla="*/ 20 w 49"/>
                  <a:gd name="T55" fmla="*/ 26 h 68"/>
                  <a:gd name="T56" fmla="*/ 24 w 49"/>
                  <a:gd name="T57" fmla="*/ 18 h 68"/>
                  <a:gd name="T58" fmla="*/ 20 w 49"/>
                  <a:gd name="T59" fmla="*/ 10 h 68"/>
                  <a:gd name="T60" fmla="*/ 27 w 49"/>
                  <a:gd name="T61" fmla="*/ 8 h 68"/>
                  <a:gd name="T62" fmla="*/ 14 w 49"/>
                  <a:gd name="T63" fmla="*/ 4 h 68"/>
                  <a:gd name="T64" fmla="*/ 15 w 49"/>
                  <a:gd name="T65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68">
                    <a:moveTo>
                      <a:pt x="15" y="5"/>
                    </a:moveTo>
                    <a:cubicBezTo>
                      <a:pt x="16" y="4"/>
                      <a:pt x="18" y="4"/>
                      <a:pt x="20" y="3"/>
                    </a:cubicBezTo>
                    <a:cubicBezTo>
                      <a:pt x="20" y="5"/>
                      <a:pt x="20" y="7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6" y="8"/>
                      <a:pt x="15" y="9"/>
                    </a:cubicBezTo>
                    <a:cubicBezTo>
                      <a:pt x="12" y="12"/>
                      <a:pt x="17" y="16"/>
                      <a:pt x="19" y="17"/>
                    </a:cubicBezTo>
                    <a:cubicBezTo>
                      <a:pt x="24" y="20"/>
                      <a:pt x="20" y="24"/>
                      <a:pt x="17" y="26"/>
                    </a:cubicBezTo>
                    <a:cubicBezTo>
                      <a:pt x="15" y="28"/>
                      <a:pt x="15" y="36"/>
                      <a:pt x="13" y="37"/>
                    </a:cubicBezTo>
                    <a:cubicBezTo>
                      <a:pt x="11" y="37"/>
                      <a:pt x="10" y="40"/>
                      <a:pt x="12" y="42"/>
                    </a:cubicBezTo>
                    <a:cubicBezTo>
                      <a:pt x="15" y="45"/>
                      <a:pt x="21" y="46"/>
                      <a:pt x="25" y="47"/>
                    </a:cubicBezTo>
                    <a:cubicBezTo>
                      <a:pt x="29" y="47"/>
                      <a:pt x="35" y="48"/>
                      <a:pt x="38" y="47"/>
                    </a:cubicBezTo>
                    <a:cubicBezTo>
                      <a:pt x="39" y="46"/>
                      <a:pt x="48" y="43"/>
                      <a:pt x="47" y="46"/>
                    </a:cubicBezTo>
                    <a:cubicBezTo>
                      <a:pt x="47" y="50"/>
                      <a:pt x="46" y="54"/>
                      <a:pt x="45" y="58"/>
                    </a:cubicBezTo>
                    <a:cubicBezTo>
                      <a:pt x="45" y="60"/>
                      <a:pt x="44" y="67"/>
                      <a:pt x="40" y="65"/>
                    </a:cubicBezTo>
                    <a:cubicBezTo>
                      <a:pt x="38" y="64"/>
                      <a:pt x="36" y="62"/>
                      <a:pt x="34" y="61"/>
                    </a:cubicBezTo>
                    <a:cubicBezTo>
                      <a:pt x="30" y="58"/>
                      <a:pt x="25" y="54"/>
                      <a:pt x="21" y="50"/>
                    </a:cubicBezTo>
                    <a:cubicBezTo>
                      <a:pt x="19" y="48"/>
                      <a:pt x="17" y="45"/>
                      <a:pt x="15" y="44"/>
                    </a:cubicBezTo>
                    <a:cubicBezTo>
                      <a:pt x="9" y="40"/>
                      <a:pt x="5" y="38"/>
                      <a:pt x="2" y="32"/>
                    </a:cubicBezTo>
                    <a:cubicBezTo>
                      <a:pt x="1" y="31"/>
                      <a:pt x="0" y="32"/>
                      <a:pt x="0" y="33"/>
                    </a:cubicBezTo>
                    <a:cubicBezTo>
                      <a:pt x="5" y="41"/>
                      <a:pt x="14" y="44"/>
                      <a:pt x="20" y="51"/>
                    </a:cubicBezTo>
                    <a:cubicBezTo>
                      <a:pt x="26" y="58"/>
                      <a:pt x="35" y="64"/>
                      <a:pt x="44" y="68"/>
                    </a:cubicBezTo>
                    <a:cubicBezTo>
                      <a:pt x="44" y="68"/>
                      <a:pt x="44" y="68"/>
                      <a:pt x="44" y="67"/>
                    </a:cubicBezTo>
                    <a:cubicBezTo>
                      <a:pt x="46" y="59"/>
                      <a:pt x="49" y="52"/>
                      <a:pt x="49" y="44"/>
                    </a:cubicBezTo>
                    <a:cubicBezTo>
                      <a:pt x="49" y="43"/>
                      <a:pt x="49" y="43"/>
                      <a:pt x="48" y="43"/>
                    </a:cubicBezTo>
                    <a:cubicBezTo>
                      <a:pt x="41" y="43"/>
                      <a:pt x="35" y="45"/>
                      <a:pt x="28" y="45"/>
                    </a:cubicBezTo>
                    <a:cubicBezTo>
                      <a:pt x="24" y="45"/>
                      <a:pt x="21" y="45"/>
                      <a:pt x="17" y="43"/>
                    </a:cubicBezTo>
                    <a:cubicBezTo>
                      <a:pt x="16" y="42"/>
                      <a:pt x="10" y="39"/>
                      <a:pt x="15" y="38"/>
                    </a:cubicBezTo>
                    <a:cubicBezTo>
                      <a:pt x="16" y="37"/>
                      <a:pt x="19" y="26"/>
                      <a:pt x="20" y="26"/>
                    </a:cubicBezTo>
                    <a:cubicBezTo>
                      <a:pt x="22" y="24"/>
                      <a:pt x="25" y="21"/>
                      <a:pt x="24" y="18"/>
                    </a:cubicBezTo>
                    <a:cubicBezTo>
                      <a:pt x="24" y="18"/>
                      <a:pt x="12" y="9"/>
                      <a:pt x="20" y="10"/>
                    </a:cubicBezTo>
                    <a:cubicBezTo>
                      <a:pt x="22" y="10"/>
                      <a:pt x="25" y="11"/>
                      <a:pt x="27" y="8"/>
                    </a:cubicBezTo>
                    <a:cubicBezTo>
                      <a:pt x="33" y="0"/>
                      <a:pt x="18" y="2"/>
                      <a:pt x="14" y="4"/>
                    </a:cubicBezTo>
                    <a:cubicBezTo>
                      <a:pt x="13" y="4"/>
                      <a:pt x="14" y="5"/>
                      <a:pt x="1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5" name="Freeform 170"/>
              <p:cNvSpPr>
                <a:spLocks/>
              </p:cNvSpPr>
              <p:nvPr/>
            </p:nvSpPr>
            <p:spPr bwMode="auto">
              <a:xfrm>
                <a:off x="1466850" y="2235201"/>
                <a:ext cx="20638" cy="39688"/>
              </a:xfrm>
              <a:custGeom>
                <a:avLst/>
                <a:gdLst>
                  <a:gd name="T0" fmla="*/ 5 w 20"/>
                  <a:gd name="T1" fmla="*/ 19 h 38"/>
                  <a:gd name="T2" fmla="*/ 0 w 20"/>
                  <a:gd name="T3" fmla="*/ 29 h 38"/>
                  <a:gd name="T4" fmla="*/ 5 w 20"/>
                  <a:gd name="T5" fmla="*/ 20 h 38"/>
                  <a:gd name="T6" fmla="*/ 2 w 20"/>
                  <a:gd name="T7" fmla="*/ 29 h 38"/>
                  <a:gd name="T8" fmla="*/ 8 w 20"/>
                  <a:gd name="T9" fmla="*/ 18 h 38"/>
                  <a:gd name="T10" fmla="*/ 6 w 20"/>
                  <a:gd name="T11" fmla="*/ 24 h 38"/>
                  <a:gd name="T12" fmla="*/ 7 w 20"/>
                  <a:gd name="T13" fmla="*/ 34 h 38"/>
                  <a:gd name="T14" fmla="*/ 7 w 20"/>
                  <a:gd name="T15" fmla="*/ 21 h 38"/>
                  <a:gd name="T16" fmla="*/ 8 w 20"/>
                  <a:gd name="T17" fmla="*/ 34 h 38"/>
                  <a:gd name="T18" fmla="*/ 7 w 20"/>
                  <a:gd name="T19" fmla="*/ 25 h 38"/>
                  <a:gd name="T20" fmla="*/ 2 w 20"/>
                  <a:gd name="T21" fmla="*/ 29 h 38"/>
                  <a:gd name="T22" fmla="*/ 3 w 20"/>
                  <a:gd name="T23" fmla="*/ 36 h 38"/>
                  <a:gd name="T24" fmla="*/ 4 w 20"/>
                  <a:gd name="T25" fmla="*/ 34 h 38"/>
                  <a:gd name="T26" fmla="*/ 5 w 20"/>
                  <a:gd name="T27" fmla="*/ 38 h 38"/>
                  <a:gd name="T28" fmla="*/ 7 w 20"/>
                  <a:gd name="T29" fmla="*/ 34 h 38"/>
                  <a:gd name="T30" fmla="*/ 7 w 20"/>
                  <a:gd name="T31" fmla="*/ 37 h 38"/>
                  <a:gd name="T32" fmla="*/ 11 w 20"/>
                  <a:gd name="T33" fmla="*/ 21 h 38"/>
                  <a:gd name="T34" fmla="*/ 15 w 20"/>
                  <a:gd name="T35" fmla="*/ 19 h 38"/>
                  <a:gd name="T36" fmla="*/ 11 w 20"/>
                  <a:gd name="T37" fmla="*/ 28 h 38"/>
                  <a:gd name="T38" fmla="*/ 15 w 20"/>
                  <a:gd name="T39" fmla="*/ 19 h 38"/>
                  <a:gd name="T40" fmla="*/ 11 w 20"/>
                  <a:gd name="T41" fmla="*/ 27 h 38"/>
                  <a:gd name="T42" fmla="*/ 14 w 20"/>
                  <a:gd name="T43" fmla="*/ 23 h 38"/>
                  <a:gd name="T44" fmla="*/ 15 w 20"/>
                  <a:gd name="T45" fmla="*/ 17 h 38"/>
                  <a:gd name="T46" fmla="*/ 14 w 20"/>
                  <a:gd name="T47" fmla="*/ 15 h 38"/>
                  <a:gd name="T48" fmla="*/ 9 w 20"/>
                  <a:gd name="T49" fmla="*/ 17 h 38"/>
                  <a:gd name="T50" fmla="*/ 11 w 20"/>
                  <a:gd name="T51" fmla="*/ 14 h 38"/>
                  <a:gd name="T52" fmla="*/ 9 w 20"/>
                  <a:gd name="T53" fmla="*/ 10 h 38"/>
                  <a:gd name="T54" fmla="*/ 11 w 20"/>
                  <a:gd name="T55" fmla="*/ 5 h 38"/>
                  <a:gd name="T56" fmla="*/ 17 w 20"/>
                  <a:gd name="T57" fmla="*/ 3 h 38"/>
                  <a:gd name="T58" fmla="*/ 18 w 20"/>
                  <a:gd name="T59" fmla="*/ 2 h 38"/>
                  <a:gd name="T60" fmla="*/ 20 w 20"/>
                  <a:gd name="T61" fmla="*/ 1 h 38"/>
                  <a:gd name="T62" fmla="*/ 15 w 20"/>
                  <a:gd name="T63" fmla="*/ 2 h 38"/>
                  <a:gd name="T64" fmla="*/ 11 w 20"/>
                  <a:gd name="T65" fmla="*/ 5 h 38"/>
                  <a:gd name="T66" fmla="*/ 8 w 20"/>
                  <a:gd name="T67" fmla="*/ 9 h 38"/>
                  <a:gd name="T68" fmla="*/ 12 w 20"/>
                  <a:gd name="T69" fmla="*/ 4 h 38"/>
                  <a:gd name="T70" fmla="*/ 6 w 20"/>
                  <a:gd name="T71" fmla="*/ 15 h 38"/>
                  <a:gd name="T72" fmla="*/ 9 w 20"/>
                  <a:gd name="T73" fmla="*/ 21 h 38"/>
                  <a:gd name="T74" fmla="*/ 13 w 20"/>
                  <a:gd name="T75" fmla="*/ 10 h 38"/>
                  <a:gd name="T76" fmla="*/ 9 w 20"/>
                  <a:gd name="T77" fmla="*/ 19 h 38"/>
                  <a:gd name="T78" fmla="*/ 12 w 20"/>
                  <a:gd name="T79" fmla="*/ 10 h 38"/>
                  <a:gd name="T80" fmla="*/ 7 w 20"/>
                  <a:gd name="T81" fmla="*/ 20 h 38"/>
                  <a:gd name="T82" fmla="*/ 13 w 20"/>
                  <a:gd name="T83" fmla="*/ 21 h 38"/>
                  <a:gd name="T84" fmla="*/ 17 w 20"/>
                  <a:gd name="T85" fmla="*/ 16 h 38"/>
                  <a:gd name="T86" fmla="*/ 16 w 20"/>
                  <a:gd name="T87" fmla="*/ 16 h 38"/>
                  <a:gd name="T88" fmla="*/ 14 w 20"/>
                  <a:gd name="T89" fmla="*/ 21 h 38"/>
                  <a:gd name="T90" fmla="*/ 12 w 20"/>
                  <a:gd name="T91" fmla="*/ 24 h 38"/>
                  <a:gd name="T92" fmla="*/ 12 w 20"/>
                  <a:gd name="T93" fmla="*/ 31 h 38"/>
                  <a:gd name="T94" fmla="*/ 14 w 20"/>
                  <a:gd name="T95" fmla="*/ 24 h 38"/>
                  <a:gd name="T96" fmla="*/ 10 w 20"/>
                  <a:gd name="T97" fmla="*/ 31 h 38"/>
                  <a:gd name="T98" fmla="*/ 13 w 20"/>
                  <a:gd name="T99" fmla="*/ 19 h 38"/>
                  <a:gd name="T100" fmla="*/ 9 w 20"/>
                  <a:gd name="T101" fmla="*/ 28 h 38"/>
                  <a:gd name="T102" fmla="*/ 7 w 20"/>
                  <a:gd name="T103" fmla="*/ 31 h 38"/>
                  <a:gd name="T104" fmla="*/ 2 w 20"/>
                  <a:gd name="T105" fmla="*/ 30 h 38"/>
                  <a:gd name="T106" fmla="*/ 2 w 20"/>
                  <a:gd name="T107" fmla="*/ 34 h 38"/>
                  <a:gd name="T108" fmla="*/ 8 w 20"/>
                  <a:gd name="T109" fmla="*/ 35 h 38"/>
                  <a:gd name="T110" fmla="*/ 8 w 20"/>
                  <a:gd name="T111" fmla="*/ 28 h 38"/>
                  <a:gd name="T112" fmla="*/ 8 w 20"/>
                  <a:gd name="T113" fmla="*/ 27 h 38"/>
                  <a:gd name="T114" fmla="*/ 7 w 20"/>
                  <a:gd name="T115" fmla="*/ 31 h 38"/>
                  <a:gd name="T116" fmla="*/ 8 w 20"/>
                  <a:gd name="T117" fmla="*/ 15 h 38"/>
                  <a:gd name="T118" fmla="*/ 4 w 20"/>
                  <a:gd name="T119" fmla="*/ 28 h 38"/>
                  <a:gd name="T120" fmla="*/ 4 w 20"/>
                  <a:gd name="T121" fmla="*/ 16 h 38"/>
                  <a:gd name="T122" fmla="*/ 7 w 20"/>
                  <a:gd name="T123" fmla="*/ 17 h 38"/>
                  <a:gd name="T124" fmla="*/ 0 w 20"/>
                  <a:gd name="T125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" h="38">
                    <a:moveTo>
                      <a:pt x="2" y="25"/>
                    </a:moveTo>
                    <a:cubicBezTo>
                      <a:pt x="2" y="23"/>
                      <a:pt x="3" y="21"/>
                      <a:pt x="5" y="19"/>
                    </a:cubicBezTo>
                    <a:cubicBezTo>
                      <a:pt x="4" y="18"/>
                      <a:pt x="3" y="18"/>
                      <a:pt x="3" y="20"/>
                    </a:cubicBezTo>
                    <a:cubicBezTo>
                      <a:pt x="1" y="23"/>
                      <a:pt x="1" y="26"/>
                      <a:pt x="0" y="29"/>
                    </a:cubicBezTo>
                    <a:cubicBezTo>
                      <a:pt x="0" y="30"/>
                      <a:pt x="1" y="30"/>
                      <a:pt x="2" y="29"/>
                    </a:cubicBezTo>
                    <a:cubicBezTo>
                      <a:pt x="4" y="27"/>
                      <a:pt x="4" y="24"/>
                      <a:pt x="5" y="20"/>
                    </a:cubicBezTo>
                    <a:cubicBezTo>
                      <a:pt x="6" y="16"/>
                      <a:pt x="4" y="20"/>
                      <a:pt x="4" y="22"/>
                    </a:cubicBezTo>
                    <a:cubicBezTo>
                      <a:pt x="3" y="24"/>
                      <a:pt x="3" y="27"/>
                      <a:pt x="2" y="29"/>
                    </a:cubicBezTo>
                    <a:cubicBezTo>
                      <a:pt x="2" y="30"/>
                      <a:pt x="3" y="31"/>
                      <a:pt x="4" y="30"/>
                    </a:cubicBezTo>
                    <a:cubicBezTo>
                      <a:pt x="6" y="26"/>
                      <a:pt x="7" y="22"/>
                      <a:pt x="8" y="18"/>
                    </a:cubicBezTo>
                    <a:cubicBezTo>
                      <a:pt x="6" y="17"/>
                      <a:pt x="6" y="18"/>
                      <a:pt x="6" y="20"/>
                    </a:cubicBezTo>
                    <a:cubicBezTo>
                      <a:pt x="6" y="21"/>
                      <a:pt x="6" y="23"/>
                      <a:pt x="6" y="24"/>
                    </a:cubicBezTo>
                    <a:cubicBezTo>
                      <a:pt x="5" y="27"/>
                      <a:pt x="6" y="30"/>
                      <a:pt x="6" y="33"/>
                    </a:cubicBezTo>
                    <a:cubicBezTo>
                      <a:pt x="6" y="34"/>
                      <a:pt x="7" y="34"/>
                      <a:pt x="7" y="34"/>
                    </a:cubicBezTo>
                    <a:cubicBezTo>
                      <a:pt x="9" y="29"/>
                      <a:pt x="9" y="25"/>
                      <a:pt x="9" y="21"/>
                    </a:cubicBezTo>
                    <a:cubicBezTo>
                      <a:pt x="8" y="20"/>
                      <a:pt x="7" y="20"/>
                      <a:pt x="7" y="21"/>
                    </a:cubicBezTo>
                    <a:cubicBezTo>
                      <a:pt x="6" y="25"/>
                      <a:pt x="6" y="29"/>
                      <a:pt x="6" y="34"/>
                    </a:cubicBezTo>
                    <a:cubicBezTo>
                      <a:pt x="6" y="34"/>
                      <a:pt x="8" y="35"/>
                      <a:pt x="8" y="34"/>
                    </a:cubicBezTo>
                    <a:cubicBezTo>
                      <a:pt x="8" y="31"/>
                      <a:pt x="9" y="28"/>
                      <a:pt x="9" y="25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7"/>
                      <a:pt x="6" y="32"/>
                      <a:pt x="8" y="33"/>
                    </a:cubicBezTo>
                    <a:cubicBezTo>
                      <a:pt x="6" y="31"/>
                      <a:pt x="4" y="30"/>
                      <a:pt x="2" y="29"/>
                    </a:cubicBezTo>
                    <a:cubicBezTo>
                      <a:pt x="2" y="28"/>
                      <a:pt x="1" y="29"/>
                      <a:pt x="1" y="29"/>
                    </a:cubicBezTo>
                    <a:cubicBezTo>
                      <a:pt x="1" y="32"/>
                      <a:pt x="2" y="34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4" y="35"/>
                      <a:pt x="4" y="34"/>
                      <a:pt x="4" y="34"/>
                    </a:cubicBezTo>
                    <a:cubicBezTo>
                      <a:pt x="4" y="32"/>
                      <a:pt x="3" y="31"/>
                      <a:pt x="2" y="32"/>
                    </a:cubicBezTo>
                    <a:cubicBezTo>
                      <a:pt x="3" y="34"/>
                      <a:pt x="4" y="36"/>
                      <a:pt x="5" y="38"/>
                    </a:cubicBezTo>
                    <a:cubicBezTo>
                      <a:pt x="6" y="38"/>
                      <a:pt x="7" y="38"/>
                      <a:pt x="7" y="38"/>
                    </a:cubicBezTo>
                    <a:cubicBezTo>
                      <a:pt x="7" y="36"/>
                      <a:pt x="7" y="35"/>
                      <a:pt x="7" y="34"/>
                    </a:cubicBezTo>
                    <a:cubicBezTo>
                      <a:pt x="7" y="34"/>
                      <a:pt x="7" y="34"/>
                      <a:pt x="6" y="34"/>
                    </a:cubicBezTo>
                    <a:cubicBezTo>
                      <a:pt x="7" y="35"/>
                      <a:pt x="7" y="36"/>
                      <a:pt x="7" y="37"/>
                    </a:cubicBezTo>
                    <a:cubicBezTo>
                      <a:pt x="7" y="38"/>
                      <a:pt x="9" y="38"/>
                      <a:pt x="9" y="37"/>
                    </a:cubicBezTo>
                    <a:cubicBezTo>
                      <a:pt x="10" y="32"/>
                      <a:pt x="11" y="27"/>
                      <a:pt x="11" y="21"/>
                    </a:cubicBezTo>
                    <a:cubicBezTo>
                      <a:pt x="11" y="22"/>
                      <a:pt x="10" y="34"/>
                      <a:pt x="12" y="27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4" y="17"/>
                      <a:pt x="14" y="18"/>
                    </a:cubicBezTo>
                    <a:cubicBezTo>
                      <a:pt x="13" y="21"/>
                      <a:pt x="12" y="25"/>
                      <a:pt x="11" y="28"/>
                    </a:cubicBezTo>
                    <a:cubicBezTo>
                      <a:pt x="12" y="29"/>
                      <a:pt x="13" y="29"/>
                      <a:pt x="13" y="26"/>
                    </a:cubicBezTo>
                    <a:cubicBezTo>
                      <a:pt x="13" y="24"/>
                      <a:pt x="14" y="22"/>
                      <a:pt x="15" y="19"/>
                    </a:cubicBezTo>
                    <a:cubicBezTo>
                      <a:pt x="15" y="18"/>
                      <a:pt x="13" y="18"/>
                      <a:pt x="13" y="19"/>
                    </a:cubicBezTo>
                    <a:cubicBezTo>
                      <a:pt x="12" y="22"/>
                      <a:pt x="12" y="24"/>
                      <a:pt x="11" y="27"/>
                    </a:cubicBezTo>
                    <a:cubicBezTo>
                      <a:pt x="11" y="28"/>
                      <a:pt x="12" y="29"/>
                      <a:pt x="12" y="28"/>
                    </a:cubicBezTo>
                    <a:cubicBezTo>
                      <a:pt x="14" y="25"/>
                      <a:pt x="13" y="26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6" y="19"/>
                      <a:pt x="16" y="18"/>
                      <a:pt x="15" y="17"/>
                    </a:cubicBezTo>
                    <a:cubicBezTo>
                      <a:pt x="14" y="18"/>
                      <a:pt x="15" y="19"/>
                      <a:pt x="16" y="18"/>
                    </a:cubicBezTo>
                    <a:cubicBezTo>
                      <a:pt x="14" y="22"/>
                      <a:pt x="14" y="17"/>
                      <a:pt x="14" y="15"/>
                    </a:cubicBezTo>
                    <a:cubicBezTo>
                      <a:pt x="14" y="15"/>
                      <a:pt x="13" y="15"/>
                      <a:pt x="13" y="15"/>
                    </a:cubicBezTo>
                    <a:cubicBezTo>
                      <a:pt x="11" y="16"/>
                      <a:pt x="11" y="15"/>
                      <a:pt x="9" y="17"/>
                    </a:cubicBezTo>
                    <a:cubicBezTo>
                      <a:pt x="5" y="21"/>
                      <a:pt x="10" y="14"/>
                      <a:pt x="11" y="12"/>
                    </a:cubicBezTo>
                    <a:cubicBezTo>
                      <a:pt x="10" y="19"/>
                      <a:pt x="13" y="7"/>
                      <a:pt x="11" y="14"/>
                    </a:cubicBezTo>
                    <a:cubicBezTo>
                      <a:pt x="10" y="20"/>
                      <a:pt x="10" y="12"/>
                      <a:pt x="10" y="11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4" y="16"/>
                      <a:pt x="10" y="7"/>
                      <a:pt x="12" y="6"/>
                    </a:cubicBezTo>
                    <a:cubicBezTo>
                      <a:pt x="12" y="6"/>
                      <a:pt x="11" y="6"/>
                      <a:pt x="11" y="5"/>
                    </a:cubicBezTo>
                    <a:cubicBezTo>
                      <a:pt x="12" y="7"/>
                      <a:pt x="13" y="7"/>
                      <a:pt x="14" y="5"/>
                    </a:cubicBezTo>
                    <a:cubicBezTo>
                      <a:pt x="16" y="4"/>
                      <a:pt x="16" y="4"/>
                      <a:pt x="17" y="3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4" y="2"/>
                      <a:pt x="17" y="2"/>
                      <a:pt x="18" y="2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2"/>
                      <a:pt x="20" y="1"/>
                      <a:pt x="20" y="1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8" y="1"/>
                      <a:pt x="16" y="1"/>
                      <a:pt x="15" y="2"/>
                    </a:cubicBezTo>
                    <a:cubicBezTo>
                      <a:pt x="14" y="2"/>
                      <a:pt x="15" y="4"/>
                      <a:pt x="16" y="3"/>
                    </a:cubicBezTo>
                    <a:cubicBezTo>
                      <a:pt x="18" y="2"/>
                      <a:pt x="11" y="5"/>
                      <a:pt x="11" y="5"/>
                    </a:cubicBezTo>
                    <a:cubicBezTo>
                      <a:pt x="10" y="6"/>
                      <a:pt x="9" y="7"/>
                      <a:pt x="8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9" y="7"/>
                      <a:pt x="5" y="9"/>
                      <a:pt x="5" y="14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7" y="14"/>
                      <a:pt x="8" y="11"/>
                      <a:pt x="8" y="13"/>
                    </a:cubicBezTo>
                    <a:cubicBezTo>
                      <a:pt x="8" y="16"/>
                      <a:pt x="8" y="18"/>
                      <a:pt x="9" y="21"/>
                    </a:cubicBezTo>
                    <a:cubicBezTo>
                      <a:pt x="9" y="22"/>
                      <a:pt x="10" y="22"/>
                      <a:pt x="10" y="21"/>
                    </a:cubicBezTo>
                    <a:cubicBezTo>
                      <a:pt x="12" y="17"/>
                      <a:pt x="13" y="14"/>
                      <a:pt x="13" y="10"/>
                    </a:cubicBezTo>
                    <a:cubicBezTo>
                      <a:pt x="13" y="9"/>
                      <a:pt x="12" y="9"/>
                      <a:pt x="12" y="10"/>
                    </a:cubicBezTo>
                    <a:cubicBezTo>
                      <a:pt x="10" y="13"/>
                      <a:pt x="9" y="15"/>
                      <a:pt x="9" y="19"/>
                    </a:cubicBezTo>
                    <a:cubicBezTo>
                      <a:pt x="9" y="19"/>
                      <a:pt x="10" y="20"/>
                      <a:pt x="10" y="19"/>
                    </a:cubicBezTo>
                    <a:cubicBezTo>
                      <a:pt x="11" y="16"/>
                      <a:pt x="12" y="14"/>
                      <a:pt x="12" y="10"/>
                    </a:cubicBezTo>
                    <a:cubicBezTo>
                      <a:pt x="13" y="10"/>
                      <a:pt x="12" y="9"/>
                      <a:pt x="11" y="10"/>
                    </a:cubicBezTo>
                    <a:cubicBezTo>
                      <a:pt x="9" y="13"/>
                      <a:pt x="7" y="16"/>
                      <a:pt x="7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10" y="18"/>
                      <a:pt x="13" y="15"/>
                      <a:pt x="13" y="21"/>
                    </a:cubicBezTo>
                    <a:cubicBezTo>
                      <a:pt x="13" y="22"/>
                      <a:pt x="14" y="22"/>
                      <a:pt x="14" y="22"/>
                    </a:cubicBezTo>
                    <a:cubicBezTo>
                      <a:pt x="16" y="20"/>
                      <a:pt x="17" y="18"/>
                      <a:pt x="17" y="16"/>
                    </a:cubicBezTo>
                    <a:cubicBezTo>
                      <a:pt x="18" y="15"/>
                      <a:pt x="17" y="15"/>
                      <a:pt x="16" y="15"/>
                    </a:cubicBezTo>
                    <a:cubicBezTo>
                      <a:pt x="13" y="19"/>
                      <a:pt x="17" y="14"/>
                      <a:pt x="16" y="16"/>
                    </a:cubicBezTo>
                    <a:cubicBezTo>
                      <a:pt x="17" y="16"/>
                      <a:pt x="15" y="15"/>
                      <a:pt x="15" y="16"/>
                    </a:cubicBezTo>
                    <a:cubicBezTo>
                      <a:pt x="15" y="18"/>
                      <a:pt x="14" y="19"/>
                      <a:pt x="14" y="21"/>
                    </a:cubicBezTo>
                    <a:cubicBezTo>
                      <a:pt x="13" y="22"/>
                      <a:pt x="12" y="29"/>
                      <a:pt x="14" y="22"/>
                    </a:cubicBezTo>
                    <a:cubicBezTo>
                      <a:pt x="12" y="21"/>
                      <a:pt x="12" y="21"/>
                      <a:pt x="12" y="24"/>
                    </a:cubicBezTo>
                    <a:cubicBezTo>
                      <a:pt x="11" y="26"/>
                      <a:pt x="11" y="28"/>
                      <a:pt x="10" y="31"/>
                    </a:cubicBezTo>
                    <a:cubicBezTo>
                      <a:pt x="10" y="32"/>
                      <a:pt x="11" y="32"/>
                      <a:pt x="12" y="31"/>
                    </a:cubicBezTo>
                    <a:cubicBezTo>
                      <a:pt x="12" y="29"/>
                      <a:pt x="12" y="28"/>
                      <a:pt x="13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5" y="22"/>
                      <a:pt x="15" y="21"/>
                      <a:pt x="13" y="20"/>
                    </a:cubicBezTo>
                    <a:cubicBezTo>
                      <a:pt x="12" y="24"/>
                      <a:pt x="10" y="27"/>
                      <a:pt x="10" y="31"/>
                    </a:cubicBezTo>
                    <a:cubicBezTo>
                      <a:pt x="10" y="32"/>
                      <a:pt x="11" y="32"/>
                      <a:pt x="11" y="31"/>
                    </a:cubicBezTo>
                    <a:cubicBezTo>
                      <a:pt x="12" y="27"/>
                      <a:pt x="13" y="23"/>
                      <a:pt x="13" y="19"/>
                    </a:cubicBezTo>
                    <a:cubicBezTo>
                      <a:pt x="13" y="18"/>
                      <a:pt x="12" y="18"/>
                      <a:pt x="12" y="19"/>
                    </a:cubicBezTo>
                    <a:cubicBezTo>
                      <a:pt x="10" y="22"/>
                      <a:pt x="9" y="24"/>
                      <a:pt x="9" y="28"/>
                    </a:cubicBezTo>
                    <a:cubicBezTo>
                      <a:pt x="8" y="30"/>
                      <a:pt x="8" y="32"/>
                      <a:pt x="8" y="35"/>
                    </a:cubicBezTo>
                    <a:cubicBezTo>
                      <a:pt x="8" y="36"/>
                      <a:pt x="7" y="32"/>
                      <a:pt x="7" y="31"/>
                    </a:cubicBezTo>
                    <a:cubicBezTo>
                      <a:pt x="7" y="31"/>
                      <a:pt x="6" y="31"/>
                      <a:pt x="6" y="32"/>
                    </a:cubicBezTo>
                    <a:cubicBezTo>
                      <a:pt x="6" y="38"/>
                      <a:pt x="4" y="32"/>
                      <a:pt x="2" y="30"/>
                    </a:cubicBezTo>
                    <a:cubicBezTo>
                      <a:pt x="2" y="29"/>
                      <a:pt x="1" y="29"/>
                      <a:pt x="1" y="30"/>
                    </a:cubicBezTo>
                    <a:cubicBezTo>
                      <a:pt x="1" y="31"/>
                      <a:pt x="2" y="33"/>
                      <a:pt x="2" y="34"/>
                    </a:cubicBezTo>
                    <a:cubicBezTo>
                      <a:pt x="1" y="30"/>
                      <a:pt x="2" y="29"/>
                      <a:pt x="4" y="33"/>
                    </a:cubicBezTo>
                    <a:cubicBezTo>
                      <a:pt x="5" y="34"/>
                      <a:pt x="7" y="34"/>
                      <a:pt x="8" y="35"/>
                    </a:cubicBezTo>
                    <a:cubicBezTo>
                      <a:pt x="9" y="35"/>
                      <a:pt x="9" y="35"/>
                      <a:pt x="9" y="34"/>
                    </a:cubicBezTo>
                    <a:cubicBezTo>
                      <a:pt x="9" y="32"/>
                      <a:pt x="8" y="30"/>
                      <a:pt x="8" y="28"/>
                    </a:cubicBezTo>
                    <a:cubicBezTo>
                      <a:pt x="7" y="28"/>
                      <a:pt x="6" y="29"/>
                      <a:pt x="8" y="32"/>
                    </a:cubicBezTo>
                    <a:cubicBezTo>
                      <a:pt x="8" y="30"/>
                      <a:pt x="8" y="29"/>
                      <a:pt x="8" y="27"/>
                    </a:cubicBezTo>
                    <a:cubicBezTo>
                      <a:pt x="8" y="26"/>
                      <a:pt x="7" y="19"/>
                      <a:pt x="7" y="25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7" y="30"/>
                      <a:pt x="7" y="28"/>
                      <a:pt x="7" y="27"/>
                    </a:cubicBezTo>
                    <a:cubicBezTo>
                      <a:pt x="7" y="23"/>
                      <a:pt x="8" y="19"/>
                      <a:pt x="8" y="15"/>
                    </a:cubicBezTo>
                    <a:cubicBezTo>
                      <a:pt x="8" y="15"/>
                      <a:pt x="7" y="14"/>
                      <a:pt x="7" y="15"/>
                    </a:cubicBezTo>
                    <a:cubicBezTo>
                      <a:pt x="6" y="19"/>
                      <a:pt x="5" y="24"/>
                      <a:pt x="4" y="28"/>
                    </a:cubicBezTo>
                    <a:cubicBezTo>
                      <a:pt x="5" y="25"/>
                      <a:pt x="5" y="20"/>
                      <a:pt x="6" y="17"/>
                    </a:cubicBezTo>
                    <a:cubicBezTo>
                      <a:pt x="6" y="16"/>
                      <a:pt x="5" y="15"/>
                      <a:pt x="4" y="16"/>
                    </a:cubicBezTo>
                    <a:cubicBezTo>
                      <a:pt x="4" y="20"/>
                      <a:pt x="3" y="24"/>
                      <a:pt x="2" y="27"/>
                    </a:cubicBezTo>
                    <a:cubicBezTo>
                      <a:pt x="3" y="24"/>
                      <a:pt x="4" y="20"/>
                      <a:pt x="7" y="17"/>
                    </a:cubicBezTo>
                    <a:cubicBezTo>
                      <a:pt x="7" y="16"/>
                      <a:pt x="6" y="16"/>
                      <a:pt x="5" y="16"/>
                    </a:cubicBezTo>
                    <a:cubicBezTo>
                      <a:pt x="2" y="19"/>
                      <a:pt x="1" y="21"/>
                      <a:pt x="0" y="25"/>
                    </a:cubicBezTo>
                    <a:cubicBezTo>
                      <a:pt x="0" y="26"/>
                      <a:pt x="1" y="26"/>
                      <a:pt x="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6" name="Freeform 171"/>
              <p:cNvSpPr>
                <a:spLocks/>
              </p:cNvSpPr>
              <p:nvPr/>
            </p:nvSpPr>
            <p:spPr bwMode="auto">
              <a:xfrm>
                <a:off x="1482725" y="2279651"/>
                <a:ext cx="22225" cy="20638"/>
              </a:xfrm>
              <a:custGeom>
                <a:avLst/>
                <a:gdLst>
                  <a:gd name="T0" fmla="*/ 9 w 21"/>
                  <a:gd name="T1" fmla="*/ 4 h 19"/>
                  <a:gd name="T2" fmla="*/ 8 w 21"/>
                  <a:gd name="T3" fmla="*/ 2 h 19"/>
                  <a:gd name="T4" fmla="*/ 7 w 21"/>
                  <a:gd name="T5" fmla="*/ 3 h 19"/>
                  <a:gd name="T6" fmla="*/ 11 w 21"/>
                  <a:gd name="T7" fmla="*/ 7 h 19"/>
                  <a:gd name="T8" fmla="*/ 12 w 21"/>
                  <a:gd name="T9" fmla="*/ 6 h 19"/>
                  <a:gd name="T10" fmla="*/ 2 w 21"/>
                  <a:gd name="T11" fmla="*/ 0 h 19"/>
                  <a:gd name="T12" fmla="*/ 1 w 21"/>
                  <a:gd name="T13" fmla="*/ 2 h 19"/>
                  <a:gd name="T14" fmla="*/ 9 w 21"/>
                  <a:gd name="T15" fmla="*/ 8 h 19"/>
                  <a:gd name="T16" fmla="*/ 10 w 21"/>
                  <a:gd name="T17" fmla="*/ 7 h 19"/>
                  <a:gd name="T18" fmla="*/ 4 w 21"/>
                  <a:gd name="T19" fmla="*/ 2 h 19"/>
                  <a:gd name="T20" fmla="*/ 3 w 21"/>
                  <a:gd name="T21" fmla="*/ 3 h 19"/>
                  <a:gd name="T22" fmla="*/ 12 w 21"/>
                  <a:gd name="T23" fmla="*/ 10 h 19"/>
                  <a:gd name="T24" fmla="*/ 13 w 21"/>
                  <a:gd name="T25" fmla="*/ 9 h 19"/>
                  <a:gd name="T26" fmla="*/ 10 w 21"/>
                  <a:gd name="T27" fmla="*/ 6 h 19"/>
                  <a:gd name="T28" fmla="*/ 9 w 21"/>
                  <a:gd name="T29" fmla="*/ 7 h 19"/>
                  <a:gd name="T30" fmla="*/ 19 w 21"/>
                  <a:gd name="T31" fmla="*/ 12 h 19"/>
                  <a:gd name="T32" fmla="*/ 20 w 21"/>
                  <a:gd name="T33" fmla="*/ 11 h 19"/>
                  <a:gd name="T34" fmla="*/ 11 w 21"/>
                  <a:gd name="T35" fmla="*/ 3 h 19"/>
                  <a:gd name="T36" fmla="*/ 10 w 21"/>
                  <a:gd name="T37" fmla="*/ 4 h 19"/>
                  <a:gd name="T38" fmla="*/ 20 w 21"/>
                  <a:gd name="T39" fmla="*/ 18 h 19"/>
                  <a:gd name="T40" fmla="*/ 21 w 21"/>
                  <a:gd name="T41" fmla="*/ 17 h 19"/>
                  <a:gd name="T42" fmla="*/ 9 w 21"/>
                  <a:gd name="T43" fmla="*/ 7 h 19"/>
                  <a:gd name="T44" fmla="*/ 8 w 21"/>
                  <a:gd name="T45" fmla="*/ 8 h 19"/>
                  <a:gd name="T46" fmla="*/ 18 w 21"/>
                  <a:gd name="T47" fmla="*/ 16 h 19"/>
                  <a:gd name="T48" fmla="*/ 19 w 21"/>
                  <a:gd name="T49" fmla="*/ 15 h 19"/>
                  <a:gd name="T50" fmla="*/ 16 w 21"/>
                  <a:gd name="T51" fmla="*/ 9 h 19"/>
                  <a:gd name="T52" fmla="*/ 15 w 21"/>
                  <a:gd name="T53" fmla="*/ 8 h 19"/>
                  <a:gd name="T54" fmla="*/ 18 w 21"/>
                  <a:gd name="T55" fmla="*/ 16 h 19"/>
                  <a:gd name="T56" fmla="*/ 19 w 21"/>
                  <a:gd name="T57" fmla="*/ 15 h 19"/>
                  <a:gd name="T58" fmla="*/ 9 w 21"/>
                  <a:gd name="T59" fmla="*/ 7 h 19"/>
                  <a:gd name="T60" fmla="*/ 8 w 21"/>
                  <a:gd name="T61" fmla="*/ 8 h 19"/>
                  <a:gd name="T62" fmla="*/ 20 w 21"/>
                  <a:gd name="T63" fmla="*/ 18 h 19"/>
                  <a:gd name="T64" fmla="*/ 21 w 21"/>
                  <a:gd name="T65" fmla="*/ 18 h 19"/>
                  <a:gd name="T66" fmla="*/ 11 w 21"/>
                  <a:gd name="T67" fmla="*/ 3 h 19"/>
                  <a:gd name="T68" fmla="*/ 10 w 21"/>
                  <a:gd name="T69" fmla="*/ 4 h 19"/>
                  <a:gd name="T70" fmla="*/ 19 w 21"/>
                  <a:gd name="T71" fmla="*/ 12 h 19"/>
                  <a:gd name="T72" fmla="*/ 20 w 21"/>
                  <a:gd name="T73" fmla="*/ 11 h 19"/>
                  <a:gd name="T74" fmla="*/ 9 w 21"/>
                  <a:gd name="T75" fmla="*/ 5 h 19"/>
                  <a:gd name="T76" fmla="*/ 9 w 21"/>
                  <a:gd name="T77" fmla="*/ 7 h 19"/>
                  <a:gd name="T78" fmla="*/ 12 w 21"/>
                  <a:gd name="T79" fmla="*/ 10 h 19"/>
                  <a:gd name="T80" fmla="*/ 13 w 21"/>
                  <a:gd name="T81" fmla="*/ 9 h 19"/>
                  <a:gd name="T82" fmla="*/ 4 w 21"/>
                  <a:gd name="T83" fmla="*/ 2 h 19"/>
                  <a:gd name="T84" fmla="*/ 3 w 21"/>
                  <a:gd name="T85" fmla="*/ 3 h 19"/>
                  <a:gd name="T86" fmla="*/ 9 w 21"/>
                  <a:gd name="T87" fmla="*/ 8 h 19"/>
                  <a:gd name="T88" fmla="*/ 10 w 21"/>
                  <a:gd name="T89" fmla="*/ 7 h 19"/>
                  <a:gd name="T90" fmla="*/ 2 w 21"/>
                  <a:gd name="T91" fmla="*/ 1 h 19"/>
                  <a:gd name="T92" fmla="*/ 1 w 21"/>
                  <a:gd name="T93" fmla="*/ 2 h 19"/>
                  <a:gd name="T94" fmla="*/ 12 w 21"/>
                  <a:gd name="T95" fmla="*/ 7 h 19"/>
                  <a:gd name="T96" fmla="*/ 12 w 21"/>
                  <a:gd name="T97" fmla="*/ 6 h 19"/>
                  <a:gd name="T98" fmla="*/ 8 w 21"/>
                  <a:gd name="T99" fmla="*/ 2 h 19"/>
                  <a:gd name="T100" fmla="*/ 6 w 21"/>
                  <a:gd name="T101" fmla="*/ 3 h 19"/>
                  <a:gd name="T102" fmla="*/ 8 w 21"/>
                  <a:gd name="T103" fmla="*/ 5 h 19"/>
                  <a:gd name="T104" fmla="*/ 9 w 21"/>
                  <a:gd name="T105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" h="19">
                    <a:moveTo>
                      <a:pt x="9" y="4"/>
                    </a:moveTo>
                    <a:cubicBezTo>
                      <a:pt x="8" y="3"/>
                      <a:pt x="8" y="3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8" y="4"/>
                      <a:pt x="10" y="6"/>
                      <a:pt x="11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8" y="4"/>
                      <a:pt x="5" y="2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3" y="4"/>
                      <a:pt x="6" y="6"/>
                      <a:pt x="9" y="8"/>
                    </a:cubicBezTo>
                    <a:cubicBezTo>
                      <a:pt x="10" y="9"/>
                      <a:pt x="11" y="8"/>
                      <a:pt x="10" y="7"/>
                    </a:cubicBezTo>
                    <a:cubicBezTo>
                      <a:pt x="8" y="5"/>
                      <a:pt x="6" y="4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6" y="5"/>
                      <a:pt x="9" y="8"/>
                      <a:pt x="12" y="10"/>
                    </a:cubicBezTo>
                    <a:cubicBezTo>
                      <a:pt x="13" y="10"/>
                      <a:pt x="14" y="9"/>
                      <a:pt x="13" y="9"/>
                    </a:cubicBezTo>
                    <a:cubicBezTo>
                      <a:pt x="12" y="8"/>
                      <a:pt x="11" y="7"/>
                      <a:pt x="10" y="6"/>
                    </a:cubicBezTo>
                    <a:cubicBezTo>
                      <a:pt x="10" y="6"/>
                      <a:pt x="9" y="6"/>
                      <a:pt x="9" y="7"/>
                    </a:cubicBezTo>
                    <a:cubicBezTo>
                      <a:pt x="13" y="8"/>
                      <a:pt x="16" y="10"/>
                      <a:pt x="19" y="12"/>
                    </a:cubicBezTo>
                    <a:cubicBezTo>
                      <a:pt x="20" y="12"/>
                      <a:pt x="21" y="11"/>
                      <a:pt x="20" y="11"/>
                    </a:cubicBezTo>
                    <a:cubicBezTo>
                      <a:pt x="17" y="9"/>
                      <a:pt x="14" y="6"/>
                      <a:pt x="11" y="3"/>
                    </a:cubicBezTo>
                    <a:cubicBezTo>
                      <a:pt x="11" y="3"/>
                      <a:pt x="11" y="4"/>
                      <a:pt x="10" y="4"/>
                    </a:cubicBezTo>
                    <a:cubicBezTo>
                      <a:pt x="14" y="8"/>
                      <a:pt x="18" y="13"/>
                      <a:pt x="20" y="18"/>
                    </a:cubicBezTo>
                    <a:cubicBezTo>
                      <a:pt x="20" y="18"/>
                      <a:pt x="20" y="17"/>
                      <a:pt x="21" y="17"/>
                    </a:cubicBezTo>
                    <a:cubicBezTo>
                      <a:pt x="16" y="14"/>
                      <a:pt x="12" y="11"/>
                      <a:pt x="9" y="7"/>
                    </a:cubicBezTo>
                    <a:cubicBezTo>
                      <a:pt x="9" y="7"/>
                      <a:pt x="8" y="8"/>
                      <a:pt x="8" y="8"/>
                    </a:cubicBezTo>
                    <a:cubicBezTo>
                      <a:pt x="11" y="11"/>
                      <a:pt x="14" y="14"/>
                      <a:pt x="18" y="16"/>
                    </a:cubicBezTo>
                    <a:cubicBezTo>
                      <a:pt x="19" y="16"/>
                      <a:pt x="19" y="15"/>
                      <a:pt x="19" y="15"/>
                    </a:cubicBezTo>
                    <a:cubicBezTo>
                      <a:pt x="17" y="13"/>
                      <a:pt x="14" y="12"/>
                      <a:pt x="16" y="9"/>
                    </a:cubicBezTo>
                    <a:cubicBezTo>
                      <a:pt x="17" y="8"/>
                      <a:pt x="15" y="7"/>
                      <a:pt x="15" y="8"/>
                    </a:cubicBezTo>
                    <a:cubicBezTo>
                      <a:pt x="12" y="11"/>
                      <a:pt x="15" y="13"/>
                      <a:pt x="18" y="16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5" y="13"/>
                      <a:pt x="12" y="10"/>
                      <a:pt x="9" y="7"/>
                    </a:cubicBezTo>
                    <a:cubicBezTo>
                      <a:pt x="8" y="6"/>
                      <a:pt x="7" y="7"/>
                      <a:pt x="8" y="8"/>
                    </a:cubicBezTo>
                    <a:cubicBezTo>
                      <a:pt x="11" y="12"/>
                      <a:pt x="15" y="16"/>
                      <a:pt x="20" y="18"/>
                    </a:cubicBezTo>
                    <a:cubicBezTo>
                      <a:pt x="20" y="19"/>
                      <a:pt x="21" y="18"/>
                      <a:pt x="21" y="18"/>
                    </a:cubicBezTo>
                    <a:cubicBezTo>
                      <a:pt x="19" y="12"/>
                      <a:pt x="15" y="7"/>
                      <a:pt x="11" y="3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3" y="7"/>
                      <a:pt x="16" y="10"/>
                      <a:pt x="19" y="12"/>
                    </a:cubicBezTo>
                    <a:cubicBezTo>
                      <a:pt x="19" y="12"/>
                      <a:pt x="20" y="11"/>
                      <a:pt x="20" y="11"/>
                    </a:cubicBezTo>
                    <a:cubicBezTo>
                      <a:pt x="17" y="9"/>
                      <a:pt x="13" y="7"/>
                      <a:pt x="9" y="5"/>
                    </a:cubicBezTo>
                    <a:cubicBezTo>
                      <a:pt x="9" y="5"/>
                      <a:pt x="8" y="6"/>
                      <a:pt x="9" y="7"/>
                    </a:cubicBezTo>
                    <a:cubicBezTo>
                      <a:pt x="10" y="8"/>
                      <a:pt x="11" y="9"/>
                      <a:pt x="12" y="10"/>
                    </a:cubicBezTo>
                    <a:cubicBezTo>
                      <a:pt x="12" y="9"/>
                      <a:pt x="13" y="9"/>
                      <a:pt x="13" y="9"/>
                    </a:cubicBezTo>
                    <a:cubicBezTo>
                      <a:pt x="10" y="7"/>
                      <a:pt x="7" y="4"/>
                      <a:pt x="4" y="2"/>
                    </a:cubicBezTo>
                    <a:cubicBezTo>
                      <a:pt x="3" y="1"/>
                      <a:pt x="2" y="2"/>
                      <a:pt x="3" y="3"/>
                    </a:cubicBezTo>
                    <a:cubicBezTo>
                      <a:pt x="5" y="5"/>
                      <a:pt x="7" y="6"/>
                      <a:pt x="9" y="8"/>
                    </a:cubicBezTo>
                    <a:cubicBezTo>
                      <a:pt x="9" y="8"/>
                      <a:pt x="10" y="7"/>
                      <a:pt x="10" y="7"/>
                    </a:cubicBezTo>
                    <a:cubicBezTo>
                      <a:pt x="7" y="5"/>
                      <a:pt x="4" y="3"/>
                      <a:pt x="2" y="1"/>
                    </a:cubicBezTo>
                    <a:cubicBezTo>
                      <a:pt x="2" y="1"/>
                      <a:pt x="2" y="1"/>
                      <a:pt x="1" y="2"/>
                    </a:cubicBezTo>
                    <a:cubicBezTo>
                      <a:pt x="5" y="3"/>
                      <a:pt x="8" y="6"/>
                      <a:pt x="12" y="7"/>
                    </a:cubicBezTo>
                    <a:cubicBezTo>
                      <a:pt x="12" y="7"/>
                      <a:pt x="13" y="6"/>
                      <a:pt x="12" y="6"/>
                    </a:cubicBezTo>
                    <a:cubicBezTo>
                      <a:pt x="11" y="5"/>
                      <a:pt x="9" y="3"/>
                      <a:pt x="8" y="2"/>
                    </a:cubicBezTo>
                    <a:cubicBezTo>
                      <a:pt x="7" y="1"/>
                      <a:pt x="6" y="2"/>
                      <a:pt x="6" y="3"/>
                    </a:cubicBezTo>
                    <a:cubicBezTo>
                      <a:pt x="7" y="4"/>
                      <a:pt x="7" y="4"/>
                      <a:pt x="8" y="5"/>
                    </a:cubicBezTo>
                    <a:cubicBezTo>
                      <a:pt x="9" y="5"/>
                      <a:pt x="10" y="4"/>
                      <a:pt x="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7" name="Freeform 172"/>
              <p:cNvSpPr>
                <a:spLocks/>
              </p:cNvSpPr>
              <p:nvPr/>
            </p:nvSpPr>
            <p:spPr bwMode="auto">
              <a:xfrm>
                <a:off x="1477963" y="2270126"/>
                <a:ext cx="38100" cy="34925"/>
              </a:xfrm>
              <a:custGeom>
                <a:avLst/>
                <a:gdLst>
                  <a:gd name="T0" fmla="*/ 2 w 37"/>
                  <a:gd name="T1" fmla="*/ 9 h 33"/>
                  <a:gd name="T2" fmla="*/ 15 w 37"/>
                  <a:gd name="T3" fmla="*/ 4 h 33"/>
                  <a:gd name="T4" fmla="*/ 22 w 37"/>
                  <a:gd name="T5" fmla="*/ 9 h 33"/>
                  <a:gd name="T6" fmla="*/ 31 w 37"/>
                  <a:gd name="T7" fmla="*/ 10 h 33"/>
                  <a:gd name="T8" fmla="*/ 32 w 37"/>
                  <a:gd name="T9" fmla="*/ 15 h 33"/>
                  <a:gd name="T10" fmla="*/ 31 w 37"/>
                  <a:gd name="T11" fmla="*/ 17 h 33"/>
                  <a:gd name="T12" fmla="*/ 29 w 37"/>
                  <a:gd name="T13" fmla="*/ 20 h 33"/>
                  <a:gd name="T14" fmla="*/ 30 w 37"/>
                  <a:gd name="T15" fmla="*/ 29 h 33"/>
                  <a:gd name="T16" fmla="*/ 29 w 37"/>
                  <a:gd name="T17" fmla="*/ 31 h 33"/>
                  <a:gd name="T18" fmla="*/ 32 w 37"/>
                  <a:gd name="T19" fmla="*/ 26 h 33"/>
                  <a:gd name="T20" fmla="*/ 34 w 37"/>
                  <a:gd name="T21" fmla="*/ 15 h 33"/>
                  <a:gd name="T22" fmla="*/ 36 w 37"/>
                  <a:gd name="T23" fmla="*/ 10 h 33"/>
                  <a:gd name="T24" fmla="*/ 32 w 37"/>
                  <a:gd name="T25" fmla="*/ 8 h 33"/>
                  <a:gd name="T26" fmla="*/ 25 w 37"/>
                  <a:gd name="T27" fmla="*/ 9 h 33"/>
                  <a:gd name="T28" fmla="*/ 19 w 37"/>
                  <a:gd name="T29" fmla="*/ 5 h 33"/>
                  <a:gd name="T30" fmla="*/ 1 w 37"/>
                  <a:gd name="T31" fmla="*/ 8 h 33"/>
                  <a:gd name="T32" fmla="*/ 2 w 37"/>
                  <a:gd name="T3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" h="33">
                    <a:moveTo>
                      <a:pt x="2" y="9"/>
                    </a:moveTo>
                    <a:cubicBezTo>
                      <a:pt x="6" y="6"/>
                      <a:pt x="9" y="3"/>
                      <a:pt x="15" y="4"/>
                    </a:cubicBezTo>
                    <a:cubicBezTo>
                      <a:pt x="17" y="5"/>
                      <a:pt x="20" y="7"/>
                      <a:pt x="22" y="9"/>
                    </a:cubicBezTo>
                    <a:cubicBezTo>
                      <a:pt x="25" y="11"/>
                      <a:pt x="28" y="11"/>
                      <a:pt x="31" y="10"/>
                    </a:cubicBezTo>
                    <a:cubicBezTo>
                      <a:pt x="35" y="11"/>
                      <a:pt x="35" y="13"/>
                      <a:pt x="32" y="15"/>
                    </a:cubicBezTo>
                    <a:cubicBezTo>
                      <a:pt x="32" y="15"/>
                      <a:pt x="31" y="16"/>
                      <a:pt x="31" y="17"/>
                    </a:cubicBezTo>
                    <a:cubicBezTo>
                      <a:pt x="30" y="18"/>
                      <a:pt x="29" y="19"/>
                      <a:pt x="29" y="20"/>
                    </a:cubicBezTo>
                    <a:cubicBezTo>
                      <a:pt x="29" y="21"/>
                      <a:pt x="30" y="30"/>
                      <a:pt x="30" y="29"/>
                    </a:cubicBezTo>
                    <a:cubicBezTo>
                      <a:pt x="29" y="29"/>
                      <a:pt x="28" y="30"/>
                      <a:pt x="29" y="31"/>
                    </a:cubicBezTo>
                    <a:cubicBezTo>
                      <a:pt x="32" y="33"/>
                      <a:pt x="32" y="27"/>
                      <a:pt x="32" y="26"/>
                    </a:cubicBezTo>
                    <a:cubicBezTo>
                      <a:pt x="31" y="21"/>
                      <a:pt x="31" y="18"/>
                      <a:pt x="34" y="15"/>
                    </a:cubicBezTo>
                    <a:cubicBezTo>
                      <a:pt x="36" y="13"/>
                      <a:pt x="37" y="12"/>
                      <a:pt x="36" y="10"/>
                    </a:cubicBezTo>
                    <a:cubicBezTo>
                      <a:pt x="36" y="8"/>
                      <a:pt x="34" y="8"/>
                      <a:pt x="32" y="8"/>
                    </a:cubicBezTo>
                    <a:cubicBezTo>
                      <a:pt x="29" y="8"/>
                      <a:pt x="28" y="10"/>
                      <a:pt x="25" y="9"/>
                    </a:cubicBezTo>
                    <a:cubicBezTo>
                      <a:pt x="23" y="9"/>
                      <a:pt x="21" y="6"/>
                      <a:pt x="19" y="5"/>
                    </a:cubicBezTo>
                    <a:cubicBezTo>
                      <a:pt x="12" y="0"/>
                      <a:pt x="6" y="4"/>
                      <a:pt x="1" y="8"/>
                    </a:cubicBezTo>
                    <a:cubicBezTo>
                      <a:pt x="0" y="9"/>
                      <a:pt x="1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8" name="Freeform 173"/>
              <p:cNvSpPr>
                <a:spLocks/>
              </p:cNvSpPr>
              <p:nvPr/>
            </p:nvSpPr>
            <p:spPr bwMode="auto">
              <a:xfrm>
                <a:off x="1508125" y="2286001"/>
                <a:ext cx="4763" cy="14288"/>
              </a:xfrm>
              <a:custGeom>
                <a:avLst/>
                <a:gdLst>
                  <a:gd name="T0" fmla="*/ 2 w 5"/>
                  <a:gd name="T1" fmla="*/ 12 h 13"/>
                  <a:gd name="T2" fmla="*/ 3 w 5"/>
                  <a:gd name="T3" fmla="*/ 8 h 13"/>
                  <a:gd name="T4" fmla="*/ 5 w 5"/>
                  <a:gd name="T5" fmla="*/ 3 h 13"/>
                  <a:gd name="T6" fmla="*/ 3 w 5"/>
                  <a:gd name="T7" fmla="*/ 3 h 13"/>
                  <a:gd name="T8" fmla="*/ 0 w 5"/>
                  <a:gd name="T9" fmla="*/ 9 h 13"/>
                  <a:gd name="T10" fmla="*/ 1 w 5"/>
                  <a:gd name="T11" fmla="*/ 10 h 13"/>
                  <a:gd name="T12" fmla="*/ 3 w 5"/>
                  <a:gd name="T13" fmla="*/ 2 h 13"/>
                  <a:gd name="T14" fmla="*/ 2 w 5"/>
                  <a:gd name="T15" fmla="*/ 1 h 13"/>
                  <a:gd name="T16" fmla="*/ 0 w 5"/>
                  <a:gd name="T17" fmla="*/ 8 h 13"/>
                  <a:gd name="T18" fmla="*/ 2 w 5"/>
                  <a:gd name="T19" fmla="*/ 8 h 13"/>
                  <a:gd name="T20" fmla="*/ 3 w 5"/>
                  <a:gd name="T21" fmla="*/ 1 h 13"/>
                  <a:gd name="T22" fmla="*/ 2 w 5"/>
                  <a:gd name="T23" fmla="*/ 1 h 13"/>
                  <a:gd name="T24" fmla="*/ 0 w 5"/>
                  <a:gd name="T25" fmla="*/ 8 h 13"/>
                  <a:gd name="T26" fmla="*/ 2 w 5"/>
                  <a:gd name="T27" fmla="*/ 8 h 13"/>
                  <a:gd name="T28" fmla="*/ 3 w 5"/>
                  <a:gd name="T29" fmla="*/ 2 h 13"/>
                  <a:gd name="T30" fmla="*/ 2 w 5"/>
                  <a:gd name="T31" fmla="*/ 1 h 13"/>
                  <a:gd name="T32" fmla="*/ 0 w 5"/>
                  <a:gd name="T33" fmla="*/ 10 h 13"/>
                  <a:gd name="T34" fmla="*/ 1 w 5"/>
                  <a:gd name="T35" fmla="*/ 10 h 13"/>
                  <a:gd name="T36" fmla="*/ 5 w 5"/>
                  <a:gd name="T37" fmla="*/ 3 h 13"/>
                  <a:gd name="T38" fmla="*/ 3 w 5"/>
                  <a:gd name="T39" fmla="*/ 3 h 13"/>
                  <a:gd name="T40" fmla="*/ 1 w 5"/>
                  <a:gd name="T41" fmla="*/ 8 h 13"/>
                  <a:gd name="T42" fmla="*/ 1 w 5"/>
                  <a:gd name="T43" fmla="*/ 12 h 13"/>
                  <a:gd name="T44" fmla="*/ 2 w 5"/>
                  <a:gd name="T4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" h="13">
                    <a:moveTo>
                      <a:pt x="2" y="12"/>
                    </a:moveTo>
                    <a:cubicBezTo>
                      <a:pt x="2" y="10"/>
                      <a:pt x="3" y="9"/>
                      <a:pt x="3" y="8"/>
                    </a:cubicBezTo>
                    <a:cubicBezTo>
                      <a:pt x="3" y="6"/>
                      <a:pt x="4" y="4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7"/>
                      <a:pt x="2" y="4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1" y="3"/>
                      <a:pt x="1" y="5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6"/>
                      <a:pt x="2" y="3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0" y="8"/>
                      <a:pt x="1" y="9"/>
                      <a:pt x="2" y="8"/>
                    </a:cubicBezTo>
                    <a:cubicBezTo>
                      <a:pt x="2" y="6"/>
                      <a:pt x="3" y="4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0"/>
                      <a:pt x="1" y="11"/>
                      <a:pt x="1" y="10"/>
                    </a:cubicBezTo>
                    <a:cubicBezTo>
                      <a:pt x="2" y="8"/>
                      <a:pt x="4" y="5"/>
                      <a:pt x="5" y="3"/>
                    </a:cubicBezTo>
                    <a:cubicBezTo>
                      <a:pt x="5" y="2"/>
                      <a:pt x="4" y="2"/>
                      <a:pt x="3" y="3"/>
                    </a:cubicBezTo>
                    <a:cubicBezTo>
                      <a:pt x="3" y="4"/>
                      <a:pt x="2" y="6"/>
                      <a:pt x="1" y="8"/>
                    </a:cubicBezTo>
                    <a:cubicBezTo>
                      <a:pt x="1" y="9"/>
                      <a:pt x="1" y="11"/>
                      <a:pt x="1" y="12"/>
                    </a:cubicBezTo>
                    <a:cubicBezTo>
                      <a:pt x="1" y="13"/>
                      <a:pt x="3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69" name="Freeform 174"/>
              <p:cNvSpPr>
                <a:spLocks/>
              </p:cNvSpPr>
              <p:nvPr/>
            </p:nvSpPr>
            <p:spPr bwMode="auto">
              <a:xfrm>
                <a:off x="1481138" y="2273301"/>
                <a:ext cx="31750" cy="25400"/>
              </a:xfrm>
              <a:custGeom>
                <a:avLst/>
                <a:gdLst>
                  <a:gd name="T0" fmla="*/ 23 w 30"/>
                  <a:gd name="T1" fmla="*/ 23 h 24"/>
                  <a:gd name="T2" fmla="*/ 27 w 30"/>
                  <a:gd name="T3" fmla="*/ 16 h 24"/>
                  <a:gd name="T4" fmla="*/ 22 w 30"/>
                  <a:gd name="T5" fmla="*/ 17 h 24"/>
                  <a:gd name="T6" fmla="*/ 21 w 30"/>
                  <a:gd name="T7" fmla="*/ 12 h 24"/>
                  <a:gd name="T8" fmla="*/ 22 w 30"/>
                  <a:gd name="T9" fmla="*/ 19 h 24"/>
                  <a:gd name="T10" fmla="*/ 23 w 30"/>
                  <a:gd name="T11" fmla="*/ 18 h 24"/>
                  <a:gd name="T12" fmla="*/ 25 w 30"/>
                  <a:gd name="T13" fmla="*/ 9 h 24"/>
                  <a:gd name="T14" fmla="*/ 24 w 30"/>
                  <a:gd name="T15" fmla="*/ 10 h 24"/>
                  <a:gd name="T16" fmla="*/ 22 w 30"/>
                  <a:gd name="T17" fmla="*/ 13 h 24"/>
                  <a:gd name="T18" fmla="*/ 17 w 30"/>
                  <a:gd name="T19" fmla="*/ 12 h 24"/>
                  <a:gd name="T20" fmla="*/ 14 w 30"/>
                  <a:gd name="T21" fmla="*/ 9 h 24"/>
                  <a:gd name="T22" fmla="*/ 1 w 30"/>
                  <a:gd name="T23" fmla="*/ 5 h 24"/>
                  <a:gd name="T24" fmla="*/ 7 w 30"/>
                  <a:gd name="T25" fmla="*/ 5 h 24"/>
                  <a:gd name="T26" fmla="*/ 6 w 30"/>
                  <a:gd name="T27" fmla="*/ 4 h 24"/>
                  <a:gd name="T28" fmla="*/ 12 w 30"/>
                  <a:gd name="T29" fmla="*/ 3 h 24"/>
                  <a:gd name="T30" fmla="*/ 11 w 30"/>
                  <a:gd name="T31" fmla="*/ 9 h 24"/>
                  <a:gd name="T32" fmla="*/ 18 w 30"/>
                  <a:gd name="T33" fmla="*/ 10 h 24"/>
                  <a:gd name="T34" fmla="*/ 26 w 30"/>
                  <a:gd name="T35" fmla="*/ 11 h 24"/>
                  <a:gd name="T36" fmla="*/ 24 w 30"/>
                  <a:gd name="T37" fmla="*/ 8 h 24"/>
                  <a:gd name="T38" fmla="*/ 23 w 30"/>
                  <a:gd name="T39" fmla="*/ 13 h 24"/>
                  <a:gd name="T40" fmla="*/ 22 w 30"/>
                  <a:gd name="T41" fmla="*/ 15 h 24"/>
                  <a:gd name="T42" fmla="*/ 24 w 30"/>
                  <a:gd name="T43" fmla="*/ 8 h 24"/>
                  <a:gd name="T44" fmla="*/ 27 w 30"/>
                  <a:gd name="T45" fmla="*/ 11 h 24"/>
                  <a:gd name="T46" fmla="*/ 17 w 30"/>
                  <a:gd name="T47" fmla="*/ 9 h 24"/>
                  <a:gd name="T48" fmla="*/ 20 w 30"/>
                  <a:gd name="T49" fmla="*/ 14 h 24"/>
                  <a:gd name="T50" fmla="*/ 12 w 30"/>
                  <a:gd name="T51" fmla="*/ 8 h 24"/>
                  <a:gd name="T52" fmla="*/ 18 w 30"/>
                  <a:gd name="T53" fmla="*/ 13 h 24"/>
                  <a:gd name="T54" fmla="*/ 11 w 30"/>
                  <a:gd name="T55" fmla="*/ 11 h 24"/>
                  <a:gd name="T56" fmla="*/ 18 w 30"/>
                  <a:gd name="T57" fmla="*/ 13 h 24"/>
                  <a:gd name="T58" fmla="*/ 11 w 30"/>
                  <a:gd name="T59" fmla="*/ 9 h 24"/>
                  <a:gd name="T60" fmla="*/ 11 w 30"/>
                  <a:gd name="T61" fmla="*/ 4 h 24"/>
                  <a:gd name="T62" fmla="*/ 4 w 30"/>
                  <a:gd name="T63" fmla="*/ 4 h 24"/>
                  <a:gd name="T64" fmla="*/ 13 w 30"/>
                  <a:gd name="T65" fmla="*/ 6 h 24"/>
                  <a:gd name="T66" fmla="*/ 1 w 30"/>
                  <a:gd name="T67" fmla="*/ 5 h 24"/>
                  <a:gd name="T68" fmla="*/ 11 w 30"/>
                  <a:gd name="T69" fmla="*/ 4 h 24"/>
                  <a:gd name="T70" fmla="*/ 3 w 30"/>
                  <a:gd name="T71" fmla="*/ 4 h 24"/>
                  <a:gd name="T72" fmla="*/ 12 w 30"/>
                  <a:gd name="T73" fmla="*/ 5 h 24"/>
                  <a:gd name="T74" fmla="*/ 6 w 30"/>
                  <a:gd name="T75" fmla="*/ 3 h 24"/>
                  <a:gd name="T76" fmla="*/ 12 w 30"/>
                  <a:gd name="T77" fmla="*/ 7 h 24"/>
                  <a:gd name="T78" fmla="*/ 7 w 30"/>
                  <a:gd name="T79" fmla="*/ 5 h 24"/>
                  <a:gd name="T80" fmla="*/ 14 w 30"/>
                  <a:gd name="T81" fmla="*/ 10 h 24"/>
                  <a:gd name="T82" fmla="*/ 11 w 30"/>
                  <a:gd name="T83" fmla="*/ 9 h 24"/>
                  <a:gd name="T84" fmla="*/ 21 w 30"/>
                  <a:gd name="T85" fmla="*/ 10 h 24"/>
                  <a:gd name="T86" fmla="*/ 15 w 30"/>
                  <a:gd name="T87" fmla="*/ 13 h 24"/>
                  <a:gd name="T88" fmla="*/ 27 w 30"/>
                  <a:gd name="T89" fmla="*/ 8 h 24"/>
                  <a:gd name="T90" fmla="*/ 22 w 30"/>
                  <a:gd name="T91" fmla="*/ 15 h 24"/>
                  <a:gd name="T92" fmla="*/ 27 w 30"/>
                  <a:gd name="T93" fmla="*/ 8 h 24"/>
                  <a:gd name="T94" fmla="*/ 21 w 30"/>
                  <a:gd name="T95" fmla="*/ 16 h 24"/>
                  <a:gd name="T96" fmla="*/ 27 w 30"/>
                  <a:gd name="T97" fmla="*/ 10 h 24"/>
                  <a:gd name="T98" fmla="*/ 21 w 30"/>
                  <a:gd name="T99" fmla="*/ 19 h 24"/>
                  <a:gd name="T100" fmla="*/ 24 w 30"/>
                  <a:gd name="T101" fmla="*/ 11 h 24"/>
                  <a:gd name="T102" fmla="*/ 22 w 30"/>
                  <a:gd name="T103" fmla="*/ 22 h 24"/>
                  <a:gd name="T104" fmla="*/ 23 w 30"/>
                  <a:gd name="T105" fmla="*/ 11 h 24"/>
                  <a:gd name="T106" fmla="*/ 23 w 30"/>
                  <a:gd name="T107" fmla="*/ 21 h 24"/>
                  <a:gd name="T108" fmla="*/ 23 w 30"/>
                  <a:gd name="T109" fmla="*/ 13 h 24"/>
                  <a:gd name="T110" fmla="*/ 27 w 30"/>
                  <a:gd name="T111" fmla="*/ 16 h 24"/>
                  <a:gd name="T112" fmla="*/ 23 w 30"/>
                  <a:gd name="T113" fmla="*/ 23 h 24"/>
                  <a:gd name="T114" fmla="*/ 29 w 30"/>
                  <a:gd name="T115" fmla="*/ 1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" h="24">
                    <a:moveTo>
                      <a:pt x="28" y="12"/>
                    </a:moveTo>
                    <a:cubicBezTo>
                      <a:pt x="26" y="16"/>
                      <a:pt x="25" y="19"/>
                      <a:pt x="23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5" y="21"/>
                      <a:pt x="26" y="18"/>
                      <a:pt x="27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4" y="16"/>
                      <a:pt x="23" y="16"/>
                      <a:pt x="22" y="17"/>
                    </a:cubicBezTo>
                    <a:cubicBezTo>
                      <a:pt x="22" y="15"/>
                      <a:pt x="22" y="13"/>
                      <a:pt x="23" y="12"/>
                    </a:cubicBezTo>
                    <a:cubicBezTo>
                      <a:pt x="22" y="12"/>
                      <a:pt x="22" y="12"/>
                      <a:pt x="21" y="12"/>
                    </a:cubicBezTo>
                    <a:cubicBezTo>
                      <a:pt x="22" y="13"/>
                      <a:pt x="22" y="14"/>
                      <a:pt x="23" y="14"/>
                    </a:cubicBezTo>
                    <a:cubicBezTo>
                      <a:pt x="23" y="16"/>
                      <a:pt x="23" y="18"/>
                      <a:pt x="22" y="19"/>
                    </a:cubicBezTo>
                    <a:cubicBezTo>
                      <a:pt x="20" y="15"/>
                      <a:pt x="26" y="12"/>
                      <a:pt x="21" y="18"/>
                    </a:cubicBezTo>
                    <a:cubicBezTo>
                      <a:pt x="22" y="18"/>
                      <a:pt x="22" y="18"/>
                      <a:pt x="23" y="18"/>
                    </a:cubicBezTo>
                    <a:cubicBezTo>
                      <a:pt x="22" y="15"/>
                      <a:pt x="23" y="12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10"/>
                      <a:pt x="25" y="10"/>
                      <a:pt x="25" y="11"/>
                    </a:cubicBezTo>
                    <a:cubicBezTo>
                      <a:pt x="23" y="15"/>
                      <a:pt x="23" y="15"/>
                      <a:pt x="24" y="10"/>
                    </a:cubicBezTo>
                    <a:cubicBezTo>
                      <a:pt x="24" y="11"/>
                      <a:pt x="25" y="12"/>
                      <a:pt x="25" y="12"/>
                    </a:cubicBezTo>
                    <a:cubicBezTo>
                      <a:pt x="24" y="11"/>
                      <a:pt x="23" y="11"/>
                      <a:pt x="22" y="13"/>
                    </a:cubicBezTo>
                    <a:cubicBezTo>
                      <a:pt x="21" y="13"/>
                      <a:pt x="20" y="13"/>
                      <a:pt x="19" y="14"/>
                    </a:cubicBezTo>
                    <a:cubicBezTo>
                      <a:pt x="20" y="11"/>
                      <a:pt x="19" y="10"/>
                      <a:pt x="17" y="12"/>
                    </a:cubicBezTo>
                    <a:cubicBezTo>
                      <a:pt x="16" y="12"/>
                      <a:pt x="10" y="11"/>
                      <a:pt x="14" y="10"/>
                    </a:cubicBezTo>
                    <a:cubicBezTo>
                      <a:pt x="15" y="10"/>
                      <a:pt x="14" y="9"/>
                      <a:pt x="14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7" y="7"/>
                      <a:pt x="4" y="7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3" y="6"/>
                      <a:pt x="5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13" y="6"/>
                      <a:pt x="12" y="5"/>
                      <a:pt x="6" y="4"/>
                    </a:cubicBezTo>
                    <a:cubicBezTo>
                      <a:pt x="7" y="3"/>
                      <a:pt x="8" y="2"/>
                      <a:pt x="9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3" y="4"/>
                      <a:pt x="15" y="8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3" y="8"/>
                      <a:pt x="14" y="9"/>
                      <a:pt x="13" y="11"/>
                    </a:cubicBezTo>
                    <a:cubicBezTo>
                      <a:pt x="15" y="9"/>
                      <a:pt x="17" y="8"/>
                      <a:pt x="18" y="10"/>
                    </a:cubicBezTo>
                    <a:cubicBezTo>
                      <a:pt x="19" y="10"/>
                      <a:pt x="20" y="10"/>
                      <a:pt x="20" y="10"/>
                    </a:cubicBezTo>
                    <a:cubicBezTo>
                      <a:pt x="23" y="9"/>
                      <a:pt x="25" y="9"/>
                      <a:pt x="26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9"/>
                      <a:pt x="25" y="9"/>
                      <a:pt x="24" y="8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10"/>
                      <a:pt x="23" y="12"/>
                      <a:pt x="23" y="13"/>
                    </a:cubicBezTo>
                    <a:cubicBezTo>
                      <a:pt x="23" y="12"/>
                      <a:pt x="21" y="12"/>
                      <a:pt x="21" y="13"/>
                    </a:cubicBezTo>
                    <a:cubicBezTo>
                      <a:pt x="22" y="14"/>
                      <a:pt x="22" y="14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3"/>
                      <a:pt x="27" y="10"/>
                      <a:pt x="24" y="8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4" y="10"/>
                      <a:pt x="25" y="10"/>
                      <a:pt x="27" y="11"/>
                    </a:cubicBezTo>
                    <a:cubicBezTo>
                      <a:pt x="27" y="11"/>
                      <a:pt x="28" y="10"/>
                      <a:pt x="27" y="10"/>
                    </a:cubicBezTo>
                    <a:cubicBezTo>
                      <a:pt x="24" y="7"/>
                      <a:pt x="20" y="8"/>
                      <a:pt x="17" y="9"/>
                    </a:cubicBezTo>
                    <a:cubicBezTo>
                      <a:pt x="17" y="9"/>
                      <a:pt x="16" y="10"/>
                      <a:pt x="16" y="10"/>
                    </a:cubicBezTo>
                    <a:cubicBezTo>
                      <a:pt x="17" y="13"/>
                      <a:pt x="17" y="13"/>
                      <a:pt x="20" y="14"/>
                    </a:cubicBezTo>
                    <a:cubicBezTo>
                      <a:pt x="20" y="14"/>
                      <a:pt x="21" y="14"/>
                      <a:pt x="21" y="13"/>
                    </a:cubicBezTo>
                    <a:cubicBezTo>
                      <a:pt x="21" y="10"/>
                      <a:pt x="15" y="5"/>
                      <a:pt x="12" y="8"/>
                    </a:cubicBezTo>
                    <a:cubicBezTo>
                      <a:pt x="8" y="12"/>
                      <a:pt x="14" y="16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8" y="10"/>
                      <a:pt x="15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2" y="14"/>
                      <a:pt x="15" y="14"/>
                      <a:pt x="18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8"/>
                      <a:pt x="14" y="7"/>
                      <a:pt x="10" y="8"/>
                    </a:cubicBezTo>
                    <a:cubicBezTo>
                      <a:pt x="10" y="8"/>
                      <a:pt x="10" y="9"/>
                      <a:pt x="11" y="9"/>
                    </a:cubicBezTo>
                    <a:cubicBezTo>
                      <a:pt x="19" y="10"/>
                      <a:pt x="13" y="0"/>
                      <a:pt x="8" y="0"/>
                    </a:cubicBezTo>
                    <a:cubicBezTo>
                      <a:pt x="1" y="1"/>
                      <a:pt x="6" y="9"/>
                      <a:pt x="11" y="4"/>
                    </a:cubicBezTo>
                    <a:cubicBezTo>
                      <a:pt x="11" y="4"/>
                      <a:pt x="11" y="4"/>
                      <a:pt x="10" y="3"/>
                    </a:cubicBezTo>
                    <a:cubicBezTo>
                      <a:pt x="8" y="1"/>
                      <a:pt x="6" y="2"/>
                      <a:pt x="4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6" y="8"/>
                      <a:pt x="10" y="8"/>
                      <a:pt x="13" y="6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9" y="3"/>
                      <a:pt x="5" y="4"/>
                      <a:pt x="1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5" y="9"/>
                      <a:pt x="9" y="8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8" y="1"/>
                      <a:pt x="6" y="1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6" y="8"/>
                      <a:pt x="9" y="8"/>
                      <a:pt x="12" y="5"/>
                    </a:cubicBezTo>
                    <a:cubicBezTo>
                      <a:pt x="12" y="5"/>
                      <a:pt x="12" y="4"/>
                      <a:pt x="11" y="4"/>
                    </a:cubicBezTo>
                    <a:cubicBezTo>
                      <a:pt x="10" y="3"/>
                      <a:pt x="8" y="3"/>
                      <a:pt x="6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7" y="7"/>
                      <a:pt x="10" y="11"/>
                      <a:pt x="12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5"/>
                      <a:pt x="9" y="4"/>
                      <a:pt x="7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8" y="9"/>
                      <a:pt x="10" y="11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10" y="11"/>
                    </a:cubicBezTo>
                    <a:cubicBezTo>
                      <a:pt x="13" y="13"/>
                      <a:pt x="19" y="15"/>
                      <a:pt x="21" y="10"/>
                    </a:cubicBezTo>
                    <a:cubicBezTo>
                      <a:pt x="21" y="10"/>
                      <a:pt x="20" y="9"/>
                      <a:pt x="20" y="9"/>
                    </a:cubicBezTo>
                    <a:cubicBezTo>
                      <a:pt x="17" y="10"/>
                      <a:pt x="16" y="11"/>
                      <a:pt x="15" y="13"/>
                    </a:cubicBezTo>
                    <a:cubicBezTo>
                      <a:pt x="15" y="13"/>
                      <a:pt x="15" y="14"/>
                      <a:pt x="15" y="14"/>
                    </a:cubicBezTo>
                    <a:cubicBezTo>
                      <a:pt x="20" y="17"/>
                      <a:pt x="27" y="13"/>
                      <a:pt x="27" y="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2" y="7"/>
                      <a:pt x="18" y="11"/>
                      <a:pt x="22" y="15"/>
                    </a:cubicBezTo>
                    <a:cubicBezTo>
                      <a:pt x="22" y="15"/>
                      <a:pt x="23" y="15"/>
                      <a:pt x="23" y="15"/>
                    </a:cubicBezTo>
                    <a:cubicBezTo>
                      <a:pt x="26" y="14"/>
                      <a:pt x="28" y="12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2" y="8"/>
                      <a:pt x="19" y="12"/>
                      <a:pt x="21" y="16"/>
                    </a:cubicBezTo>
                    <a:cubicBezTo>
                      <a:pt x="21" y="16"/>
                      <a:pt x="21" y="17"/>
                      <a:pt x="22" y="16"/>
                    </a:cubicBezTo>
                    <a:cubicBezTo>
                      <a:pt x="25" y="15"/>
                      <a:pt x="26" y="13"/>
                      <a:pt x="27" y="10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1"/>
                      <a:pt x="20" y="15"/>
                      <a:pt x="21" y="19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4" y="16"/>
                      <a:pt x="25" y="14"/>
                      <a:pt x="24" y="11"/>
                    </a:cubicBezTo>
                    <a:cubicBezTo>
                      <a:pt x="23" y="11"/>
                      <a:pt x="23" y="11"/>
                      <a:pt x="22" y="11"/>
                    </a:cubicBezTo>
                    <a:cubicBezTo>
                      <a:pt x="19" y="14"/>
                      <a:pt x="20" y="18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5" y="18"/>
                      <a:pt x="24" y="15"/>
                      <a:pt x="23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5"/>
                      <a:pt x="21" y="18"/>
                      <a:pt x="23" y="21"/>
                    </a:cubicBezTo>
                    <a:cubicBezTo>
                      <a:pt x="24" y="21"/>
                      <a:pt x="24" y="21"/>
                      <a:pt x="25" y="20"/>
                    </a:cubicBezTo>
                    <a:cubicBezTo>
                      <a:pt x="26" y="18"/>
                      <a:pt x="26" y="15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17" y="18"/>
                      <a:pt x="23" y="22"/>
                      <a:pt x="27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8"/>
                      <a:pt x="24" y="20"/>
                      <a:pt x="23" y="23"/>
                    </a:cubicBezTo>
                    <a:cubicBezTo>
                      <a:pt x="23" y="24"/>
                      <a:pt x="24" y="24"/>
                      <a:pt x="25" y="23"/>
                    </a:cubicBezTo>
                    <a:cubicBezTo>
                      <a:pt x="26" y="20"/>
                      <a:pt x="27" y="16"/>
                      <a:pt x="29" y="13"/>
                    </a:cubicBezTo>
                    <a:cubicBezTo>
                      <a:pt x="30" y="12"/>
                      <a:pt x="28" y="11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0" name="Freeform 175"/>
              <p:cNvSpPr>
                <a:spLocks/>
              </p:cNvSpPr>
              <p:nvPr/>
            </p:nvSpPr>
            <p:spPr bwMode="auto">
              <a:xfrm>
                <a:off x="1501775" y="2225676"/>
                <a:ext cx="42863" cy="52388"/>
              </a:xfrm>
              <a:custGeom>
                <a:avLst/>
                <a:gdLst>
                  <a:gd name="T0" fmla="*/ 13 w 41"/>
                  <a:gd name="T1" fmla="*/ 6 h 49"/>
                  <a:gd name="T2" fmla="*/ 8 w 41"/>
                  <a:gd name="T3" fmla="*/ 12 h 49"/>
                  <a:gd name="T4" fmla="*/ 9 w 41"/>
                  <a:gd name="T5" fmla="*/ 19 h 49"/>
                  <a:gd name="T6" fmla="*/ 13 w 41"/>
                  <a:gd name="T7" fmla="*/ 6 h 49"/>
                  <a:gd name="T8" fmla="*/ 18 w 41"/>
                  <a:gd name="T9" fmla="*/ 6 h 49"/>
                  <a:gd name="T10" fmla="*/ 10 w 41"/>
                  <a:gd name="T11" fmla="*/ 17 h 49"/>
                  <a:gd name="T12" fmla="*/ 20 w 41"/>
                  <a:gd name="T13" fmla="*/ 8 h 49"/>
                  <a:gd name="T14" fmla="*/ 26 w 41"/>
                  <a:gd name="T15" fmla="*/ 27 h 49"/>
                  <a:gd name="T16" fmla="*/ 17 w 41"/>
                  <a:gd name="T17" fmla="*/ 24 h 49"/>
                  <a:gd name="T18" fmla="*/ 22 w 41"/>
                  <a:gd name="T19" fmla="*/ 26 h 49"/>
                  <a:gd name="T20" fmla="*/ 27 w 41"/>
                  <a:gd name="T21" fmla="*/ 18 h 49"/>
                  <a:gd name="T22" fmla="*/ 23 w 41"/>
                  <a:gd name="T23" fmla="*/ 30 h 49"/>
                  <a:gd name="T24" fmla="*/ 22 w 41"/>
                  <a:gd name="T25" fmla="*/ 34 h 49"/>
                  <a:gd name="T26" fmla="*/ 26 w 41"/>
                  <a:gd name="T27" fmla="*/ 32 h 49"/>
                  <a:gd name="T28" fmla="*/ 30 w 41"/>
                  <a:gd name="T29" fmla="*/ 28 h 49"/>
                  <a:gd name="T30" fmla="*/ 30 w 41"/>
                  <a:gd name="T31" fmla="*/ 31 h 49"/>
                  <a:gd name="T32" fmla="*/ 34 w 41"/>
                  <a:gd name="T33" fmla="*/ 24 h 49"/>
                  <a:gd name="T34" fmla="*/ 30 w 41"/>
                  <a:gd name="T35" fmla="*/ 18 h 49"/>
                  <a:gd name="T36" fmla="*/ 36 w 41"/>
                  <a:gd name="T37" fmla="*/ 47 h 49"/>
                  <a:gd name="T38" fmla="*/ 36 w 41"/>
                  <a:gd name="T39" fmla="*/ 44 h 49"/>
                  <a:gd name="T40" fmla="*/ 33 w 41"/>
                  <a:gd name="T41" fmla="*/ 23 h 49"/>
                  <a:gd name="T42" fmla="*/ 33 w 41"/>
                  <a:gd name="T43" fmla="*/ 21 h 49"/>
                  <a:gd name="T44" fmla="*/ 36 w 41"/>
                  <a:gd name="T45" fmla="*/ 31 h 49"/>
                  <a:gd name="T46" fmla="*/ 32 w 41"/>
                  <a:gd name="T47" fmla="*/ 31 h 49"/>
                  <a:gd name="T48" fmla="*/ 33 w 41"/>
                  <a:gd name="T49" fmla="*/ 35 h 49"/>
                  <a:gd name="T50" fmla="*/ 31 w 41"/>
                  <a:gd name="T51" fmla="*/ 33 h 49"/>
                  <a:gd name="T52" fmla="*/ 26 w 41"/>
                  <a:gd name="T53" fmla="*/ 29 h 49"/>
                  <a:gd name="T54" fmla="*/ 25 w 41"/>
                  <a:gd name="T55" fmla="*/ 33 h 49"/>
                  <a:gd name="T56" fmla="*/ 28 w 41"/>
                  <a:gd name="T57" fmla="*/ 30 h 49"/>
                  <a:gd name="T58" fmla="*/ 29 w 41"/>
                  <a:gd name="T59" fmla="*/ 19 h 49"/>
                  <a:gd name="T60" fmla="*/ 25 w 41"/>
                  <a:gd name="T61" fmla="*/ 16 h 49"/>
                  <a:gd name="T62" fmla="*/ 28 w 41"/>
                  <a:gd name="T63" fmla="*/ 13 h 49"/>
                  <a:gd name="T64" fmla="*/ 26 w 41"/>
                  <a:gd name="T65" fmla="*/ 16 h 49"/>
                  <a:gd name="T66" fmla="*/ 24 w 41"/>
                  <a:gd name="T67" fmla="*/ 18 h 49"/>
                  <a:gd name="T68" fmla="*/ 24 w 41"/>
                  <a:gd name="T69" fmla="*/ 20 h 49"/>
                  <a:gd name="T70" fmla="*/ 22 w 41"/>
                  <a:gd name="T71" fmla="*/ 20 h 49"/>
                  <a:gd name="T72" fmla="*/ 18 w 41"/>
                  <a:gd name="T73" fmla="*/ 20 h 49"/>
                  <a:gd name="T74" fmla="*/ 18 w 41"/>
                  <a:gd name="T75" fmla="*/ 30 h 49"/>
                  <a:gd name="T76" fmla="*/ 28 w 41"/>
                  <a:gd name="T77" fmla="*/ 26 h 49"/>
                  <a:gd name="T78" fmla="*/ 24 w 41"/>
                  <a:gd name="T79" fmla="*/ 21 h 49"/>
                  <a:gd name="T80" fmla="*/ 19 w 41"/>
                  <a:gd name="T81" fmla="*/ 25 h 49"/>
                  <a:gd name="T82" fmla="*/ 19 w 41"/>
                  <a:gd name="T83" fmla="*/ 21 h 49"/>
                  <a:gd name="T84" fmla="*/ 9 w 41"/>
                  <a:gd name="T85" fmla="*/ 16 h 49"/>
                  <a:gd name="T86" fmla="*/ 10 w 41"/>
                  <a:gd name="T87" fmla="*/ 13 h 49"/>
                  <a:gd name="T88" fmla="*/ 6 w 41"/>
                  <a:gd name="T89" fmla="*/ 2 h 49"/>
                  <a:gd name="T90" fmla="*/ 17 w 41"/>
                  <a:gd name="T91" fmla="*/ 9 h 49"/>
                  <a:gd name="T92" fmla="*/ 15 w 41"/>
                  <a:gd name="T93" fmla="*/ 4 h 49"/>
                  <a:gd name="T94" fmla="*/ 14 w 41"/>
                  <a:gd name="T95" fmla="*/ 3 h 49"/>
                  <a:gd name="T96" fmla="*/ 10 w 41"/>
                  <a:gd name="T97" fmla="*/ 14 h 49"/>
                  <a:gd name="T98" fmla="*/ 13 w 41"/>
                  <a:gd name="T99" fmla="*/ 11 h 49"/>
                  <a:gd name="T100" fmla="*/ 8 w 41"/>
                  <a:gd name="T101" fmla="*/ 16 h 49"/>
                  <a:gd name="T102" fmla="*/ 9 w 41"/>
                  <a:gd name="T103" fmla="*/ 17 h 49"/>
                  <a:gd name="T104" fmla="*/ 12 w 41"/>
                  <a:gd name="T105" fmla="*/ 12 h 49"/>
                  <a:gd name="T106" fmla="*/ 5 w 41"/>
                  <a:gd name="T107" fmla="*/ 10 h 49"/>
                  <a:gd name="T108" fmla="*/ 6 w 41"/>
                  <a:gd name="T109" fmla="*/ 5 h 49"/>
                  <a:gd name="T110" fmla="*/ 11 w 41"/>
                  <a:gd name="T111" fmla="*/ 4 h 49"/>
                  <a:gd name="T112" fmla="*/ 11 w 41"/>
                  <a:gd name="T113" fmla="*/ 6 h 49"/>
                  <a:gd name="T114" fmla="*/ 9 w 41"/>
                  <a:gd name="T115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1" h="49">
                    <a:moveTo>
                      <a:pt x="10" y="6"/>
                    </a:moveTo>
                    <a:cubicBezTo>
                      <a:pt x="10" y="6"/>
                      <a:pt x="9" y="6"/>
                      <a:pt x="9" y="6"/>
                    </a:cubicBezTo>
                    <a:cubicBezTo>
                      <a:pt x="9" y="6"/>
                      <a:pt x="10" y="6"/>
                      <a:pt x="12" y="6"/>
                    </a:cubicBezTo>
                    <a:cubicBezTo>
                      <a:pt x="11" y="6"/>
                      <a:pt x="11" y="6"/>
                      <a:pt x="13" y="6"/>
                    </a:cubicBezTo>
                    <a:cubicBezTo>
                      <a:pt x="16" y="7"/>
                      <a:pt x="14" y="13"/>
                      <a:pt x="11" y="9"/>
                    </a:cubicBezTo>
                    <a:cubicBezTo>
                      <a:pt x="10" y="8"/>
                      <a:pt x="10" y="8"/>
                      <a:pt x="9" y="9"/>
                    </a:cubicBezTo>
                    <a:cubicBezTo>
                      <a:pt x="9" y="12"/>
                      <a:pt x="10" y="11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4"/>
                      <a:pt x="8" y="15"/>
                      <a:pt x="9" y="14"/>
                    </a:cubicBezTo>
                    <a:cubicBezTo>
                      <a:pt x="9" y="13"/>
                      <a:pt x="8" y="13"/>
                      <a:pt x="7" y="14"/>
                    </a:cubicBezTo>
                    <a:cubicBezTo>
                      <a:pt x="8" y="16"/>
                      <a:pt x="8" y="18"/>
                      <a:pt x="8" y="20"/>
                    </a:cubicBezTo>
                    <a:cubicBezTo>
                      <a:pt x="8" y="20"/>
                      <a:pt x="9" y="20"/>
                      <a:pt x="9" y="19"/>
                    </a:cubicBezTo>
                    <a:cubicBezTo>
                      <a:pt x="9" y="14"/>
                      <a:pt x="12" y="10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8" y="4"/>
                      <a:pt x="16" y="3"/>
                      <a:pt x="13" y="5"/>
                    </a:cubicBezTo>
                    <a:cubicBezTo>
                      <a:pt x="12" y="5"/>
                      <a:pt x="12" y="6"/>
                      <a:pt x="13" y="6"/>
                    </a:cubicBezTo>
                    <a:cubicBezTo>
                      <a:pt x="14" y="6"/>
                      <a:pt x="18" y="9"/>
                      <a:pt x="19" y="9"/>
                    </a:cubicBezTo>
                    <a:cubicBezTo>
                      <a:pt x="20" y="9"/>
                      <a:pt x="20" y="8"/>
                      <a:pt x="19" y="8"/>
                    </a:cubicBezTo>
                    <a:cubicBezTo>
                      <a:pt x="17" y="7"/>
                      <a:pt x="16" y="7"/>
                      <a:pt x="18" y="8"/>
                    </a:cubicBezTo>
                    <a:cubicBezTo>
                      <a:pt x="18" y="8"/>
                      <a:pt x="19" y="7"/>
                      <a:pt x="18" y="6"/>
                    </a:cubicBezTo>
                    <a:cubicBezTo>
                      <a:pt x="15" y="5"/>
                      <a:pt x="12" y="3"/>
                      <a:pt x="9" y="2"/>
                    </a:cubicBezTo>
                    <a:cubicBezTo>
                      <a:pt x="12" y="3"/>
                      <a:pt x="9" y="12"/>
                      <a:pt x="8" y="14"/>
                    </a:cubicBezTo>
                    <a:cubicBezTo>
                      <a:pt x="8" y="15"/>
                      <a:pt x="9" y="16"/>
                      <a:pt x="9" y="15"/>
                    </a:cubicBezTo>
                    <a:cubicBezTo>
                      <a:pt x="11" y="14"/>
                      <a:pt x="10" y="16"/>
                      <a:pt x="10" y="17"/>
                    </a:cubicBezTo>
                    <a:cubicBezTo>
                      <a:pt x="10" y="18"/>
                      <a:pt x="11" y="18"/>
                      <a:pt x="12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3"/>
                      <a:pt x="11" y="13"/>
                      <a:pt x="11" y="14"/>
                    </a:cubicBezTo>
                    <a:cubicBezTo>
                      <a:pt x="13" y="10"/>
                      <a:pt x="16" y="8"/>
                      <a:pt x="20" y="8"/>
                    </a:cubicBezTo>
                    <a:cubicBezTo>
                      <a:pt x="29" y="8"/>
                      <a:pt x="29" y="13"/>
                      <a:pt x="20" y="23"/>
                    </a:cubicBezTo>
                    <a:cubicBezTo>
                      <a:pt x="22" y="22"/>
                      <a:pt x="24" y="22"/>
                      <a:pt x="24" y="25"/>
                    </a:cubicBezTo>
                    <a:cubicBezTo>
                      <a:pt x="24" y="25"/>
                      <a:pt x="14" y="29"/>
                      <a:pt x="21" y="23"/>
                    </a:cubicBezTo>
                    <a:cubicBezTo>
                      <a:pt x="24" y="21"/>
                      <a:pt x="26" y="23"/>
                      <a:pt x="26" y="27"/>
                    </a:cubicBezTo>
                    <a:cubicBezTo>
                      <a:pt x="22" y="32"/>
                      <a:pt x="20" y="32"/>
                      <a:pt x="19" y="27"/>
                    </a:cubicBezTo>
                    <a:cubicBezTo>
                      <a:pt x="22" y="20"/>
                      <a:pt x="23" y="19"/>
                      <a:pt x="20" y="24"/>
                    </a:cubicBezTo>
                    <a:cubicBezTo>
                      <a:pt x="18" y="28"/>
                      <a:pt x="18" y="28"/>
                      <a:pt x="19" y="25"/>
                    </a:cubicBezTo>
                    <a:cubicBezTo>
                      <a:pt x="19" y="24"/>
                      <a:pt x="18" y="24"/>
                      <a:pt x="17" y="24"/>
                    </a:cubicBezTo>
                    <a:cubicBezTo>
                      <a:pt x="16" y="27"/>
                      <a:pt x="16" y="26"/>
                      <a:pt x="19" y="23"/>
                    </a:cubicBezTo>
                    <a:cubicBezTo>
                      <a:pt x="19" y="26"/>
                      <a:pt x="20" y="28"/>
                      <a:pt x="20" y="31"/>
                    </a:cubicBezTo>
                    <a:cubicBezTo>
                      <a:pt x="20" y="32"/>
                      <a:pt x="21" y="32"/>
                      <a:pt x="21" y="31"/>
                    </a:cubicBezTo>
                    <a:cubicBezTo>
                      <a:pt x="22" y="24"/>
                      <a:pt x="22" y="22"/>
                      <a:pt x="22" y="26"/>
                    </a:cubicBezTo>
                    <a:cubicBezTo>
                      <a:pt x="23" y="30"/>
                      <a:pt x="24" y="29"/>
                      <a:pt x="24" y="23"/>
                    </a:cubicBezTo>
                    <a:cubicBezTo>
                      <a:pt x="24" y="25"/>
                      <a:pt x="24" y="26"/>
                      <a:pt x="24" y="28"/>
                    </a:cubicBezTo>
                    <a:cubicBezTo>
                      <a:pt x="24" y="28"/>
                      <a:pt x="26" y="25"/>
                      <a:pt x="26" y="24"/>
                    </a:cubicBezTo>
                    <a:cubicBezTo>
                      <a:pt x="26" y="22"/>
                      <a:pt x="27" y="20"/>
                      <a:pt x="27" y="18"/>
                    </a:cubicBezTo>
                    <a:cubicBezTo>
                      <a:pt x="29" y="22"/>
                      <a:pt x="29" y="29"/>
                      <a:pt x="28" y="18"/>
                    </a:cubicBezTo>
                    <a:cubicBezTo>
                      <a:pt x="29" y="20"/>
                      <a:pt x="30" y="22"/>
                      <a:pt x="31" y="24"/>
                    </a:cubicBezTo>
                    <a:cubicBezTo>
                      <a:pt x="33" y="33"/>
                      <a:pt x="26" y="29"/>
                      <a:pt x="23" y="28"/>
                    </a:cubicBezTo>
                    <a:cubicBezTo>
                      <a:pt x="23" y="28"/>
                      <a:pt x="22" y="30"/>
                      <a:pt x="23" y="30"/>
                    </a:cubicBezTo>
                    <a:cubicBezTo>
                      <a:pt x="26" y="31"/>
                      <a:pt x="25" y="31"/>
                      <a:pt x="29" y="31"/>
                    </a:cubicBezTo>
                    <a:cubicBezTo>
                      <a:pt x="29" y="31"/>
                      <a:pt x="29" y="29"/>
                      <a:pt x="28" y="29"/>
                    </a:cubicBezTo>
                    <a:cubicBezTo>
                      <a:pt x="25" y="30"/>
                      <a:pt x="24" y="30"/>
                      <a:pt x="22" y="33"/>
                    </a:cubicBezTo>
                    <a:cubicBezTo>
                      <a:pt x="21" y="33"/>
                      <a:pt x="22" y="33"/>
                      <a:pt x="22" y="34"/>
                    </a:cubicBezTo>
                    <a:cubicBezTo>
                      <a:pt x="22" y="33"/>
                      <a:pt x="21" y="32"/>
                      <a:pt x="19" y="33"/>
                    </a:cubicBezTo>
                    <a:cubicBezTo>
                      <a:pt x="18" y="33"/>
                      <a:pt x="18" y="35"/>
                      <a:pt x="19" y="35"/>
                    </a:cubicBezTo>
                    <a:cubicBezTo>
                      <a:pt x="22" y="35"/>
                      <a:pt x="24" y="34"/>
                      <a:pt x="27" y="33"/>
                    </a:cubicBezTo>
                    <a:cubicBezTo>
                      <a:pt x="27" y="33"/>
                      <a:pt x="27" y="32"/>
                      <a:pt x="26" y="32"/>
                    </a:cubicBezTo>
                    <a:cubicBezTo>
                      <a:pt x="25" y="32"/>
                      <a:pt x="25" y="32"/>
                      <a:pt x="24" y="33"/>
                    </a:cubicBezTo>
                    <a:cubicBezTo>
                      <a:pt x="23" y="33"/>
                      <a:pt x="23" y="34"/>
                      <a:pt x="24" y="34"/>
                    </a:cubicBezTo>
                    <a:cubicBezTo>
                      <a:pt x="28" y="34"/>
                      <a:pt x="30" y="32"/>
                      <a:pt x="31" y="28"/>
                    </a:cubicBezTo>
                    <a:cubicBezTo>
                      <a:pt x="31" y="28"/>
                      <a:pt x="30" y="27"/>
                      <a:pt x="30" y="28"/>
                    </a:cubicBezTo>
                    <a:cubicBezTo>
                      <a:pt x="25" y="29"/>
                      <a:pt x="31" y="27"/>
                      <a:pt x="31" y="30"/>
                    </a:cubicBezTo>
                    <a:cubicBezTo>
                      <a:pt x="33" y="30"/>
                      <a:pt x="33" y="29"/>
                      <a:pt x="32" y="27"/>
                    </a:cubicBezTo>
                    <a:cubicBezTo>
                      <a:pt x="34" y="32"/>
                      <a:pt x="33" y="33"/>
                      <a:pt x="30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3"/>
                      <a:pt x="33" y="35"/>
                      <a:pt x="34" y="36"/>
                    </a:cubicBezTo>
                    <a:cubicBezTo>
                      <a:pt x="37" y="35"/>
                      <a:pt x="38" y="36"/>
                      <a:pt x="38" y="39"/>
                    </a:cubicBezTo>
                    <a:cubicBezTo>
                      <a:pt x="37" y="38"/>
                      <a:pt x="37" y="34"/>
                      <a:pt x="37" y="32"/>
                    </a:cubicBezTo>
                    <a:cubicBezTo>
                      <a:pt x="36" y="29"/>
                      <a:pt x="36" y="26"/>
                      <a:pt x="34" y="24"/>
                    </a:cubicBezTo>
                    <a:cubicBezTo>
                      <a:pt x="39" y="30"/>
                      <a:pt x="39" y="32"/>
                      <a:pt x="34" y="28"/>
                    </a:cubicBezTo>
                    <a:cubicBezTo>
                      <a:pt x="32" y="22"/>
                      <a:pt x="35" y="30"/>
                      <a:pt x="35" y="30"/>
                    </a:cubicBezTo>
                    <a:cubicBezTo>
                      <a:pt x="35" y="31"/>
                      <a:pt x="37" y="30"/>
                      <a:pt x="36" y="30"/>
                    </a:cubicBezTo>
                    <a:cubicBezTo>
                      <a:pt x="35" y="25"/>
                      <a:pt x="33" y="21"/>
                      <a:pt x="30" y="18"/>
                    </a:cubicBezTo>
                    <a:cubicBezTo>
                      <a:pt x="29" y="17"/>
                      <a:pt x="28" y="17"/>
                      <a:pt x="29" y="18"/>
                    </a:cubicBezTo>
                    <a:cubicBezTo>
                      <a:pt x="29" y="21"/>
                      <a:pt x="31" y="22"/>
                      <a:pt x="33" y="24"/>
                    </a:cubicBezTo>
                    <a:cubicBezTo>
                      <a:pt x="36" y="28"/>
                      <a:pt x="38" y="29"/>
                      <a:pt x="38" y="35"/>
                    </a:cubicBezTo>
                    <a:cubicBezTo>
                      <a:pt x="39" y="37"/>
                      <a:pt x="36" y="45"/>
                      <a:pt x="36" y="47"/>
                    </a:cubicBezTo>
                    <a:cubicBezTo>
                      <a:pt x="36" y="48"/>
                      <a:pt x="37" y="49"/>
                      <a:pt x="37" y="48"/>
                    </a:cubicBezTo>
                    <a:cubicBezTo>
                      <a:pt x="38" y="45"/>
                      <a:pt x="38" y="43"/>
                      <a:pt x="37" y="39"/>
                    </a:cubicBezTo>
                    <a:cubicBezTo>
                      <a:pt x="37" y="39"/>
                      <a:pt x="36" y="39"/>
                      <a:pt x="36" y="40"/>
                    </a:cubicBezTo>
                    <a:cubicBezTo>
                      <a:pt x="36" y="41"/>
                      <a:pt x="36" y="42"/>
                      <a:pt x="36" y="44"/>
                    </a:cubicBezTo>
                    <a:cubicBezTo>
                      <a:pt x="37" y="45"/>
                      <a:pt x="38" y="44"/>
                      <a:pt x="38" y="44"/>
                    </a:cubicBezTo>
                    <a:cubicBezTo>
                      <a:pt x="40" y="38"/>
                      <a:pt x="41" y="33"/>
                      <a:pt x="38" y="28"/>
                    </a:cubicBezTo>
                    <a:cubicBezTo>
                      <a:pt x="36" y="26"/>
                      <a:pt x="34" y="24"/>
                      <a:pt x="32" y="22"/>
                    </a:cubicBezTo>
                    <a:cubicBezTo>
                      <a:pt x="27" y="16"/>
                      <a:pt x="39" y="35"/>
                      <a:pt x="33" y="23"/>
                    </a:cubicBezTo>
                    <a:cubicBezTo>
                      <a:pt x="33" y="23"/>
                      <a:pt x="32" y="23"/>
                      <a:pt x="32" y="24"/>
                    </a:cubicBezTo>
                    <a:cubicBezTo>
                      <a:pt x="33" y="28"/>
                      <a:pt x="33" y="33"/>
                      <a:pt x="37" y="35"/>
                    </a:cubicBezTo>
                    <a:cubicBezTo>
                      <a:pt x="38" y="35"/>
                      <a:pt x="38" y="35"/>
                      <a:pt x="39" y="34"/>
                    </a:cubicBezTo>
                    <a:cubicBezTo>
                      <a:pt x="39" y="29"/>
                      <a:pt x="37" y="25"/>
                      <a:pt x="33" y="21"/>
                    </a:cubicBezTo>
                    <a:cubicBezTo>
                      <a:pt x="32" y="21"/>
                      <a:pt x="31" y="22"/>
                      <a:pt x="32" y="22"/>
                    </a:cubicBezTo>
                    <a:cubicBezTo>
                      <a:pt x="36" y="28"/>
                      <a:pt x="36" y="35"/>
                      <a:pt x="38" y="41"/>
                    </a:cubicBezTo>
                    <a:cubicBezTo>
                      <a:pt x="38" y="42"/>
                      <a:pt x="40" y="41"/>
                      <a:pt x="39" y="41"/>
                    </a:cubicBezTo>
                    <a:cubicBezTo>
                      <a:pt x="39" y="37"/>
                      <a:pt x="38" y="34"/>
                      <a:pt x="36" y="31"/>
                    </a:cubicBezTo>
                    <a:cubicBezTo>
                      <a:pt x="36" y="30"/>
                      <a:pt x="35" y="31"/>
                      <a:pt x="35" y="31"/>
                    </a:cubicBezTo>
                    <a:cubicBezTo>
                      <a:pt x="34" y="35"/>
                      <a:pt x="34" y="37"/>
                      <a:pt x="37" y="40"/>
                    </a:cubicBezTo>
                    <a:cubicBezTo>
                      <a:pt x="37" y="41"/>
                      <a:pt x="38" y="40"/>
                      <a:pt x="38" y="39"/>
                    </a:cubicBezTo>
                    <a:cubicBezTo>
                      <a:pt x="37" y="38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2" y="30"/>
                    </a:cubicBezTo>
                    <a:cubicBezTo>
                      <a:pt x="31" y="28"/>
                      <a:pt x="32" y="28"/>
                      <a:pt x="30" y="28"/>
                    </a:cubicBezTo>
                    <a:cubicBezTo>
                      <a:pt x="29" y="27"/>
                      <a:pt x="29" y="28"/>
                      <a:pt x="29" y="28"/>
                    </a:cubicBezTo>
                    <a:cubicBezTo>
                      <a:pt x="30" y="31"/>
                      <a:pt x="30" y="33"/>
                      <a:pt x="33" y="35"/>
                    </a:cubicBezTo>
                    <a:cubicBezTo>
                      <a:pt x="33" y="35"/>
                      <a:pt x="34" y="35"/>
                      <a:pt x="34" y="34"/>
                    </a:cubicBezTo>
                    <a:cubicBezTo>
                      <a:pt x="34" y="30"/>
                      <a:pt x="34" y="26"/>
                      <a:pt x="32" y="22"/>
                    </a:cubicBezTo>
                    <a:cubicBezTo>
                      <a:pt x="32" y="22"/>
                      <a:pt x="31" y="22"/>
                      <a:pt x="31" y="22"/>
                    </a:cubicBezTo>
                    <a:cubicBezTo>
                      <a:pt x="30" y="26"/>
                      <a:pt x="30" y="29"/>
                      <a:pt x="31" y="33"/>
                    </a:cubicBezTo>
                    <a:cubicBezTo>
                      <a:pt x="31" y="33"/>
                      <a:pt x="33" y="33"/>
                      <a:pt x="33" y="32"/>
                    </a:cubicBezTo>
                    <a:cubicBezTo>
                      <a:pt x="33" y="29"/>
                      <a:pt x="33" y="27"/>
                      <a:pt x="31" y="24"/>
                    </a:cubicBezTo>
                    <a:cubicBezTo>
                      <a:pt x="31" y="23"/>
                      <a:pt x="31" y="23"/>
                      <a:pt x="30" y="24"/>
                    </a:cubicBezTo>
                    <a:cubicBezTo>
                      <a:pt x="29" y="25"/>
                      <a:pt x="27" y="27"/>
                      <a:pt x="26" y="29"/>
                    </a:cubicBezTo>
                    <a:cubicBezTo>
                      <a:pt x="25" y="30"/>
                      <a:pt x="26" y="31"/>
                      <a:pt x="27" y="30"/>
                    </a:cubicBezTo>
                    <a:cubicBezTo>
                      <a:pt x="27" y="34"/>
                      <a:pt x="26" y="35"/>
                      <a:pt x="24" y="33"/>
                    </a:cubicBezTo>
                    <a:cubicBezTo>
                      <a:pt x="21" y="35"/>
                      <a:pt x="21" y="35"/>
                      <a:pt x="25" y="35"/>
                    </a:cubicBezTo>
                    <a:cubicBezTo>
                      <a:pt x="26" y="35"/>
                      <a:pt x="26" y="34"/>
                      <a:pt x="25" y="33"/>
                    </a:cubicBezTo>
                    <a:cubicBezTo>
                      <a:pt x="24" y="32"/>
                      <a:pt x="23" y="31"/>
                      <a:pt x="23" y="30"/>
                    </a:cubicBezTo>
                    <a:cubicBezTo>
                      <a:pt x="22" y="30"/>
                      <a:pt x="22" y="31"/>
                      <a:pt x="23" y="31"/>
                    </a:cubicBezTo>
                    <a:cubicBezTo>
                      <a:pt x="24" y="32"/>
                      <a:pt x="26" y="31"/>
                      <a:pt x="27" y="31"/>
                    </a:cubicBezTo>
                    <a:cubicBezTo>
                      <a:pt x="28" y="31"/>
                      <a:pt x="28" y="30"/>
                      <a:pt x="28" y="30"/>
                    </a:cubicBezTo>
                    <a:cubicBezTo>
                      <a:pt x="23" y="28"/>
                      <a:pt x="26" y="32"/>
                      <a:pt x="29" y="32"/>
                    </a:cubicBezTo>
                    <a:cubicBezTo>
                      <a:pt x="31" y="32"/>
                      <a:pt x="33" y="32"/>
                      <a:pt x="34" y="31"/>
                    </a:cubicBezTo>
                    <a:cubicBezTo>
                      <a:pt x="36" y="26"/>
                      <a:pt x="34" y="22"/>
                      <a:pt x="30" y="19"/>
                    </a:cubicBezTo>
                    <a:cubicBezTo>
                      <a:pt x="30" y="19"/>
                      <a:pt x="30" y="19"/>
                      <a:pt x="29" y="19"/>
                    </a:cubicBezTo>
                    <a:cubicBezTo>
                      <a:pt x="28" y="23"/>
                      <a:pt x="28" y="25"/>
                      <a:pt x="31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2"/>
                      <a:pt x="31" y="18"/>
                      <a:pt x="26" y="15"/>
                    </a:cubicBezTo>
                    <a:cubicBezTo>
                      <a:pt x="25" y="15"/>
                      <a:pt x="24" y="16"/>
                      <a:pt x="25" y="16"/>
                    </a:cubicBezTo>
                    <a:cubicBezTo>
                      <a:pt x="26" y="18"/>
                      <a:pt x="27" y="19"/>
                      <a:pt x="29" y="19"/>
                    </a:cubicBezTo>
                    <a:cubicBezTo>
                      <a:pt x="30" y="19"/>
                      <a:pt x="30" y="19"/>
                      <a:pt x="30" y="18"/>
                    </a:cubicBezTo>
                    <a:cubicBezTo>
                      <a:pt x="30" y="15"/>
                      <a:pt x="30" y="16"/>
                      <a:pt x="29" y="13"/>
                    </a:cubicBezTo>
                    <a:cubicBezTo>
                      <a:pt x="29" y="12"/>
                      <a:pt x="28" y="12"/>
                      <a:pt x="28" y="13"/>
                    </a:cubicBezTo>
                    <a:cubicBezTo>
                      <a:pt x="26" y="18"/>
                      <a:pt x="27" y="22"/>
                      <a:pt x="28" y="26"/>
                    </a:cubicBezTo>
                    <a:cubicBezTo>
                      <a:pt x="28" y="27"/>
                      <a:pt x="30" y="27"/>
                      <a:pt x="30" y="26"/>
                    </a:cubicBezTo>
                    <a:cubicBezTo>
                      <a:pt x="29" y="22"/>
                      <a:pt x="29" y="19"/>
                      <a:pt x="28" y="16"/>
                    </a:cubicBezTo>
                    <a:cubicBezTo>
                      <a:pt x="27" y="15"/>
                      <a:pt x="26" y="15"/>
                      <a:pt x="26" y="16"/>
                    </a:cubicBezTo>
                    <a:cubicBezTo>
                      <a:pt x="25" y="20"/>
                      <a:pt x="25" y="23"/>
                      <a:pt x="26" y="28"/>
                    </a:cubicBezTo>
                    <a:cubicBezTo>
                      <a:pt x="26" y="28"/>
                      <a:pt x="27" y="28"/>
                      <a:pt x="27" y="28"/>
                    </a:cubicBezTo>
                    <a:cubicBezTo>
                      <a:pt x="27" y="24"/>
                      <a:pt x="27" y="21"/>
                      <a:pt x="26" y="18"/>
                    </a:cubicBezTo>
                    <a:cubicBezTo>
                      <a:pt x="26" y="17"/>
                      <a:pt x="24" y="17"/>
                      <a:pt x="24" y="18"/>
                    </a:cubicBezTo>
                    <a:cubicBezTo>
                      <a:pt x="24" y="22"/>
                      <a:pt x="24" y="27"/>
                      <a:pt x="24" y="31"/>
                    </a:cubicBezTo>
                    <a:cubicBezTo>
                      <a:pt x="24" y="32"/>
                      <a:pt x="25" y="32"/>
                      <a:pt x="25" y="31"/>
                    </a:cubicBezTo>
                    <a:cubicBezTo>
                      <a:pt x="25" y="27"/>
                      <a:pt x="26" y="23"/>
                      <a:pt x="25" y="20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4"/>
                      <a:pt x="22" y="27"/>
                      <a:pt x="22" y="31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4" y="28"/>
                      <a:pt x="24" y="24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1" y="23"/>
                      <a:pt x="20" y="25"/>
                      <a:pt x="20" y="27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6"/>
                      <a:pt x="20" y="23"/>
                      <a:pt x="19" y="21"/>
                    </a:cubicBezTo>
                    <a:cubicBezTo>
                      <a:pt x="19" y="20"/>
                      <a:pt x="18" y="20"/>
                      <a:pt x="18" y="20"/>
                    </a:cubicBezTo>
                    <a:cubicBezTo>
                      <a:pt x="15" y="23"/>
                      <a:pt x="15" y="24"/>
                      <a:pt x="15" y="27"/>
                    </a:cubicBezTo>
                    <a:cubicBezTo>
                      <a:pt x="15" y="28"/>
                      <a:pt x="16" y="28"/>
                      <a:pt x="17" y="28"/>
                    </a:cubicBezTo>
                    <a:cubicBezTo>
                      <a:pt x="18" y="25"/>
                      <a:pt x="17" y="28"/>
                      <a:pt x="17" y="29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21" y="26"/>
                      <a:pt x="23" y="23"/>
                      <a:pt x="24" y="19"/>
                    </a:cubicBezTo>
                    <a:cubicBezTo>
                      <a:pt x="24" y="19"/>
                      <a:pt x="24" y="18"/>
                      <a:pt x="23" y="19"/>
                    </a:cubicBezTo>
                    <a:cubicBezTo>
                      <a:pt x="17" y="21"/>
                      <a:pt x="15" y="26"/>
                      <a:pt x="19" y="31"/>
                    </a:cubicBezTo>
                    <a:cubicBezTo>
                      <a:pt x="23" y="36"/>
                      <a:pt x="28" y="30"/>
                      <a:pt x="28" y="26"/>
                    </a:cubicBezTo>
                    <a:cubicBezTo>
                      <a:pt x="28" y="15"/>
                      <a:pt x="8" y="27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4" y="31"/>
                      <a:pt x="27" y="27"/>
                      <a:pt x="25" y="22"/>
                    </a:cubicBezTo>
                    <a:cubicBezTo>
                      <a:pt x="25" y="22"/>
                      <a:pt x="24" y="21"/>
                      <a:pt x="24" y="21"/>
                    </a:cubicBezTo>
                    <a:cubicBezTo>
                      <a:pt x="20" y="22"/>
                      <a:pt x="18" y="24"/>
                      <a:pt x="18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32" y="32"/>
                      <a:pt x="20" y="12"/>
                      <a:pt x="18" y="24"/>
                    </a:cubicBezTo>
                    <a:cubicBezTo>
                      <a:pt x="18" y="25"/>
                      <a:pt x="18" y="25"/>
                      <a:pt x="19" y="25"/>
                    </a:cubicBezTo>
                    <a:cubicBezTo>
                      <a:pt x="23" y="24"/>
                      <a:pt x="25" y="22"/>
                      <a:pt x="24" y="17"/>
                    </a:cubicBezTo>
                    <a:cubicBezTo>
                      <a:pt x="24" y="17"/>
                      <a:pt x="23" y="17"/>
                      <a:pt x="23" y="17"/>
                    </a:cubicBezTo>
                    <a:cubicBezTo>
                      <a:pt x="20" y="18"/>
                      <a:pt x="20" y="18"/>
                      <a:pt x="19" y="20"/>
                    </a:cubicBezTo>
                    <a:cubicBezTo>
                      <a:pt x="18" y="21"/>
                      <a:pt x="19" y="21"/>
                      <a:pt x="19" y="21"/>
                    </a:cubicBezTo>
                    <a:cubicBezTo>
                      <a:pt x="24" y="20"/>
                      <a:pt x="26" y="18"/>
                      <a:pt x="25" y="13"/>
                    </a:cubicBezTo>
                    <a:cubicBezTo>
                      <a:pt x="25" y="12"/>
                      <a:pt x="24" y="13"/>
                      <a:pt x="24" y="13"/>
                    </a:cubicBezTo>
                    <a:cubicBezTo>
                      <a:pt x="23" y="20"/>
                      <a:pt x="32" y="17"/>
                      <a:pt x="30" y="12"/>
                    </a:cubicBezTo>
                    <a:cubicBezTo>
                      <a:pt x="26" y="3"/>
                      <a:pt x="9" y="5"/>
                      <a:pt x="9" y="16"/>
                    </a:cubicBezTo>
                    <a:cubicBezTo>
                      <a:pt x="9" y="16"/>
                      <a:pt x="10" y="17"/>
                      <a:pt x="11" y="16"/>
                    </a:cubicBezTo>
                    <a:cubicBezTo>
                      <a:pt x="11" y="16"/>
                      <a:pt x="11" y="16"/>
                      <a:pt x="12" y="15"/>
                    </a:cubicBezTo>
                    <a:cubicBezTo>
                      <a:pt x="10" y="17"/>
                      <a:pt x="12" y="15"/>
                      <a:pt x="11" y="13"/>
                    </a:cubicBezTo>
                    <a:cubicBezTo>
                      <a:pt x="11" y="13"/>
                      <a:pt x="11" y="12"/>
                      <a:pt x="10" y="13"/>
                    </a:cubicBezTo>
                    <a:cubicBezTo>
                      <a:pt x="8" y="14"/>
                      <a:pt x="11" y="12"/>
                      <a:pt x="11" y="10"/>
                    </a:cubicBezTo>
                    <a:cubicBezTo>
                      <a:pt x="11" y="9"/>
                      <a:pt x="11" y="7"/>
                      <a:pt x="11" y="6"/>
                    </a:cubicBezTo>
                    <a:cubicBezTo>
                      <a:pt x="10" y="3"/>
                      <a:pt x="9" y="2"/>
                      <a:pt x="6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3" y="1"/>
                      <a:pt x="17" y="6"/>
                      <a:pt x="15" y="7"/>
                    </a:cubicBezTo>
                    <a:cubicBezTo>
                      <a:pt x="14" y="8"/>
                      <a:pt x="14" y="9"/>
                      <a:pt x="15" y="9"/>
                    </a:cubicBezTo>
                    <a:cubicBezTo>
                      <a:pt x="16" y="9"/>
                      <a:pt x="17" y="9"/>
                      <a:pt x="18" y="8"/>
                    </a:cubicBezTo>
                    <a:cubicBezTo>
                      <a:pt x="17" y="8"/>
                      <a:pt x="17" y="9"/>
                      <a:pt x="17" y="9"/>
                    </a:cubicBezTo>
                    <a:cubicBezTo>
                      <a:pt x="19" y="9"/>
                      <a:pt x="20" y="9"/>
                      <a:pt x="22" y="10"/>
                    </a:cubicBezTo>
                    <a:cubicBezTo>
                      <a:pt x="22" y="10"/>
                      <a:pt x="22" y="8"/>
                      <a:pt x="22" y="8"/>
                    </a:cubicBezTo>
                    <a:cubicBezTo>
                      <a:pt x="21" y="8"/>
                      <a:pt x="12" y="6"/>
                      <a:pt x="16" y="5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3"/>
                      <a:pt x="12" y="3"/>
                      <a:pt x="10" y="4"/>
                    </a:cubicBezTo>
                    <a:cubicBezTo>
                      <a:pt x="9" y="4"/>
                      <a:pt x="9" y="5"/>
                      <a:pt x="10" y="5"/>
                    </a:cubicBezTo>
                    <a:cubicBezTo>
                      <a:pt x="11" y="5"/>
                      <a:pt x="13" y="5"/>
                      <a:pt x="14" y="5"/>
                    </a:cubicBezTo>
                    <a:cubicBezTo>
                      <a:pt x="15" y="5"/>
                      <a:pt x="15" y="3"/>
                      <a:pt x="14" y="3"/>
                    </a:cubicBezTo>
                    <a:cubicBezTo>
                      <a:pt x="11" y="4"/>
                      <a:pt x="12" y="3"/>
                      <a:pt x="9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4" y="6"/>
                      <a:pt x="10" y="10"/>
                      <a:pt x="10" y="13"/>
                    </a:cubicBezTo>
                    <a:cubicBezTo>
                      <a:pt x="9" y="13"/>
                      <a:pt x="10" y="14"/>
                      <a:pt x="10" y="14"/>
                    </a:cubicBezTo>
                    <a:cubicBezTo>
                      <a:pt x="14" y="13"/>
                      <a:pt x="16" y="12"/>
                      <a:pt x="18" y="9"/>
                    </a:cubicBezTo>
                    <a:cubicBezTo>
                      <a:pt x="18" y="8"/>
                      <a:pt x="18" y="7"/>
                      <a:pt x="17" y="7"/>
                    </a:cubicBezTo>
                    <a:cubicBezTo>
                      <a:pt x="14" y="8"/>
                      <a:pt x="12" y="8"/>
                      <a:pt x="11" y="11"/>
                    </a:cubicBezTo>
                    <a:cubicBezTo>
                      <a:pt x="11" y="12"/>
                      <a:pt x="13" y="12"/>
                      <a:pt x="13" y="11"/>
                    </a:cubicBezTo>
                    <a:cubicBezTo>
                      <a:pt x="13" y="9"/>
                      <a:pt x="13" y="10"/>
                      <a:pt x="13" y="8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0" y="9"/>
                      <a:pt x="9" y="11"/>
                      <a:pt x="8" y="14"/>
                    </a:cubicBezTo>
                    <a:cubicBezTo>
                      <a:pt x="7" y="16"/>
                      <a:pt x="9" y="19"/>
                      <a:pt x="8" y="16"/>
                    </a:cubicBezTo>
                    <a:cubicBezTo>
                      <a:pt x="7" y="15"/>
                      <a:pt x="6" y="16"/>
                      <a:pt x="6" y="16"/>
                    </a:cubicBezTo>
                    <a:cubicBezTo>
                      <a:pt x="6" y="18"/>
                      <a:pt x="6" y="18"/>
                      <a:pt x="7" y="20"/>
                    </a:cubicBezTo>
                    <a:cubicBezTo>
                      <a:pt x="7" y="21"/>
                      <a:pt x="8" y="20"/>
                      <a:pt x="8" y="20"/>
                    </a:cubicBezTo>
                    <a:cubicBezTo>
                      <a:pt x="7" y="22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0" y="16"/>
                      <a:pt x="9" y="13"/>
                      <a:pt x="10" y="13"/>
                    </a:cubicBezTo>
                    <a:cubicBezTo>
                      <a:pt x="10" y="13"/>
                      <a:pt x="11" y="12"/>
                      <a:pt x="11" y="12"/>
                    </a:cubicBezTo>
                    <a:cubicBezTo>
                      <a:pt x="11" y="10"/>
                      <a:pt x="10" y="11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26" y="5"/>
                      <a:pt x="1" y="2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22" y="5"/>
                      <a:pt x="0" y="0"/>
                      <a:pt x="5" y="10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9" y="9"/>
                      <a:pt x="10" y="9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7" y="4"/>
                      <a:pt x="8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9" y="7"/>
                      <a:pt x="10" y="7"/>
                      <a:pt x="11" y="4"/>
                    </a:cubicBezTo>
                    <a:cubicBezTo>
                      <a:pt x="11" y="4"/>
                      <a:pt x="10" y="3"/>
                      <a:pt x="10" y="4"/>
                    </a:cubicBezTo>
                    <a:cubicBezTo>
                      <a:pt x="8" y="5"/>
                      <a:pt x="8" y="5"/>
                      <a:pt x="7" y="7"/>
                    </a:cubicBezTo>
                    <a:cubicBezTo>
                      <a:pt x="7" y="8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8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8"/>
                      <a:pt x="11" y="7"/>
                      <a:pt x="1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1" name="Freeform 184"/>
              <p:cNvSpPr>
                <a:spLocks noEditPoints="1"/>
              </p:cNvSpPr>
              <p:nvPr/>
            </p:nvSpPr>
            <p:spPr bwMode="auto">
              <a:xfrm>
                <a:off x="1401763" y="2203451"/>
                <a:ext cx="58738" cy="28575"/>
              </a:xfrm>
              <a:custGeom>
                <a:avLst/>
                <a:gdLst>
                  <a:gd name="T0" fmla="*/ 54 w 55"/>
                  <a:gd name="T1" fmla="*/ 21 h 26"/>
                  <a:gd name="T2" fmla="*/ 49 w 55"/>
                  <a:gd name="T3" fmla="*/ 17 h 26"/>
                  <a:gd name="T4" fmla="*/ 49 w 55"/>
                  <a:gd name="T5" fmla="*/ 16 h 26"/>
                  <a:gd name="T6" fmla="*/ 49 w 55"/>
                  <a:gd name="T7" fmla="*/ 16 h 26"/>
                  <a:gd name="T8" fmla="*/ 50 w 55"/>
                  <a:gd name="T9" fmla="*/ 15 h 26"/>
                  <a:gd name="T10" fmla="*/ 50 w 55"/>
                  <a:gd name="T11" fmla="*/ 14 h 26"/>
                  <a:gd name="T12" fmla="*/ 50 w 55"/>
                  <a:gd name="T13" fmla="*/ 12 h 26"/>
                  <a:gd name="T14" fmla="*/ 49 w 55"/>
                  <a:gd name="T15" fmla="*/ 11 h 26"/>
                  <a:gd name="T16" fmla="*/ 49 w 55"/>
                  <a:gd name="T17" fmla="*/ 12 h 26"/>
                  <a:gd name="T18" fmla="*/ 49 w 55"/>
                  <a:gd name="T19" fmla="*/ 12 h 26"/>
                  <a:gd name="T20" fmla="*/ 42 w 55"/>
                  <a:gd name="T21" fmla="*/ 15 h 26"/>
                  <a:gd name="T22" fmla="*/ 42 w 55"/>
                  <a:gd name="T23" fmla="*/ 16 h 26"/>
                  <a:gd name="T24" fmla="*/ 40 w 55"/>
                  <a:gd name="T25" fmla="*/ 19 h 26"/>
                  <a:gd name="T26" fmla="*/ 36 w 55"/>
                  <a:gd name="T27" fmla="*/ 16 h 26"/>
                  <a:gd name="T28" fmla="*/ 36 w 55"/>
                  <a:gd name="T29" fmla="*/ 13 h 26"/>
                  <a:gd name="T30" fmla="*/ 35 w 55"/>
                  <a:gd name="T31" fmla="*/ 12 h 26"/>
                  <a:gd name="T32" fmla="*/ 32 w 55"/>
                  <a:gd name="T33" fmla="*/ 21 h 26"/>
                  <a:gd name="T34" fmla="*/ 27 w 55"/>
                  <a:gd name="T35" fmla="*/ 18 h 26"/>
                  <a:gd name="T36" fmla="*/ 34 w 55"/>
                  <a:gd name="T37" fmla="*/ 1 h 26"/>
                  <a:gd name="T38" fmla="*/ 33 w 55"/>
                  <a:gd name="T39" fmla="*/ 1 h 26"/>
                  <a:gd name="T40" fmla="*/ 27 w 55"/>
                  <a:gd name="T41" fmla="*/ 11 h 26"/>
                  <a:gd name="T42" fmla="*/ 26 w 55"/>
                  <a:gd name="T43" fmla="*/ 12 h 26"/>
                  <a:gd name="T44" fmla="*/ 25 w 55"/>
                  <a:gd name="T45" fmla="*/ 12 h 26"/>
                  <a:gd name="T46" fmla="*/ 23 w 55"/>
                  <a:gd name="T47" fmla="*/ 13 h 26"/>
                  <a:gd name="T48" fmla="*/ 18 w 55"/>
                  <a:gd name="T49" fmla="*/ 18 h 26"/>
                  <a:gd name="T50" fmla="*/ 18 w 55"/>
                  <a:gd name="T51" fmla="*/ 20 h 26"/>
                  <a:gd name="T52" fmla="*/ 12 w 55"/>
                  <a:gd name="T53" fmla="*/ 19 h 26"/>
                  <a:gd name="T54" fmla="*/ 15 w 55"/>
                  <a:gd name="T55" fmla="*/ 11 h 26"/>
                  <a:gd name="T56" fmla="*/ 14 w 55"/>
                  <a:gd name="T57" fmla="*/ 10 h 26"/>
                  <a:gd name="T58" fmla="*/ 10 w 55"/>
                  <a:gd name="T59" fmla="*/ 20 h 26"/>
                  <a:gd name="T60" fmla="*/ 0 w 55"/>
                  <a:gd name="T61" fmla="*/ 23 h 26"/>
                  <a:gd name="T62" fmla="*/ 0 w 55"/>
                  <a:gd name="T63" fmla="*/ 25 h 26"/>
                  <a:gd name="T64" fmla="*/ 10 w 55"/>
                  <a:gd name="T65" fmla="*/ 21 h 26"/>
                  <a:gd name="T66" fmla="*/ 11 w 55"/>
                  <a:gd name="T67" fmla="*/ 25 h 26"/>
                  <a:gd name="T68" fmla="*/ 18 w 55"/>
                  <a:gd name="T69" fmla="*/ 24 h 26"/>
                  <a:gd name="T70" fmla="*/ 19 w 55"/>
                  <a:gd name="T71" fmla="*/ 23 h 26"/>
                  <a:gd name="T72" fmla="*/ 20 w 55"/>
                  <a:gd name="T73" fmla="*/ 24 h 26"/>
                  <a:gd name="T74" fmla="*/ 25 w 55"/>
                  <a:gd name="T75" fmla="*/ 21 h 26"/>
                  <a:gd name="T76" fmla="*/ 26 w 55"/>
                  <a:gd name="T77" fmla="*/ 24 h 26"/>
                  <a:gd name="T78" fmla="*/ 33 w 55"/>
                  <a:gd name="T79" fmla="*/ 22 h 26"/>
                  <a:gd name="T80" fmla="*/ 37 w 55"/>
                  <a:gd name="T81" fmla="*/ 23 h 26"/>
                  <a:gd name="T82" fmla="*/ 39 w 55"/>
                  <a:gd name="T83" fmla="*/ 22 h 26"/>
                  <a:gd name="T84" fmla="*/ 39 w 55"/>
                  <a:gd name="T85" fmla="*/ 22 h 26"/>
                  <a:gd name="T86" fmla="*/ 43 w 55"/>
                  <a:gd name="T87" fmla="*/ 25 h 26"/>
                  <a:gd name="T88" fmla="*/ 47 w 55"/>
                  <a:gd name="T89" fmla="*/ 21 h 26"/>
                  <a:gd name="T90" fmla="*/ 47 w 55"/>
                  <a:gd name="T91" fmla="*/ 22 h 26"/>
                  <a:gd name="T92" fmla="*/ 55 w 55"/>
                  <a:gd name="T93" fmla="*/ 22 h 26"/>
                  <a:gd name="T94" fmla="*/ 54 w 55"/>
                  <a:gd name="T95" fmla="*/ 21 h 26"/>
                  <a:gd name="T96" fmla="*/ 24 w 55"/>
                  <a:gd name="T97" fmla="*/ 19 h 26"/>
                  <a:gd name="T98" fmla="*/ 21 w 55"/>
                  <a:gd name="T99" fmla="*/ 18 h 26"/>
                  <a:gd name="T100" fmla="*/ 23 w 55"/>
                  <a:gd name="T101" fmla="*/ 15 h 26"/>
                  <a:gd name="T102" fmla="*/ 25 w 55"/>
                  <a:gd name="T103" fmla="*/ 14 h 26"/>
                  <a:gd name="T104" fmla="*/ 26 w 55"/>
                  <a:gd name="T105" fmla="*/ 13 h 26"/>
                  <a:gd name="T106" fmla="*/ 25 w 55"/>
                  <a:gd name="T107" fmla="*/ 18 h 26"/>
                  <a:gd name="T108" fmla="*/ 24 w 55"/>
                  <a:gd name="T109" fmla="*/ 19 h 26"/>
                  <a:gd name="T110" fmla="*/ 45 w 55"/>
                  <a:gd name="T111" fmla="*/ 21 h 26"/>
                  <a:gd name="T112" fmla="*/ 43 w 55"/>
                  <a:gd name="T113" fmla="*/ 17 h 26"/>
                  <a:gd name="T114" fmla="*/ 44 w 55"/>
                  <a:gd name="T115" fmla="*/ 17 h 26"/>
                  <a:gd name="T116" fmla="*/ 48 w 55"/>
                  <a:gd name="T117" fmla="*/ 14 h 26"/>
                  <a:gd name="T118" fmla="*/ 47 w 55"/>
                  <a:gd name="T119" fmla="*/ 16 h 26"/>
                  <a:gd name="T120" fmla="*/ 45 w 55"/>
                  <a:gd name="T121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26">
                    <a:moveTo>
                      <a:pt x="54" y="21"/>
                    </a:moveTo>
                    <a:cubicBezTo>
                      <a:pt x="50" y="20"/>
                      <a:pt x="48" y="19"/>
                      <a:pt x="49" y="17"/>
                    </a:cubicBezTo>
                    <a:cubicBezTo>
                      <a:pt x="49" y="17"/>
                      <a:pt x="49" y="16"/>
                      <a:pt x="49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50" y="13"/>
                      <a:pt x="50" y="12"/>
                      <a:pt x="50" y="12"/>
                    </a:cubicBezTo>
                    <a:cubicBezTo>
                      <a:pt x="51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6" y="12"/>
                      <a:pt x="44" y="13"/>
                      <a:pt x="42" y="15"/>
                    </a:cubicBezTo>
                    <a:cubicBezTo>
                      <a:pt x="42" y="15"/>
                      <a:pt x="42" y="16"/>
                      <a:pt x="42" y="16"/>
                    </a:cubicBezTo>
                    <a:cubicBezTo>
                      <a:pt x="41" y="17"/>
                      <a:pt x="40" y="18"/>
                      <a:pt x="40" y="19"/>
                    </a:cubicBezTo>
                    <a:cubicBezTo>
                      <a:pt x="38" y="19"/>
                      <a:pt x="37" y="18"/>
                      <a:pt x="36" y="16"/>
                    </a:cubicBezTo>
                    <a:cubicBezTo>
                      <a:pt x="36" y="15"/>
                      <a:pt x="36" y="14"/>
                      <a:pt x="36" y="13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1" y="14"/>
                      <a:pt x="30" y="19"/>
                      <a:pt x="32" y="21"/>
                    </a:cubicBezTo>
                    <a:cubicBezTo>
                      <a:pt x="31" y="22"/>
                      <a:pt x="29" y="21"/>
                      <a:pt x="27" y="18"/>
                    </a:cubicBezTo>
                    <a:cubicBezTo>
                      <a:pt x="31" y="13"/>
                      <a:pt x="33" y="5"/>
                      <a:pt x="34" y="1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3"/>
                      <a:pt x="29" y="7"/>
                      <a:pt x="27" y="11"/>
                    </a:cubicBezTo>
                    <a:cubicBezTo>
                      <a:pt x="27" y="12"/>
                      <a:pt x="26" y="12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3"/>
                    </a:cubicBezTo>
                    <a:cubicBezTo>
                      <a:pt x="21" y="14"/>
                      <a:pt x="19" y="16"/>
                      <a:pt x="18" y="18"/>
                    </a:cubicBezTo>
                    <a:cubicBezTo>
                      <a:pt x="18" y="19"/>
                      <a:pt x="18" y="20"/>
                      <a:pt x="18" y="20"/>
                    </a:cubicBezTo>
                    <a:cubicBezTo>
                      <a:pt x="17" y="21"/>
                      <a:pt x="15" y="21"/>
                      <a:pt x="12" y="19"/>
                    </a:cubicBezTo>
                    <a:cubicBezTo>
                      <a:pt x="13" y="17"/>
                      <a:pt x="15" y="14"/>
                      <a:pt x="15" y="11"/>
                    </a:cubicBezTo>
                    <a:cubicBezTo>
                      <a:pt x="15" y="10"/>
                      <a:pt x="14" y="9"/>
                      <a:pt x="14" y="10"/>
                    </a:cubicBezTo>
                    <a:cubicBezTo>
                      <a:pt x="13" y="12"/>
                      <a:pt x="10" y="16"/>
                      <a:pt x="10" y="20"/>
                    </a:cubicBezTo>
                    <a:cubicBezTo>
                      <a:pt x="7" y="22"/>
                      <a:pt x="4" y="23"/>
                      <a:pt x="0" y="23"/>
                    </a:cubicBezTo>
                    <a:cubicBezTo>
                      <a:pt x="0" y="23"/>
                      <a:pt x="0" y="25"/>
                      <a:pt x="0" y="25"/>
                    </a:cubicBezTo>
                    <a:cubicBezTo>
                      <a:pt x="4" y="24"/>
                      <a:pt x="7" y="23"/>
                      <a:pt x="10" y="21"/>
                    </a:cubicBezTo>
                    <a:cubicBezTo>
                      <a:pt x="10" y="23"/>
                      <a:pt x="10" y="24"/>
                      <a:pt x="11" y="25"/>
                    </a:cubicBezTo>
                    <a:cubicBezTo>
                      <a:pt x="14" y="26"/>
                      <a:pt x="16" y="25"/>
                      <a:pt x="18" y="24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2" y="24"/>
                      <a:pt x="24" y="23"/>
                      <a:pt x="25" y="21"/>
                    </a:cubicBezTo>
                    <a:cubicBezTo>
                      <a:pt x="25" y="22"/>
                      <a:pt x="26" y="23"/>
                      <a:pt x="26" y="24"/>
                    </a:cubicBezTo>
                    <a:cubicBezTo>
                      <a:pt x="29" y="26"/>
                      <a:pt x="31" y="25"/>
                      <a:pt x="33" y="22"/>
                    </a:cubicBezTo>
                    <a:cubicBezTo>
                      <a:pt x="34" y="23"/>
                      <a:pt x="35" y="23"/>
                      <a:pt x="37" y="23"/>
                    </a:cubicBezTo>
                    <a:cubicBezTo>
                      <a:pt x="38" y="23"/>
                      <a:pt x="38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4"/>
                      <a:pt x="42" y="25"/>
                      <a:pt x="43" y="25"/>
                    </a:cubicBezTo>
                    <a:cubicBezTo>
                      <a:pt x="45" y="24"/>
                      <a:pt x="46" y="23"/>
                      <a:pt x="47" y="21"/>
                    </a:cubicBezTo>
                    <a:cubicBezTo>
                      <a:pt x="47" y="21"/>
                      <a:pt x="47" y="22"/>
                      <a:pt x="47" y="22"/>
                    </a:cubicBezTo>
                    <a:cubicBezTo>
                      <a:pt x="50" y="25"/>
                      <a:pt x="52" y="25"/>
                      <a:pt x="55" y="22"/>
                    </a:cubicBezTo>
                    <a:cubicBezTo>
                      <a:pt x="55" y="21"/>
                      <a:pt x="54" y="20"/>
                      <a:pt x="54" y="21"/>
                    </a:cubicBezTo>
                    <a:close/>
                    <a:moveTo>
                      <a:pt x="24" y="19"/>
                    </a:moveTo>
                    <a:cubicBezTo>
                      <a:pt x="22" y="23"/>
                      <a:pt x="21" y="22"/>
                      <a:pt x="21" y="18"/>
                    </a:cubicBezTo>
                    <a:cubicBezTo>
                      <a:pt x="22" y="17"/>
                      <a:pt x="22" y="16"/>
                      <a:pt x="23" y="15"/>
                    </a:cubicBezTo>
                    <a:cubicBezTo>
                      <a:pt x="24" y="15"/>
                      <a:pt x="24" y="14"/>
                      <a:pt x="25" y="14"/>
                    </a:cubicBezTo>
                    <a:cubicBezTo>
                      <a:pt x="25" y="14"/>
                      <a:pt x="26" y="13"/>
                      <a:pt x="26" y="13"/>
                    </a:cubicBezTo>
                    <a:cubicBezTo>
                      <a:pt x="25" y="15"/>
                      <a:pt x="25" y="17"/>
                      <a:pt x="25" y="18"/>
                    </a:cubicBezTo>
                    <a:cubicBezTo>
                      <a:pt x="25" y="19"/>
                      <a:pt x="24" y="19"/>
                      <a:pt x="24" y="19"/>
                    </a:cubicBezTo>
                    <a:close/>
                    <a:moveTo>
                      <a:pt x="45" y="21"/>
                    </a:moveTo>
                    <a:cubicBezTo>
                      <a:pt x="45" y="20"/>
                      <a:pt x="44" y="18"/>
                      <a:pt x="43" y="17"/>
                    </a:cubicBezTo>
                    <a:cubicBezTo>
                      <a:pt x="43" y="17"/>
                      <a:pt x="43" y="17"/>
                      <a:pt x="44" y="17"/>
                    </a:cubicBezTo>
                    <a:cubicBezTo>
                      <a:pt x="45" y="15"/>
                      <a:pt x="47" y="14"/>
                      <a:pt x="48" y="14"/>
                    </a:cubicBezTo>
                    <a:cubicBezTo>
                      <a:pt x="48" y="15"/>
                      <a:pt x="48" y="15"/>
                      <a:pt x="47" y="16"/>
                    </a:cubicBezTo>
                    <a:cubicBezTo>
                      <a:pt x="47" y="18"/>
                      <a:pt x="46" y="20"/>
                      <a:pt x="4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2" name="Freeform 185"/>
              <p:cNvSpPr>
                <a:spLocks/>
              </p:cNvSpPr>
              <p:nvPr/>
            </p:nvSpPr>
            <p:spPr bwMode="auto">
              <a:xfrm>
                <a:off x="1417638" y="2205038"/>
                <a:ext cx="3175" cy="3175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2 h 3"/>
                  <a:gd name="T6" fmla="*/ 1 w 3"/>
                  <a:gd name="T7" fmla="*/ 2 h 3"/>
                  <a:gd name="T8" fmla="*/ 2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3" name="Freeform 186"/>
              <p:cNvSpPr>
                <a:spLocks/>
              </p:cNvSpPr>
              <p:nvPr/>
            </p:nvSpPr>
            <p:spPr bwMode="auto">
              <a:xfrm>
                <a:off x="1401763" y="2225676"/>
                <a:ext cx="31750" cy="53975"/>
              </a:xfrm>
              <a:custGeom>
                <a:avLst/>
                <a:gdLst>
                  <a:gd name="T0" fmla="*/ 1 w 31"/>
                  <a:gd name="T1" fmla="*/ 5 h 50"/>
                  <a:gd name="T2" fmla="*/ 21 w 31"/>
                  <a:gd name="T3" fmla="*/ 19 h 50"/>
                  <a:gd name="T4" fmla="*/ 27 w 31"/>
                  <a:gd name="T5" fmla="*/ 49 h 50"/>
                  <a:gd name="T6" fmla="*/ 29 w 31"/>
                  <a:gd name="T7" fmla="*/ 49 h 50"/>
                  <a:gd name="T8" fmla="*/ 29 w 31"/>
                  <a:gd name="T9" fmla="*/ 47 h 50"/>
                  <a:gd name="T10" fmla="*/ 28 w 31"/>
                  <a:gd name="T11" fmla="*/ 46 h 50"/>
                  <a:gd name="T12" fmla="*/ 1 w 31"/>
                  <a:gd name="T13" fmla="*/ 3 h 50"/>
                  <a:gd name="T14" fmla="*/ 1 w 31"/>
                  <a:gd name="T15" fmla="*/ 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0">
                    <a:moveTo>
                      <a:pt x="1" y="5"/>
                    </a:moveTo>
                    <a:cubicBezTo>
                      <a:pt x="10" y="3"/>
                      <a:pt x="17" y="13"/>
                      <a:pt x="21" y="19"/>
                    </a:cubicBezTo>
                    <a:cubicBezTo>
                      <a:pt x="26" y="28"/>
                      <a:pt x="27" y="39"/>
                      <a:pt x="27" y="49"/>
                    </a:cubicBezTo>
                    <a:cubicBezTo>
                      <a:pt x="27" y="49"/>
                      <a:pt x="28" y="50"/>
                      <a:pt x="29" y="49"/>
                    </a:cubicBezTo>
                    <a:cubicBezTo>
                      <a:pt x="29" y="48"/>
                      <a:pt x="29" y="47"/>
                      <a:pt x="29" y="47"/>
                    </a:cubicBezTo>
                    <a:cubicBezTo>
                      <a:pt x="29" y="46"/>
                      <a:pt x="28" y="46"/>
                      <a:pt x="28" y="46"/>
                    </a:cubicBezTo>
                    <a:cubicBezTo>
                      <a:pt x="31" y="33"/>
                      <a:pt x="20" y="0"/>
                      <a:pt x="1" y="3"/>
                    </a:cubicBezTo>
                    <a:cubicBezTo>
                      <a:pt x="0" y="4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4" name="Freeform 187"/>
              <p:cNvSpPr>
                <a:spLocks/>
              </p:cNvSpPr>
              <p:nvPr/>
            </p:nvSpPr>
            <p:spPr bwMode="auto">
              <a:xfrm>
                <a:off x="1433513" y="2225676"/>
                <a:ext cx="25400" cy="50800"/>
              </a:xfrm>
              <a:custGeom>
                <a:avLst/>
                <a:gdLst>
                  <a:gd name="T0" fmla="*/ 23 w 24"/>
                  <a:gd name="T1" fmla="*/ 0 h 48"/>
                  <a:gd name="T2" fmla="*/ 0 w 24"/>
                  <a:gd name="T3" fmla="*/ 47 h 48"/>
                  <a:gd name="T4" fmla="*/ 1 w 24"/>
                  <a:gd name="T5" fmla="*/ 47 h 48"/>
                  <a:gd name="T6" fmla="*/ 23 w 24"/>
                  <a:gd name="T7" fmla="*/ 2 h 48"/>
                  <a:gd name="T8" fmla="*/ 23 w 24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23" y="0"/>
                    </a:moveTo>
                    <a:cubicBezTo>
                      <a:pt x="5" y="11"/>
                      <a:pt x="0" y="28"/>
                      <a:pt x="0" y="47"/>
                    </a:cubicBezTo>
                    <a:cubicBezTo>
                      <a:pt x="0" y="48"/>
                      <a:pt x="1" y="48"/>
                      <a:pt x="1" y="47"/>
                    </a:cubicBezTo>
                    <a:cubicBezTo>
                      <a:pt x="1" y="29"/>
                      <a:pt x="6" y="12"/>
                      <a:pt x="23" y="2"/>
                    </a:cubicBezTo>
                    <a:cubicBezTo>
                      <a:pt x="24" y="1"/>
                      <a:pt x="23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5" name="Freeform 188"/>
              <p:cNvSpPr>
                <a:spLocks/>
              </p:cNvSpPr>
              <p:nvPr/>
            </p:nvSpPr>
            <p:spPr bwMode="auto">
              <a:xfrm>
                <a:off x="1395413" y="2182813"/>
                <a:ext cx="76200" cy="98425"/>
              </a:xfrm>
              <a:custGeom>
                <a:avLst/>
                <a:gdLst>
                  <a:gd name="T0" fmla="*/ 21 w 73"/>
                  <a:gd name="T1" fmla="*/ 90 h 93"/>
                  <a:gd name="T2" fmla="*/ 18 w 73"/>
                  <a:gd name="T3" fmla="*/ 69 h 93"/>
                  <a:gd name="T4" fmla="*/ 7 w 73"/>
                  <a:gd name="T5" fmla="*/ 46 h 93"/>
                  <a:gd name="T6" fmla="*/ 39 w 73"/>
                  <a:gd name="T7" fmla="*/ 4 h 93"/>
                  <a:gd name="T8" fmla="*/ 65 w 73"/>
                  <a:gd name="T9" fmla="*/ 23 h 93"/>
                  <a:gd name="T10" fmla="*/ 61 w 73"/>
                  <a:gd name="T11" fmla="*/ 50 h 93"/>
                  <a:gd name="T12" fmla="*/ 50 w 73"/>
                  <a:gd name="T13" fmla="*/ 66 h 93"/>
                  <a:gd name="T14" fmla="*/ 44 w 73"/>
                  <a:gd name="T15" fmla="*/ 92 h 93"/>
                  <a:gd name="T16" fmla="*/ 45 w 73"/>
                  <a:gd name="T17" fmla="*/ 93 h 93"/>
                  <a:gd name="T18" fmla="*/ 53 w 73"/>
                  <a:gd name="T19" fmla="*/ 64 h 93"/>
                  <a:gd name="T20" fmla="*/ 67 w 73"/>
                  <a:gd name="T21" fmla="*/ 40 h 93"/>
                  <a:gd name="T22" fmla="*/ 42 w 73"/>
                  <a:gd name="T23" fmla="*/ 3 h 93"/>
                  <a:gd name="T24" fmla="*/ 5 w 73"/>
                  <a:gd name="T25" fmla="*/ 32 h 93"/>
                  <a:gd name="T26" fmla="*/ 10 w 73"/>
                  <a:gd name="T27" fmla="*/ 57 h 93"/>
                  <a:gd name="T28" fmla="*/ 17 w 73"/>
                  <a:gd name="T29" fmla="*/ 79 h 93"/>
                  <a:gd name="T30" fmla="*/ 20 w 73"/>
                  <a:gd name="T31" fmla="*/ 91 h 93"/>
                  <a:gd name="T32" fmla="*/ 21 w 73"/>
                  <a:gd name="T33" fmla="*/ 9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93">
                    <a:moveTo>
                      <a:pt x="21" y="90"/>
                    </a:moveTo>
                    <a:cubicBezTo>
                      <a:pt x="16" y="84"/>
                      <a:pt x="19" y="76"/>
                      <a:pt x="18" y="69"/>
                    </a:cubicBezTo>
                    <a:cubicBezTo>
                      <a:pt x="16" y="61"/>
                      <a:pt x="9" y="54"/>
                      <a:pt x="7" y="46"/>
                    </a:cubicBezTo>
                    <a:cubicBezTo>
                      <a:pt x="0" y="26"/>
                      <a:pt x="19" y="4"/>
                      <a:pt x="39" y="4"/>
                    </a:cubicBezTo>
                    <a:cubicBezTo>
                      <a:pt x="51" y="4"/>
                      <a:pt x="61" y="13"/>
                      <a:pt x="65" y="23"/>
                    </a:cubicBezTo>
                    <a:cubicBezTo>
                      <a:pt x="69" y="33"/>
                      <a:pt x="66" y="42"/>
                      <a:pt x="61" y="50"/>
                    </a:cubicBezTo>
                    <a:cubicBezTo>
                      <a:pt x="57" y="55"/>
                      <a:pt x="53" y="60"/>
                      <a:pt x="50" y="66"/>
                    </a:cubicBezTo>
                    <a:cubicBezTo>
                      <a:pt x="47" y="74"/>
                      <a:pt x="50" y="85"/>
                      <a:pt x="44" y="92"/>
                    </a:cubicBezTo>
                    <a:cubicBezTo>
                      <a:pt x="43" y="92"/>
                      <a:pt x="44" y="93"/>
                      <a:pt x="45" y="93"/>
                    </a:cubicBezTo>
                    <a:cubicBezTo>
                      <a:pt x="52" y="85"/>
                      <a:pt x="48" y="74"/>
                      <a:pt x="53" y="64"/>
                    </a:cubicBezTo>
                    <a:cubicBezTo>
                      <a:pt x="57" y="56"/>
                      <a:pt x="64" y="50"/>
                      <a:pt x="67" y="40"/>
                    </a:cubicBezTo>
                    <a:cubicBezTo>
                      <a:pt x="73" y="23"/>
                      <a:pt x="59" y="5"/>
                      <a:pt x="42" y="3"/>
                    </a:cubicBezTo>
                    <a:cubicBezTo>
                      <a:pt x="24" y="0"/>
                      <a:pt x="9" y="16"/>
                      <a:pt x="5" y="32"/>
                    </a:cubicBezTo>
                    <a:cubicBezTo>
                      <a:pt x="3" y="41"/>
                      <a:pt x="6" y="49"/>
                      <a:pt x="10" y="57"/>
                    </a:cubicBezTo>
                    <a:cubicBezTo>
                      <a:pt x="15" y="64"/>
                      <a:pt x="17" y="70"/>
                      <a:pt x="17" y="79"/>
                    </a:cubicBezTo>
                    <a:cubicBezTo>
                      <a:pt x="16" y="84"/>
                      <a:pt x="17" y="87"/>
                      <a:pt x="20" y="91"/>
                    </a:cubicBezTo>
                    <a:cubicBezTo>
                      <a:pt x="20" y="92"/>
                      <a:pt x="21" y="91"/>
                      <a:pt x="21" y="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6" name="Freeform 189"/>
              <p:cNvSpPr>
                <a:spLocks/>
              </p:cNvSpPr>
              <p:nvPr/>
            </p:nvSpPr>
            <p:spPr bwMode="auto">
              <a:xfrm>
                <a:off x="1411288" y="228123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7" name="Freeform 190"/>
              <p:cNvSpPr>
                <a:spLocks/>
              </p:cNvSpPr>
              <p:nvPr/>
            </p:nvSpPr>
            <p:spPr bwMode="auto">
              <a:xfrm>
                <a:off x="1411288" y="2287588"/>
                <a:ext cx="34925" cy="4763"/>
              </a:xfrm>
              <a:custGeom>
                <a:avLst/>
                <a:gdLst>
                  <a:gd name="T0" fmla="*/ 3 w 33"/>
                  <a:gd name="T1" fmla="*/ 4 h 4"/>
                  <a:gd name="T2" fmla="*/ 30 w 33"/>
                  <a:gd name="T3" fmla="*/ 4 h 4"/>
                  <a:gd name="T4" fmla="*/ 30 w 33"/>
                  <a:gd name="T5" fmla="*/ 0 h 4"/>
                  <a:gd name="T6" fmla="*/ 3 w 33"/>
                  <a:gd name="T7" fmla="*/ 0 h 4"/>
                  <a:gd name="T8" fmla="*/ 3 w 3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3" y="4"/>
                    </a:moveTo>
                    <a:cubicBezTo>
                      <a:pt x="12" y="4"/>
                      <a:pt x="21" y="4"/>
                      <a:pt x="30" y="4"/>
                    </a:cubicBezTo>
                    <a:cubicBezTo>
                      <a:pt x="33" y="4"/>
                      <a:pt x="33" y="0"/>
                      <a:pt x="30" y="0"/>
                    </a:cubicBezTo>
                    <a:cubicBezTo>
                      <a:pt x="21" y="0"/>
                      <a:pt x="12" y="0"/>
                      <a:pt x="3" y="0"/>
                    </a:cubicBezTo>
                    <a:cubicBezTo>
                      <a:pt x="0" y="0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8" name="Freeform 191"/>
              <p:cNvSpPr>
                <a:spLocks/>
              </p:cNvSpPr>
              <p:nvPr/>
            </p:nvSpPr>
            <p:spPr bwMode="auto">
              <a:xfrm>
                <a:off x="1412875" y="2293938"/>
                <a:ext cx="33338" cy="4763"/>
              </a:xfrm>
              <a:custGeom>
                <a:avLst/>
                <a:gdLst>
                  <a:gd name="T0" fmla="*/ 3 w 31"/>
                  <a:gd name="T1" fmla="*/ 5 h 5"/>
                  <a:gd name="T2" fmla="*/ 28 w 31"/>
                  <a:gd name="T3" fmla="*/ 5 h 5"/>
                  <a:gd name="T4" fmla="*/ 28 w 31"/>
                  <a:gd name="T5" fmla="*/ 0 h 5"/>
                  <a:gd name="T6" fmla="*/ 3 w 31"/>
                  <a:gd name="T7" fmla="*/ 0 h 5"/>
                  <a:gd name="T8" fmla="*/ 3 w 3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5">
                    <a:moveTo>
                      <a:pt x="3" y="5"/>
                    </a:moveTo>
                    <a:cubicBezTo>
                      <a:pt x="11" y="5"/>
                      <a:pt x="20" y="5"/>
                      <a:pt x="28" y="5"/>
                    </a:cubicBezTo>
                    <a:cubicBezTo>
                      <a:pt x="31" y="5"/>
                      <a:pt x="31" y="0"/>
                      <a:pt x="28" y="0"/>
                    </a:cubicBezTo>
                    <a:cubicBezTo>
                      <a:pt x="20" y="0"/>
                      <a:pt x="11" y="0"/>
                      <a:pt x="3" y="0"/>
                    </a:cubicBezTo>
                    <a:cubicBezTo>
                      <a:pt x="0" y="0"/>
                      <a:pt x="0" y="5"/>
                      <a:pt x="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79" name="Freeform 192"/>
              <p:cNvSpPr>
                <a:spLocks/>
              </p:cNvSpPr>
              <p:nvPr/>
            </p:nvSpPr>
            <p:spPr bwMode="auto">
              <a:xfrm>
                <a:off x="1417638" y="2301876"/>
                <a:ext cx="25400" cy="4763"/>
              </a:xfrm>
              <a:custGeom>
                <a:avLst/>
                <a:gdLst>
                  <a:gd name="T0" fmla="*/ 4 w 25"/>
                  <a:gd name="T1" fmla="*/ 5 h 5"/>
                  <a:gd name="T2" fmla="*/ 21 w 25"/>
                  <a:gd name="T3" fmla="*/ 5 h 5"/>
                  <a:gd name="T4" fmla="*/ 21 w 25"/>
                  <a:gd name="T5" fmla="*/ 0 h 5"/>
                  <a:gd name="T6" fmla="*/ 4 w 25"/>
                  <a:gd name="T7" fmla="*/ 0 h 5"/>
                  <a:gd name="T8" fmla="*/ 4 w 2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">
                    <a:moveTo>
                      <a:pt x="4" y="5"/>
                    </a:moveTo>
                    <a:cubicBezTo>
                      <a:pt x="10" y="5"/>
                      <a:pt x="15" y="5"/>
                      <a:pt x="21" y="5"/>
                    </a:cubicBezTo>
                    <a:cubicBezTo>
                      <a:pt x="25" y="5"/>
                      <a:pt x="25" y="0"/>
                      <a:pt x="21" y="0"/>
                    </a:cubicBezTo>
                    <a:cubicBezTo>
                      <a:pt x="15" y="0"/>
                      <a:pt x="10" y="0"/>
                      <a:pt x="4" y="0"/>
                    </a:cubicBezTo>
                    <a:cubicBezTo>
                      <a:pt x="0" y="0"/>
                      <a:pt x="0" y="5"/>
                      <a:pt x="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80" name="Freeform 197"/>
              <p:cNvSpPr>
                <a:spLocks/>
              </p:cNvSpPr>
              <p:nvPr/>
            </p:nvSpPr>
            <p:spPr bwMode="auto">
              <a:xfrm>
                <a:off x="1052513" y="2039938"/>
                <a:ext cx="76200" cy="85725"/>
              </a:xfrm>
              <a:custGeom>
                <a:avLst/>
                <a:gdLst>
                  <a:gd name="T0" fmla="*/ 24 w 72"/>
                  <a:gd name="T1" fmla="*/ 63 h 80"/>
                  <a:gd name="T2" fmla="*/ 2 w 72"/>
                  <a:gd name="T3" fmla="*/ 65 h 80"/>
                  <a:gd name="T4" fmla="*/ 14 w 72"/>
                  <a:gd name="T5" fmla="*/ 78 h 80"/>
                  <a:gd name="T6" fmla="*/ 26 w 72"/>
                  <a:gd name="T7" fmla="*/ 43 h 80"/>
                  <a:gd name="T8" fmla="*/ 28 w 72"/>
                  <a:gd name="T9" fmla="*/ 16 h 80"/>
                  <a:gd name="T10" fmla="*/ 58 w 72"/>
                  <a:gd name="T11" fmla="*/ 9 h 80"/>
                  <a:gd name="T12" fmla="*/ 69 w 72"/>
                  <a:gd name="T13" fmla="*/ 6 h 80"/>
                  <a:gd name="T14" fmla="*/ 66 w 72"/>
                  <a:gd name="T15" fmla="*/ 25 h 80"/>
                  <a:gd name="T16" fmla="*/ 65 w 72"/>
                  <a:gd name="T17" fmla="*/ 59 h 80"/>
                  <a:gd name="T18" fmla="*/ 65 w 72"/>
                  <a:gd name="T19" fmla="*/ 67 h 80"/>
                  <a:gd name="T20" fmla="*/ 65 w 72"/>
                  <a:gd name="T21" fmla="*/ 65 h 80"/>
                  <a:gd name="T22" fmla="*/ 53 w 72"/>
                  <a:gd name="T23" fmla="*/ 62 h 80"/>
                  <a:gd name="T24" fmla="*/ 48 w 72"/>
                  <a:gd name="T25" fmla="*/ 75 h 80"/>
                  <a:gd name="T26" fmla="*/ 69 w 72"/>
                  <a:gd name="T27" fmla="*/ 70 h 80"/>
                  <a:gd name="T28" fmla="*/ 67 w 72"/>
                  <a:gd name="T29" fmla="*/ 68 h 80"/>
                  <a:gd name="T30" fmla="*/ 60 w 72"/>
                  <a:gd name="T31" fmla="*/ 72 h 80"/>
                  <a:gd name="T32" fmla="*/ 66 w 72"/>
                  <a:gd name="T33" fmla="*/ 70 h 80"/>
                  <a:gd name="T34" fmla="*/ 69 w 72"/>
                  <a:gd name="T35" fmla="*/ 69 h 80"/>
                  <a:gd name="T36" fmla="*/ 71 w 72"/>
                  <a:gd name="T37" fmla="*/ 2 h 80"/>
                  <a:gd name="T38" fmla="*/ 69 w 72"/>
                  <a:gd name="T39" fmla="*/ 0 h 80"/>
                  <a:gd name="T40" fmla="*/ 24 w 72"/>
                  <a:gd name="T41" fmla="*/ 12 h 80"/>
                  <a:gd name="T42" fmla="*/ 22 w 72"/>
                  <a:gd name="T43" fmla="*/ 14 h 80"/>
                  <a:gd name="T44" fmla="*/ 23 w 72"/>
                  <a:gd name="T45" fmla="*/ 48 h 80"/>
                  <a:gd name="T46" fmla="*/ 22 w 72"/>
                  <a:gd name="T47" fmla="*/ 61 h 80"/>
                  <a:gd name="T48" fmla="*/ 18 w 72"/>
                  <a:gd name="T49" fmla="*/ 65 h 80"/>
                  <a:gd name="T50" fmla="*/ 23 w 72"/>
                  <a:gd name="T51" fmla="*/ 66 h 80"/>
                  <a:gd name="T52" fmla="*/ 24 w 72"/>
                  <a:gd name="T5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2" h="80">
                    <a:moveTo>
                      <a:pt x="24" y="63"/>
                    </a:moveTo>
                    <a:cubicBezTo>
                      <a:pt x="18" y="62"/>
                      <a:pt x="5" y="58"/>
                      <a:pt x="2" y="65"/>
                    </a:cubicBezTo>
                    <a:cubicBezTo>
                      <a:pt x="0" y="72"/>
                      <a:pt x="6" y="80"/>
                      <a:pt x="14" y="78"/>
                    </a:cubicBezTo>
                    <a:cubicBezTo>
                      <a:pt x="27" y="73"/>
                      <a:pt x="26" y="55"/>
                      <a:pt x="26" y="43"/>
                    </a:cubicBezTo>
                    <a:cubicBezTo>
                      <a:pt x="26" y="39"/>
                      <a:pt x="20" y="15"/>
                      <a:pt x="28" y="16"/>
                    </a:cubicBezTo>
                    <a:cubicBezTo>
                      <a:pt x="39" y="17"/>
                      <a:pt x="48" y="14"/>
                      <a:pt x="58" y="9"/>
                    </a:cubicBezTo>
                    <a:cubicBezTo>
                      <a:pt x="59" y="9"/>
                      <a:pt x="69" y="2"/>
                      <a:pt x="69" y="6"/>
                    </a:cubicBezTo>
                    <a:cubicBezTo>
                      <a:pt x="69" y="12"/>
                      <a:pt x="67" y="18"/>
                      <a:pt x="66" y="25"/>
                    </a:cubicBezTo>
                    <a:cubicBezTo>
                      <a:pt x="65" y="36"/>
                      <a:pt x="66" y="47"/>
                      <a:pt x="65" y="59"/>
                    </a:cubicBezTo>
                    <a:cubicBezTo>
                      <a:pt x="65" y="61"/>
                      <a:pt x="65" y="64"/>
                      <a:pt x="65" y="67"/>
                    </a:cubicBezTo>
                    <a:cubicBezTo>
                      <a:pt x="65" y="66"/>
                      <a:pt x="71" y="68"/>
                      <a:pt x="65" y="65"/>
                    </a:cubicBezTo>
                    <a:cubicBezTo>
                      <a:pt x="61" y="63"/>
                      <a:pt x="57" y="61"/>
                      <a:pt x="53" y="62"/>
                    </a:cubicBezTo>
                    <a:cubicBezTo>
                      <a:pt x="47" y="64"/>
                      <a:pt x="44" y="70"/>
                      <a:pt x="48" y="75"/>
                    </a:cubicBezTo>
                    <a:cubicBezTo>
                      <a:pt x="53" y="80"/>
                      <a:pt x="66" y="74"/>
                      <a:pt x="69" y="70"/>
                    </a:cubicBezTo>
                    <a:cubicBezTo>
                      <a:pt x="70" y="68"/>
                      <a:pt x="68" y="66"/>
                      <a:pt x="67" y="68"/>
                    </a:cubicBezTo>
                    <a:cubicBezTo>
                      <a:pt x="65" y="70"/>
                      <a:pt x="63" y="72"/>
                      <a:pt x="60" y="72"/>
                    </a:cubicBezTo>
                    <a:cubicBezTo>
                      <a:pt x="55" y="74"/>
                      <a:pt x="56" y="55"/>
                      <a:pt x="66" y="70"/>
                    </a:cubicBezTo>
                    <a:cubicBezTo>
                      <a:pt x="67" y="72"/>
                      <a:pt x="69" y="71"/>
                      <a:pt x="69" y="69"/>
                    </a:cubicBezTo>
                    <a:cubicBezTo>
                      <a:pt x="63" y="47"/>
                      <a:pt x="72" y="24"/>
                      <a:pt x="71" y="2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54" y="7"/>
                      <a:pt x="42" y="17"/>
                      <a:pt x="24" y="12"/>
                    </a:cubicBezTo>
                    <a:cubicBezTo>
                      <a:pt x="23" y="12"/>
                      <a:pt x="22" y="13"/>
                      <a:pt x="22" y="14"/>
                    </a:cubicBezTo>
                    <a:cubicBezTo>
                      <a:pt x="21" y="25"/>
                      <a:pt x="23" y="36"/>
                      <a:pt x="23" y="48"/>
                    </a:cubicBezTo>
                    <a:cubicBezTo>
                      <a:pt x="23" y="52"/>
                      <a:pt x="23" y="57"/>
                      <a:pt x="22" y="61"/>
                    </a:cubicBezTo>
                    <a:cubicBezTo>
                      <a:pt x="14" y="63"/>
                      <a:pt x="13" y="64"/>
                      <a:pt x="18" y="65"/>
                    </a:cubicBezTo>
                    <a:cubicBezTo>
                      <a:pt x="20" y="65"/>
                      <a:pt x="21" y="66"/>
                      <a:pt x="23" y="66"/>
                    </a:cubicBezTo>
                    <a:cubicBezTo>
                      <a:pt x="25" y="66"/>
                      <a:pt x="25" y="64"/>
                      <a:pt x="2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81" name="Freeform 198"/>
              <p:cNvSpPr>
                <a:spLocks/>
              </p:cNvSpPr>
              <p:nvPr/>
            </p:nvSpPr>
            <p:spPr bwMode="auto">
              <a:xfrm>
                <a:off x="1073150" y="2051051"/>
                <a:ext cx="57150" cy="20638"/>
              </a:xfrm>
              <a:custGeom>
                <a:avLst/>
                <a:gdLst>
                  <a:gd name="T0" fmla="*/ 2 w 53"/>
                  <a:gd name="T1" fmla="*/ 19 h 20"/>
                  <a:gd name="T2" fmla="*/ 21 w 53"/>
                  <a:gd name="T3" fmla="*/ 14 h 20"/>
                  <a:gd name="T4" fmla="*/ 51 w 53"/>
                  <a:gd name="T5" fmla="*/ 3 h 20"/>
                  <a:gd name="T6" fmla="*/ 50 w 53"/>
                  <a:gd name="T7" fmla="*/ 1 h 20"/>
                  <a:gd name="T8" fmla="*/ 28 w 53"/>
                  <a:gd name="T9" fmla="*/ 9 h 20"/>
                  <a:gd name="T10" fmla="*/ 3 w 53"/>
                  <a:gd name="T11" fmla="*/ 16 h 20"/>
                  <a:gd name="T12" fmla="*/ 2 w 53"/>
                  <a:gd name="T13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20">
                    <a:moveTo>
                      <a:pt x="2" y="19"/>
                    </a:moveTo>
                    <a:cubicBezTo>
                      <a:pt x="8" y="20"/>
                      <a:pt x="16" y="16"/>
                      <a:pt x="21" y="14"/>
                    </a:cubicBezTo>
                    <a:cubicBezTo>
                      <a:pt x="31" y="11"/>
                      <a:pt x="42" y="8"/>
                      <a:pt x="51" y="3"/>
                    </a:cubicBezTo>
                    <a:cubicBezTo>
                      <a:pt x="53" y="2"/>
                      <a:pt x="51" y="0"/>
                      <a:pt x="50" y="1"/>
                    </a:cubicBezTo>
                    <a:cubicBezTo>
                      <a:pt x="43" y="5"/>
                      <a:pt x="35" y="7"/>
                      <a:pt x="28" y="9"/>
                    </a:cubicBezTo>
                    <a:cubicBezTo>
                      <a:pt x="21" y="11"/>
                      <a:pt x="10" y="18"/>
                      <a:pt x="3" y="16"/>
                    </a:cubicBezTo>
                    <a:cubicBezTo>
                      <a:pt x="1" y="16"/>
                      <a:pt x="0" y="18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82" name="Freeform 199"/>
              <p:cNvSpPr>
                <a:spLocks/>
              </p:cNvSpPr>
              <p:nvPr/>
            </p:nvSpPr>
            <p:spPr bwMode="auto">
              <a:xfrm>
                <a:off x="1111250" y="2106613"/>
                <a:ext cx="11113" cy="12700"/>
              </a:xfrm>
              <a:custGeom>
                <a:avLst/>
                <a:gdLst>
                  <a:gd name="T0" fmla="*/ 1 w 10"/>
                  <a:gd name="T1" fmla="*/ 4 h 11"/>
                  <a:gd name="T2" fmla="*/ 1 w 10"/>
                  <a:gd name="T3" fmla="*/ 5 h 11"/>
                  <a:gd name="T4" fmla="*/ 3 w 10"/>
                  <a:gd name="T5" fmla="*/ 5 h 11"/>
                  <a:gd name="T6" fmla="*/ 3 w 10"/>
                  <a:gd name="T7" fmla="*/ 1 h 11"/>
                  <a:gd name="T8" fmla="*/ 0 w 10"/>
                  <a:gd name="T9" fmla="*/ 1 h 11"/>
                  <a:gd name="T10" fmla="*/ 2 w 10"/>
                  <a:gd name="T11" fmla="*/ 5 h 11"/>
                  <a:gd name="T12" fmla="*/ 4 w 10"/>
                  <a:gd name="T13" fmla="*/ 5 h 11"/>
                  <a:gd name="T14" fmla="*/ 3 w 10"/>
                  <a:gd name="T15" fmla="*/ 4 h 11"/>
                  <a:gd name="T16" fmla="*/ 4 w 10"/>
                  <a:gd name="T17" fmla="*/ 5 h 11"/>
                  <a:gd name="T18" fmla="*/ 2 w 10"/>
                  <a:gd name="T19" fmla="*/ 5 h 11"/>
                  <a:gd name="T20" fmla="*/ 3 w 10"/>
                  <a:gd name="T21" fmla="*/ 6 h 11"/>
                  <a:gd name="T22" fmla="*/ 6 w 10"/>
                  <a:gd name="T23" fmla="*/ 5 h 11"/>
                  <a:gd name="T24" fmla="*/ 3 w 10"/>
                  <a:gd name="T25" fmla="*/ 7 h 11"/>
                  <a:gd name="T26" fmla="*/ 4 w 10"/>
                  <a:gd name="T27" fmla="*/ 9 h 11"/>
                  <a:gd name="T28" fmla="*/ 8 w 10"/>
                  <a:gd name="T29" fmla="*/ 7 h 11"/>
                  <a:gd name="T30" fmla="*/ 7 w 10"/>
                  <a:gd name="T31" fmla="*/ 6 h 11"/>
                  <a:gd name="T32" fmla="*/ 5 w 10"/>
                  <a:gd name="T33" fmla="*/ 7 h 11"/>
                  <a:gd name="T34" fmla="*/ 3 w 10"/>
                  <a:gd name="T35" fmla="*/ 9 h 11"/>
                  <a:gd name="T36" fmla="*/ 9 w 10"/>
                  <a:gd name="T37" fmla="*/ 5 h 11"/>
                  <a:gd name="T38" fmla="*/ 8 w 10"/>
                  <a:gd name="T39" fmla="*/ 4 h 11"/>
                  <a:gd name="T40" fmla="*/ 1 w 10"/>
                  <a:gd name="T41" fmla="*/ 7 h 11"/>
                  <a:gd name="T42" fmla="*/ 2 w 10"/>
                  <a:gd name="T43" fmla="*/ 9 h 11"/>
                  <a:gd name="T44" fmla="*/ 9 w 10"/>
                  <a:gd name="T45" fmla="*/ 3 h 11"/>
                  <a:gd name="T46" fmla="*/ 3 w 10"/>
                  <a:gd name="T47" fmla="*/ 2 h 11"/>
                  <a:gd name="T48" fmla="*/ 1 w 10"/>
                  <a:gd name="T49" fmla="*/ 7 h 11"/>
                  <a:gd name="T50" fmla="*/ 2 w 10"/>
                  <a:gd name="T51" fmla="*/ 8 h 11"/>
                  <a:gd name="T52" fmla="*/ 6 w 10"/>
                  <a:gd name="T53" fmla="*/ 7 h 11"/>
                  <a:gd name="T54" fmla="*/ 6 w 10"/>
                  <a:gd name="T55" fmla="*/ 3 h 11"/>
                  <a:gd name="T56" fmla="*/ 4 w 10"/>
                  <a:gd name="T57" fmla="*/ 2 h 11"/>
                  <a:gd name="T58" fmla="*/ 1 w 10"/>
                  <a:gd name="T59" fmla="*/ 5 h 11"/>
                  <a:gd name="T60" fmla="*/ 4 w 10"/>
                  <a:gd name="T61" fmla="*/ 4 h 11"/>
                  <a:gd name="T62" fmla="*/ 3 w 10"/>
                  <a:gd name="T63" fmla="*/ 1 h 11"/>
                  <a:gd name="T64" fmla="*/ 0 w 10"/>
                  <a:gd name="T65" fmla="*/ 1 h 11"/>
                  <a:gd name="T66" fmla="*/ 1 w 10"/>
                  <a:gd name="T67" fmla="*/ 6 h 11"/>
                  <a:gd name="T68" fmla="*/ 3 w 10"/>
                  <a:gd name="T69" fmla="*/ 6 h 11"/>
                  <a:gd name="T70" fmla="*/ 4 w 10"/>
                  <a:gd name="T71" fmla="*/ 5 h 11"/>
                  <a:gd name="T72" fmla="*/ 1 w 10"/>
                  <a:gd name="T7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" h="11"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2" y="7"/>
                      <a:pt x="4" y="6"/>
                      <a:pt x="4" y="5"/>
                    </a:cubicBezTo>
                    <a:cubicBezTo>
                      <a:pt x="4" y="3"/>
                      <a:pt x="4" y="5"/>
                      <a:pt x="3" y="4"/>
                    </a:cubicBezTo>
                    <a:cubicBezTo>
                      <a:pt x="3" y="4"/>
                      <a:pt x="4" y="5"/>
                      <a:pt x="4" y="5"/>
                    </a:cubicBezTo>
                    <a:cubicBezTo>
                      <a:pt x="4" y="6"/>
                      <a:pt x="3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6" y="4"/>
                      <a:pt x="6" y="5"/>
                    </a:cubicBezTo>
                    <a:cubicBezTo>
                      <a:pt x="6" y="6"/>
                      <a:pt x="4" y="7"/>
                      <a:pt x="3" y="7"/>
                    </a:cubicBezTo>
                    <a:cubicBezTo>
                      <a:pt x="3" y="8"/>
                      <a:pt x="3" y="8"/>
                      <a:pt x="4" y="9"/>
                    </a:cubicBezTo>
                    <a:cubicBezTo>
                      <a:pt x="4" y="8"/>
                      <a:pt x="6" y="7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3" y="6"/>
                      <a:pt x="2" y="9"/>
                      <a:pt x="3" y="9"/>
                    </a:cubicBezTo>
                    <a:cubicBezTo>
                      <a:pt x="7" y="11"/>
                      <a:pt x="10" y="9"/>
                      <a:pt x="9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5" y="4"/>
                      <a:pt x="3" y="5"/>
                      <a:pt x="1" y="7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5" y="11"/>
                      <a:pt x="10" y="7"/>
                      <a:pt x="9" y="3"/>
                    </a:cubicBezTo>
                    <a:cubicBezTo>
                      <a:pt x="8" y="1"/>
                      <a:pt x="5" y="1"/>
                      <a:pt x="3" y="2"/>
                    </a:cubicBezTo>
                    <a:cubicBezTo>
                      <a:pt x="1" y="3"/>
                      <a:pt x="0" y="5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3" y="8"/>
                      <a:pt x="5" y="8"/>
                      <a:pt x="6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2" y="1"/>
                      <a:pt x="2" y="3"/>
                      <a:pt x="1" y="5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3"/>
                      <a:pt x="3" y="2"/>
                      <a:pt x="3" y="1"/>
                    </a:cubicBezTo>
                    <a:cubicBezTo>
                      <a:pt x="3" y="0"/>
                      <a:pt x="0" y="0"/>
                      <a:pt x="0" y="1"/>
                    </a:cubicBezTo>
                    <a:cubicBezTo>
                      <a:pt x="0" y="3"/>
                      <a:pt x="0" y="5"/>
                      <a:pt x="1" y="6"/>
                    </a:cubicBezTo>
                    <a:cubicBezTo>
                      <a:pt x="1" y="7"/>
                      <a:pt x="3" y="7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5" y="3"/>
                      <a:pt x="2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341438" y="2374901"/>
              <a:ext cx="174625" cy="404812"/>
              <a:chOff x="1341438" y="2374901"/>
              <a:chExt cx="174625" cy="404812"/>
            </a:xfrm>
            <a:grpFill/>
          </p:grpSpPr>
          <p:sp>
            <p:nvSpPr>
              <p:cNvPr id="372" name="Freeform 92"/>
              <p:cNvSpPr>
                <a:spLocks/>
              </p:cNvSpPr>
              <p:nvPr/>
            </p:nvSpPr>
            <p:spPr bwMode="auto">
              <a:xfrm>
                <a:off x="1470025" y="2381251"/>
                <a:ext cx="44450" cy="47625"/>
              </a:xfrm>
              <a:custGeom>
                <a:avLst/>
                <a:gdLst>
                  <a:gd name="T0" fmla="*/ 36 w 42"/>
                  <a:gd name="T1" fmla="*/ 2 h 46"/>
                  <a:gd name="T2" fmla="*/ 11 w 42"/>
                  <a:gd name="T3" fmla="*/ 7 h 46"/>
                  <a:gd name="T4" fmla="*/ 17 w 42"/>
                  <a:gd name="T5" fmla="*/ 17 h 46"/>
                  <a:gd name="T6" fmla="*/ 29 w 42"/>
                  <a:gd name="T7" fmla="*/ 19 h 46"/>
                  <a:gd name="T8" fmla="*/ 32 w 42"/>
                  <a:gd name="T9" fmla="*/ 34 h 46"/>
                  <a:gd name="T10" fmla="*/ 11 w 42"/>
                  <a:gd name="T11" fmla="*/ 22 h 46"/>
                  <a:gd name="T12" fmla="*/ 8 w 42"/>
                  <a:gd name="T13" fmla="*/ 21 h 46"/>
                  <a:gd name="T14" fmla="*/ 37 w 42"/>
                  <a:gd name="T15" fmla="*/ 33 h 46"/>
                  <a:gd name="T16" fmla="*/ 29 w 42"/>
                  <a:gd name="T17" fmla="*/ 16 h 46"/>
                  <a:gd name="T18" fmla="*/ 17 w 42"/>
                  <a:gd name="T19" fmla="*/ 14 h 46"/>
                  <a:gd name="T20" fmla="*/ 14 w 42"/>
                  <a:gd name="T21" fmla="*/ 8 h 46"/>
                  <a:gd name="T22" fmla="*/ 23 w 42"/>
                  <a:gd name="T23" fmla="*/ 4 h 46"/>
                  <a:gd name="T24" fmla="*/ 36 w 42"/>
                  <a:gd name="T25" fmla="*/ 5 h 46"/>
                  <a:gd name="T26" fmla="*/ 36 w 42"/>
                  <a:gd name="T27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" h="46">
                    <a:moveTo>
                      <a:pt x="36" y="2"/>
                    </a:moveTo>
                    <a:cubicBezTo>
                      <a:pt x="27" y="2"/>
                      <a:pt x="18" y="0"/>
                      <a:pt x="11" y="7"/>
                    </a:cubicBezTo>
                    <a:cubicBezTo>
                      <a:pt x="7" y="12"/>
                      <a:pt x="13" y="16"/>
                      <a:pt x="17" y="17"/>
                    </a:cubicBezTo>
                    <a:cubicBezTo>
                      <a:pt x="21" y="18"/>
                      <a:pt x="25" y="17"/>
                      <a:pt x="29" y="19"/>
                    </a:cubicBezTo>
                    <a:cubicBezTo>
                      <a:pt x="35" y="22"/>
                      <a:pt x="39" y="30"/>
                      <a:pt x="32" y="34"/>
                    </a:cubicBezTo>
                    <a:cubicBezTo>
                      <a:pt x="24" y="39"/>
                      <a:pt x="5" y="33"/>
                      <a:pt x="11" y="22"/>
                    </a:cubicBezTo>
                    <a:cubicBezTo>
                      <a:pt x="12" y="20"/>
                      <a:pt x="9" y="19"/>
                      <a:pt x="8" y="21"/>
                    </a:cubicBezTo>
                    <a:cubicBezTo>
                      <a:pt x="0" y="36"/>
                      <a:pt x="29" y="46"/>
                      <a:pt x="37" y="33"/>
                    </a:cubicBezTo>
                    <a:cubicBezTo>
                      <a:pt x="42" y="26"/>
                      <a:pt x="35" y="19"/>
                      <a:pt x="29" y="16"/>
                    </a:cubicBezTo>
                    <a:cubicBezTo>
                      <a:pt x="25" y="14"/>
                      <a:pt x="21" y="15"/>
                      <a:pt x="17" y="14"/>
                    </a:cubicBezTo>
                    <a:cubicBezTo>
                      <a:pt x="14" y="14"/>
                      <a:pt x="13" y="12"/>
                      <a:pt x="14" y="8"/>
                    </a:cubicBezTo>
                    <a:cubicBezTo>
                      <a:pt x="16" y="6"/>
                      <a:pt x="21" y="5"/>
                      <a:pt x="23" y="4"/>
                    </a:cubicBezTo>
                    <a:cubicBezTo>
                      <a:pt x="27" y="4"/>
                      <a:pt x="32" y="5"/>
                      <a:pt x="36" y="5"/>
                    </a:cubicBezTo>
                    <a:cubicBezTo>
                      <a:pt x="38" y="5"/>
                      <a:pt x="38" y="2"/>
                      <a:pt x="3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3" name="Freeform 93"/>
              <p:cNvSpPr>
                <a:spLocks/>
              </p:cNvSpPr>
              <p:nvPr/>
            </p:nvSpPr>
            <p:spPr bwMode="auto">
              <a:xfrm>
                <a:off x="1487488" y="2374901"/>
                <a:ext cx="9525" cy="57150"/>
              </a:xfrm>
              <a:custGeom>
                <a:avLst/>
                <a:gdLst>
                  <a:gd name="T0" fmla="*/ 8 w 9"/>
                  <a:gd name="T1" fmla="*/ 2 h 53"/>
                  <a:gd name="T2" fmla="*/ 7 w 9"/>
                  <a:gd name="T3" fmla="*/ 0 h 53"/>
                  <a:gd name="T4" fmla="*/ 4 w 9"/>
                  <a:gd name="T5" fmla="*/ 1 h 53"/>
                  <a:gd name="T6" fmla="*/ 4 w 9"/>
                  <a:gd name="T7" fmla="*/ 51 h 53"/>
                  <a:gd name="T8" fmla="*/ 7 w 9"/>
                  <a:gd name="T9" fmla="*/ 51 h 53"/>
                  <a:gd name="T10" fmla="*/ 7 w 9"/>
                  <a:gd name="T11" fmla="*/ 49 h 53"/>
                  <a:gd name="T12" fmla="*/ 4 w 9"/>
                  <a:gd name="T13" fmla="*/ 49 h 53"/>
                  <a:gd name="T14" fmla="*/ 4 w 9"/>
                  <a:gd name="T15" fmla="*/ 51 h 53"/>
                  <a:gd name="T16" fmla="*/ 7 w 9"/>
                  <a:gd name="T17" fmla="*/ 51 h 53"/>
                  <a:gd name="T18" fmla="*/ 7 w 9"/>
                  <a:gd name="T19" fmla="*/ 2 h 53"/>
                  <a:gd name="T20" fmla="*/ 5 w 9"/>
                  <a:gd name="T21" fmla="*/ 2 h 53"/>
                  <a:gd name="T22" fmla="*/ 6 w 9"/>
                  <a:gd name="T23" fmla="*/ 4 h 53"/>
                  <a:gd name="T24" fmla="*/ 8 w 9"/>
                  <a:gd name="T25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3">
                    <a:moveTo>
                      <a:pt x="8" y="2"/>
                    </a:moveTo>
                    <a:cubicBezTo>
                      <a:pt x="8" y="1"/>
                      <a:pt x="7" y="1"/>
                      <a:pt x="7" y="0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0" y="17"/>
                      <a:pt x="5" y="34"/>
                      <a:pt x="4" y="51"/>
                    </a:cubicBezTo>
                    <a:cubicBezTo>
                      <a:pt x="5" y="51"/>
                      <a:pt x="6" y="51"/>
                      <a:pt x="7" y="51"/>
                    </a:cubicBezTo>
                    <a:cubicBezTo>
                      <a:pt x="7" y="51"/>
                      <a:pt x="7" y="50"/>
                      <a:pt x="7" y="49"/>
                    </a:cubicBezTo>
                    <a:cubicBezTo>
                      <a:pt x="7" y="48"/>
                      <a:pt x="4" y="48"/>
                      <a:pt x="4" y="49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4" y="53"/>
                      <a:pt x="7" y="53"/>
                      <a:pt x="7" y="51"/>
                    </a:cubicBezTo>
                    <a:cubicBezTo>
                      <a:pt x="7" y="35"/>
                      <a:pt x="3" y="18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7" y="5"/>
                      <a:pt x="9" y="3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4" name="Freeform 94"/>
              <p:cNvSpPr>
                <a:spLocks/>
              </p:cNvSpPr>
              <p:nvPr/>
            </p:nvSpPr>
            <p:spPr bwMode="auto">
              <a:xfrm>
                <a:off x="1493838" y="2376488"/>
                <a:ext cx="9525" cy="55563"/>
              </a:xfrm>
              <a:custGeom>
                <a:avLst/>
                <a:gdLst>
                  <a:gd name="T0" fmla="*/ 4 w 8"/>
                  <a:gd name="T1" fmla="*/ 1 h 53"/>
                  <a:gd name="T2" fmla="*/ 2 w 8"/>
                  <a:gd name="T3" fmla="*/ 22 h 53"/>
                  <a:gd name="T4" fmla="*/ 2 w 8"/>
                  <a:gd name="T5" fmla="*/ 51 h 53"/>
                  <a:gd name="T6" fmla="*/ 5 w 8"/>
                  <a:gd name="T7" fmla="*/ 51 h 53"/>
                  <a:gd name="T8" fmla="*/ 5 w 8"/>
                  <a:gd name="T9" fmla="*/ 29 h 53"/>
                  <a:gd name="T10" fmla="*/ 6 w 8"/>
                  <a:gd name="T11" fmla="*/ 3 h 53"/>
                  <a:gd name="T12" fmla="*/ 4 w 8"/>
                  <a:gd name="T13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3">
                    <a:moveTo>
                      <a:pt x="4" y="1"/>
                    </a:moveTo>
                    <a:cubicBezTo>
                      <a:pt x="0" y="7"/>
                      <a:pt x="1" y="16"/>
                      <a:pt x="2" y="22"/>
                    </a:cubicBezTo>
                    <a:cubicBezTo>
                      <a:pt x="2" y="32"/>
                      <a:pt x="2" y="42"/>
                      <a:pt x="2" y="51"/>
                    </a:cubicBezTo>
                    <a:cubicBezTo>
                      <a:pt x="2" y="53"/>
                      <a:pt x="5" y="53"/>
                      <a:pt x="5" y="51"/>
                    </a:cubicBezTo>
                    <a:cubicBezTo>
                      <a:pt x="5" y="44"/>
                      <a:pt x="6" y="36"/>
                      <a:pt x="5" y="29"/>
                    </a:cubicBezTo>
                    <a:cubicBezTo>
                      <a:pt x="5" y="21"/>
                      <a:pt x="2" y="9"/>
                      <a:pt x="6" y="3"/>
                    </a:cubicBezTo>
                    <a:cubicBezTo>
                      <a:pt x="8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5" name="Freeform 101"/>
              <p:cNvSpPr>
                <a:spLocks/>
              </p:cNvSpPr>
              <p:nvPr/>
            </p:nvSpPr>
            <p:spPr bwMode="auto">
              <a:xfrm>
                <a:off x="1341438" y="2697163"/>
                <a:ext cx="85725" cy="82550"/>
              </a:xfrm>
              <a:custGeom>
                <a:avLst/>
                <a:gdLst>
                  <a:gd name="T0" fmla="*/ 54 w 80"/>
                  <a:gd name="T1" fmla="*/ 8 h 77"/>
                  <a:gd name="T2" fmla="*/ 6 w 80"/>
                  <a:gd name="T3" fmla="*/ 25 h 77"/>
                  <a:gd name="T4" fmla="*/ 28 w 80"/>
                  <a:gd name="T5" fmla="*/ 71 h 77"/>
                  <a:gd name="T6" fmla="*/ 75 w 80"/>
                  <a:gd name="T7" fmla="*/ 48 h 77"/>
                  <a:gd name="T8" fmla="*/ 47 w 80"/>
                  <a:gd name="T9" fmla="*/ 7 h 77"/>
                  <a:gd name="T10" fmla="*/ 47 w 80"/>
                  <a:gd name="T11" fmla="*/ 8 h 77"/>
                  <a:gd name="T12" fmla="*/ 75 w 80"/>
                  <a:gd name="T13" fmla="*/ 44 h 77"/>
                  <a:gd name="T14" fmla="*/ 34 w 80"/>
                  <a:gd name="T15" fmla="*/ 71 h 77"/>
                  <a:gd name="T16" fmla="*/ 6 w 80"/>
                  <a:gd name="T17" fmla="*/ 33 h 77"/>
                  <a:gd name="T18" fmla="*/ 53 w 80"/>
                  <a:gd name="T19" fmla="*/ 9 h 77"/>
                  <a:gd name="T20" fmla="*/ 54 w 80"/>
                  <a:gd name="T21" fmla="*/ 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7">
                    <a:moveTo>
                      <a:pt x="54" y="8"/>
                    </a:moveTo>
                    <a:cubicBezTo>
                      <a:pt x="37" y="0"/>
                      <a:pt x="12" y="7"/>
                      <a:pt x="6" y="25"/>
                    </a:cubicBezTo>
                    <a:cubicBezTo>
                      <a:pt x="0" y="43"/>
                      <a:pt x="11" y="65"/>
                      <a:pt x="28" y="71"/>
                    </a:cubicBezTo>
                    <a:cubicBezTo>
                      <a:pt x="45" y="77"/>
                      <a:pt x="70" y="64"/>
                      <a:pt x="75" y="48"/>
                    </a:cubicBezTo>
                    <a:cubicBezTo>
                      <a:pt x="80" y="30"/>
                      <a:pt x="65" y="9"/>
                      <a:pt x="47" y="7"/>
                    </a:cubicBezTo>
                    <a:cubicBezTo>
                      <a:pt x="46" y="7"/>
                      <a:pt x="46" y="8"/>
                      <a:pt x="47" y="8"/>
                    </a:cubicBezTo>
                    <a:cubicBezTo>
                      <a:pt x="64" y="11"/>
                      <a:pt x="75" y="27"/>
                      <a:pt x="75" y="44"/>
                    </a:cubicBezTo>
                    <a:cubicBezTo>
                      <a:pt x="73" y="62"/>
                      <a:pt x="50" y="71"/>
                      <a:pt x="34" y="71"/>
                    </a:cubicBezTo>
                    <a:cubicBezTo>
                      <a:pt x="16" y="70"/>
                      <a:pt x="5" y="49"/>
                      <a:pt x="6" y="33"/>
                    </a:cubicBezTo>
                    <a:cubicBezTo>
                      <a:pt x="6" y="12"/>
                      <a:pt x="35" y="1"/>
                      <a:pt x="53" y="9"/>
                    </a:cubicBezTo>
                    <a:cubicBezTo>
                      <a:pt x="54" y="9"/>
                      <a:pt x="55" y="8"/>
                      <a:pt x="5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6" name="Freeform 102"/>
              <p:cNvSpPr>
                <a:spLocks/>
              </p:cNvSpPr>
              <p:nvPr/>
            </p:nvSpPr>
            <p:spPr bwMode="auto">
              <a:xfrm>
                <a:off x="1347788" y="2703513"/>
                <a:ext cx="66675" cy="69850"/>
              </a:xfrm>
              <a:custGeom>
                <a:avLst/>
                <a:gdLst>
                  <a:gd name="T0" fmla="*/ 33 w 63"/>
                  <a:gd name="T1" fmla="*/ 0 h 66"/>
                  <a:gd name="T2" fmla="*/ 16 w 63"/>
                  <a:gd name="T3" fmla="*/ 13 h 66"/>
                  <a:gd name="T4" fmla="*/ 6 w 63"/>
                  <a:gd name="T5" fmla="*/ 23 h 66"/>
                  <a:gd name="T6" fmla="*/ 16 w 63"/>
                  <a:gd name="T7" fmla="*/ 29 h 66"/>
                  <a:gd name="T8" fmla="*/ 19 w 63"/>
                  <a:gd name="T9" fmla="*/ 30 h 66"/>
                  <a:gd name="T10" fmla="*/ 12 w 63"/>
                  <a:gd name="T11" fmla="*/ 31 h 66"/>
                  <a:gd name="T12" fmla="*/ 7 w 63"/>
                  <a:gd name="T13" fmla="*/ 32 h 66"/>
                  <a:gd name="T14" fmla="*/ 5 w 63"/>
                  <a:gd name="T15" fmla="*/ 42 h 66"/>
                  <a:gd name="T16" fmla="*/ 17 w 63"/>
                  <a:gd name="T17" fmla="*/ 51 h 66"/>
                  <a:gd name="T18" fmla="*/ 34 w 63"/>
                  <a:gd name="T19" fmla="*/ 64 h 66"/>
                  <a:gd name="T20" fmla="*/ 38 w 63"/>
                  <a:gd name="T21" fmla="*/ 50 h 66"/>
                  <a:gd name="T22" fmla="*/ 38 w 63"/>
                  <a:gd name="T23" fmla="*/ 38 h 66"/>
                  <a:gd name="T24" fmla="*/ 37 w 63"/>
                  <a:gd name="T25" fmla="*/ 34 h 66"/>
                  <a:gd name="T26" fmla="*/ 38 w 63"/>
                  <a:gd name="T27" fmla="*/ 29 h 66"/>
                  <a:gd name="T28" fmla="*/ 45 w 63"/>
                  <a:gd name="T29" fmla="*/ 34 h 66"/>
                  <a:gd name="T30" fmla="*/ 51 w 63"/>
                  <a:gd name="T31" fmla="*/ 35 h 66"/>
                  <a:gd name="T32" fmla="*/ 55 w 63"/>
                  <a:gd name="T33" fmla="*/ 26 h 66"/>
                  <a:gd name="T34" fmla="*/ 54 w 63"/>
                  <a:gd name="T35" fmla="*/ 8 h 66"/>
                  <a:gd name="T36" fmla="*/ 53 w 63"/>
                  <a:gd name="T37" fmla="*/ 9 h 66"/>
                  <a:gd name="T38" fmla="*/ 56 w 63"/>
                  <a:gd name="T39" fmla="*/ 19 h 66"/>
                  <a:gd name="T40" fmla="*/ 51 w 63"/>
                  <a:gd name="T41" fmla="*/ 24 h 66"/>
                  <a:gd name="T42" fmla="*/ 49 w 63"/>
                  <a:gd name="T43" fmla="*/ 25 h 66"/>
                  <a:gd name="T44" fmla="*/ 48 w 63"/>
                  <a:gd name="T45" fmla="*/ 34 h 66"/>
                  <a:gd name="T46" fmla="*/ 33 w 63"/>
                  <a:gd name="T47" fmla="*/ 28 h 66"/>
                  <a:gd name="T48" fmla="*/ 36 w 63"/>
                  <a:gd name="T49" fmla="*/ 40 h 66"/>
                  <a:gd name="T50" fmla="*/ 38 w 63"/>
                  <a:gd name="T51" fmla="*/ 58 h 66"/>
                  <a:gd name="T52" fmla="*/ 30 w 63"/>
                  <a:gd name="T53" fmla="*/ 61 h 66"/>
                  <a:gd name="T54" fmla="*/ 25 w 63"/>
                  <a:gd name="T55" fmla="*/ 55 h 66"/>
                  <a:gd name="T56" fmla="*/ 19 w 63"/>
                  <a:gd name="T57" fmla="*/ 50 h 66"/>
                  <a:gd name="T58" fmla="*/ 15 w 63"/>
                  <a:gd name="T59" fmla="*/ 49 h 66"/>
                  <a:gd name="T60" fmla="*/ 11 w 63"/>
                  <a:gd name="T61" fmla="*/ 47 h 66"/>
                  <a:gd name="T62" fmla="*/ 12 w 63"/>
                  <a:gd name="T63" fmla="*/ 32 h 66"/>
                  <a:gd name="T64" fmla="*/ 21 w 63"/>
                  <a:gd name="T65" fmla="*/ 31 h 66"/>
                  <a:gd name="T66" fmla="*/ 22 w 63"/>
                  <a:gd name="T67" fmla="*/ 30 h 66"/>
                  <a:gd name="T68" fmla="*/ 18 w 63"/>
                  <a:gd name="T69" fmla="*/ 27 h 66"/>
                  <a:gd name="T70" fmla="*/ 11 w 63"/>
                  <a:gd name="T71" fmla="*/ 29 h 66"/>
                  <a:gd name="T72" fmla="*/ 12 w 63"/>
                  <a:gd name="T73" fmla="*/ 17 h 66"/>
                  <a:gd name="T74" fmla="*/ 35 w 63"/>
                  <a:gd name="T75" fmla="*/ 0 h 66"/>
                  <a:gd name="T76" fmla="*/ 33 w 63"/>
                  <a:gd name="T7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66">
                    <a:moveTo>
                      <a:pt x="33" y="0"/>
                    </a:moveTo>
                    <a:cubicBezTo>
                      <a:pt x="33" y="9"/>
                      <a:pt x="23" y="11"/>
                      <a:pt x="16" y="13"/>
                    </a:cubicBezTo>
                    <a:cubicBezTo>
                      <a:pt x="12" y="15"/>
                      <a:pt x="9" y="19"/>
                      <a:pt x="6" y="23"/>
                    </a:cubicBezTo>
                    <a:cubicBezTo>
                      <a:pt x="0" y="32"/>
                      <a:pt x="9" y="31"/>
                      <a:pt x="16" y="29"/>
                    </a:cubicBezTo>
                    <a:cubicBezTo>
                      <a:pt x="17" y="28"/>
                      <a:pt x="18" y="29"/>
                      <a:pt x="19" y="30"/>
                    </a:cubicBezTo>
                    <a:cubicBezTo>
                      <a:pt x="17" y="31"/>
                      <a:pt x="14" y="31"/>
                      <a:pt x="12" y="31"/>
                    </a:cubicBezTo>
                    <a:cubicBezTo>
                      <a:pt x="10" y="30"/>
                      <a:pt x="8" y="31"/>
                      <a:pt x="7" y="32"/>
                    </a:cubicBezTo>
                    <a:cubicBezTo>
                      <a:pt x="4" y="34"/>
                      <a:pt x="3" y="40"/>
                      <a:pt x="5" y="42"/>
                    </a:cubicBezTo>
                    <a:cubicBezTo>
                      <a:pt x="7" y="47"/>
                      <a:pt x="12" y="49"/>
                      <a:pt x="17" y="51"/>
                    </a:cubicBezTo>
                    <a:cubicBezTo>
                      <a:pt x="24" y="53"/>
                      <a:pt x="26" y="61"/>
                      <a:pt x="34" y="64"/>
                    </a:cubicBezTo>
                    <a:cubicBezTo>
                      <a:pt x="41" y="66"/>
                      <a:pt x="39" y="54"/>
                      <a:pt x="38" y="50"/>
                    </a:cubicBezTo>
                    <a:cubicBezTo>
                      <a:pt x="37" y="46"/>
                      <a:pt x="37" y="43"/>
                      <a:pt x="38" y="38"/>
                    </a:cubicBezTo>
                    <a:cubicBezTo>
                      <a:pt x="39" y="36"/>
                      <a:pt x="38" y="36"/>
                      <a:pt x="37" y="34"/>
                    </a:cubicBezTo>
                    <a:cubicBezTo>
                      <a:pt x="36" y="33"/>
                      <a:pt x="31" y="25"/>
                      <a:pt x="38" y="29"/>
                    </a:cubicBezTo>
                    <a:cubicBezTo>
                      <a:pt x="40" y="30"/>
                      <a:pt x="43" y="32"/>
                      <a:pt x="45" y="34"/>
                    </a:cubicBezTo>
                    <a:cubicBezTo>
                      <a:pt x="46" y="35"/>
                      <a:pt x="49" y="36"/>
                      <a:pt x="51" y="35"/>
                    </a:cubicBezTo>
                    <a:cubicBezTo>
                      <a:pt x="55" y="33"/>
                      <a:pt x="45" y="24"/>
                      <a:pt x="55" y="26"/>
                    </a:cubicBezTo>
                    <a:cubicBezTo>
                      <a:pt x="63" y="28"/>
                      <a:pt x="55" y="10"/>
                      <a:pt x="54" y="8"/>
                    </a:cubicBezTo>
                    <a:cubicBezTo>
                      <a:pt x="53" y="7"/>
                      <a:pt x="52" y="8"/>
                      <a:pt x="53" y="9"/>
                    </a:cubicBezTo>
                    <a:cubicBezTo>
                      <a:pt x="55" y="12"/>
                      <a:pt x="55" y="15"/>
                      <a:pt x="56" y="19"/>
                    </a:cubicBezTo>
                    <a:cubicBezTo>
                      <a:pt x="58" y="24"/>
                      <a:pt x="54" y="23"/>
                      <a:pt x="51" y="24"/>
                    </a:cubicBezTo>
                    <a:cubicBezTo>
                      <a:pt x="50" y="24"/>
                      <a:pt x="50" y="25"/>
                      <a:pt x="49" y="25"/>
                    </a:cubicBezTo>
                    <a:cubicBezTo>
                      <a:pt x="49" y="27"/>
                      <a:pt x="50" y="35"/>
                      <a:pt x="48" y="34"/>
                    </a:cubicBezTo>
                    <a:cubicBezTo>
                      <a:pt x="45" y="33"/>
                      <a:pt x="35" y="23"/>
                      <a:pt x="33" y="28"/>
                    </a:cubicBezTo>
                    <a:cubicBezTo>
                      <a:pt x="31" y="32"/>
                      <a:pt x="38" y="35"/>
                      <a:pt x="36" y="40"/>
                    </a:cubicBezTo>
                    <a:cubicBezTo>
                      <a:pt x="34" y="45"/>
                      <a:pt x="37" y="53"/>
                      <a:pt x="38" y="58"/>
                    </a:cubicBezTo>
                    <a:cubicBezTo>
                      <a:pt x="38" y="62"/>
                      <a:pt x="36" y="63"/>
                      <a:pt x="30" y="61"/>
                    </a:cubicBezTo>
                    <a:cubicBezTo>
                      <a:pt x="27" y="59"/>
                      <a:pt x="27" y="57"/>
                      <a:pt x="25" y="55"/>
                    </a:cubicBezTo>
                    <a:cubicBezTo>
                      <a:pt x="23" y="53"/>
                      <a:pt x="21" y="51"/>
                      <a:pt x="19" y="50"/>
                    </a:cubicBezTo>
                    <a:cubicBezTo>
                      <a:pt x="17" y="50"/>
                      <a:pt x="16" y="49"/>
                      <a:pt x="15" y="49"/>
                    </a:cubicBezTo>
                    <a:cubicBezTo>
                      <a:pt x="14" y="48"/>
                      <a:pt x="12" y="48"/>
                      <a:pt x="11" y="47"/>
                    </a:cubicBezTo>
                    <a:cubicBezTo>
                      <a:pt x="5" y="44"/>
                      <a:pt x="5" y="39"/>
                      <a:pt x="12" y="32"/>
                    </a:cubicBezTo>
                    <a:cubicBezTo>
                      <a:pt x="15" y="32"/>
                      <a:pt x="18" y="32"/>
                      <a:pt x="21" y="31"/>
                    </a:cubicBezTo>
                    <a:cubicBezTo>
                      <a:pt x="21" y="31"/>
                      <a:pt x="22" y="30"/>
                      <a:pt x="22" y="30"/>
                    </a:cubicBezTo>
                    <a:cubicBezTo>
                      <a:pt x="21" y="28"/>
                      <a:pt x="20" y="27"/>
                      <a:pt x="18" y="27"/>
                    </a:cubicBezTo>
                    <a:cubicBezTo>
                      <a:pt x="15" y="28"/>
                      <a:pt x="13" y="29"/>
                      <a:pt x="11" y="29"/>
                    </a:cubicBezTo>
                    <a:cubicBezTo>
                      <a:pt x="1" y="33"/>
                      <a:pt x="10" y="20"/>
                      <a:pt x="12" y="17"/>
                    </a:cubicBezTo>
                    <a:cubicBezTo>
                      <a:pt x="19" y="11"/>
                      <a:pt x="34" y="12"/>
                      <a:pt x="35" y="0"/>
                    </a:cubicBezTo>
                    <a:cubicBezTo>
                      <a:pt x="35" y="0"/>
                      <a:pt x="33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7" name="Freeform 103"/>
              <p:cNvSpPr>
                <a:spLocks/>
              </p:cNvSpPr>
              <p:nvPr/>
            </p:nvSpPr>
            <p:spPr bwMode="auto">
              <a:xfrm>
                <a:off x="1354138" y="2735263"/>
                <a:ext cx="6350" cy="12700"/>
              </a:xfrm>
              <a:custGeom>
                <a:avLst/>
                <a:gdLst>
                  <a:gd name="T0" fmla="*/ 2 w 7"/>
                  <a:gd name="T1" fmla="*/ 9 h 11"/>
                  <a:gd name="T2" fmla="*/ 1 w 7"/>
                  <a:gd name="T3" fmla="*/ 10 h 11"/>
                  <a:gd name="T4" fmla="*/ 2 w 7"/>
                  <a:gd name="T5" fmla="*/ 11 h 11"/>
                  <a:gd name="T6" fmla="*/ 7 w 7"/>
                  <a:gd name="T7" fmla="*/ 2 h 11"/>
                  <a:gd name="T8" fmla="*/ 6 w 7"/>
                  <a:gd name="T9" fmla="*/ 1 h 11"/>
                  <a:gd name="T10" fmla="*/ 0 w 7"/>
                  <a:gd name="T11" fmla="*/ 10 h 11"/>
                  <a:gd name="T12" fmla="*/ 1 w 7"/>
                  <a:gd name="T13" fmla="*/ 11 h 11"/>
                  <a:gd name="T14" fmla="*/ 3 w 7"/>
                  <a:gd name="T15" fmla="*/ 10 h 11"/>
                  <a:gd name="T16" fmla="*/ 2 w 7"/>
                  <a:gd name="T1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2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2" y="11"/>
                    </a:cubicBezTo>
                    <a:cubicBezTo>
                      <a:pt x="3" y="7"/>
                      <a:pt x="4" y="4"/>
                      <a:pt x="7" y="2"/>
                    </a:cubicBezTo>
                    <a:cubicBezTo>
                      <a:pt x="7" y="1"/>
                      <a:pt x="6" y="0"/>
                      <a:pt x="6" y="1"/>
                    </a:cubicBezTo>
                    <a:cubicBezTo>
                      <a:pt x="3" y="3"/>
                      <a:pt x="2" y="7"/>
                      <a:pt x="0" y="10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2" y="11"/>
                      <a:pt x="2" y="10"/>
                      <a:pt x="3" y="10"/>
                    </a:cubicBezTo>
                    <a:cubicBezTo>
                      <a:pt x="3" y="9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8" name="Freeform 104"/>
              <p:cNvSpPr>
                <a:spLocks/>
              </p:cNvSpPr>
              <p:nvPr/>
            </p:nvSpPr>
            <p:spPr bwMode="auto">
              <a:xfrm>
                <a:off x="135572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8 w 9"/>
                  <a:gd name="T3" fmla="*/ 1 h 15"/>
                  <a:gd name="T4" fmla="*/ 7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8" y="1"/>
                    </a:cubicBezTo>
                    <a:cubicBezTo>
                      <a:pt x="9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79" name="Freeform 105"/>
              <p:cNvSpPr>
                <a:spLocks/>
              </p:cNvSpPr>
              <p:nvPr/>
            </p:nvSpPr>
            <p:spPr bwMode="auto">
              <a:xfrm>
                <a:off x="1357313" y="2735263"/>
                <a:ext cx="9525" cy="15875"/>
              </a:xfrm>
              <a:custGeom>
                <a:avLst/>
                <a:gdLst>
                  <a:gd name="T0" fmla="*/ 1 w 10"/>
                  <a:gd name="T1" fmla="*/ 14 h 15"/>
                  <a:gd name="T2" fmla="*/ 3 w 10"/>
                  <a:gd name="T3" fmla="*/ 12 h 15"/>
                  <a:gd name="T4" fmla="*/ 6 w 10"/>
                  <a:gd name="T5" fmla="*/ 8 h 15"/>
                  <a:gd name="T6" fmla="*/ 8 w 10"/>
                  <a:gd name="T7" fmla="*/ 4 h 15"/>
                  <a:gd name="T8" fmla="*/ 10 w 10"/>
                  <a:gd name="T9" fmla="*/ 1 h 15"/>
                  <a:gd name="T10" fmla="*/ 9 w 10"/>
                  <a:gd name="T11" fmla="*/ 1 h 15"/>
                  <a:gd name="T12" fmla="*/ 8 w 10"/>
                  <a:gd name="T13" fmla="*/ 1 h 15"/>
                  <a:gd name="T14" fmla="*/ 10 w 10"/>
                  <a:gd name="T15" fmla="*/ 1 h 15"/>
                  <a:gd name="T16" fmla="*/ 10 w 10"/>
                  <a:gd name="T17" fmla="*/ 0 h 15"/>
                  <a:gd name="T18" fmla="*/ 9 w 10"/>
                  <a:gd name="T19" fmla="*/ 0 h 15"/>
                  <a:gd name="T20" fmla="*/ 5 w 10"/>
                  <a:gd name="T21" fmla="*/ 6 h 15"/>
                  <a:gd name="T22" fmla="*/ 3 w 10"/>
                  <a:gd name="T23" fmla="*/ 9 h 15"/>
                  <a:gd name="T24" fmla="*/ 1 w 10"/>
                  <a:gd name="T25" fmla="*/ 13 h 15"/>
                  <a:gd name="T26" fmla="*/ 1 w 10"/>
                  <a:gd name="T27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5">
                    <a:moveTo>
                      <a:pt x="1" y="14"/>
                    </a:moveTo>
                    <a:cubicBezTo>
                      <a:pt x="2" y="14"/>
                      <a:pt x="3" y="12"/>
                      <a:pt x="3" y="12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6" y="6"/>
                      <a:pt x="7" y="5"/>
                      <a:pt x="8" y="4"/>
                    </a:cubicBezTo>
                    <a:cubicBezTo>
                      <a:pt x="8" y="3"/>
                      <a:pt x="9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9" y="2"/>
                      <a:pt x="10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7" y="1"/>
                      <a:pt x="6" y="4"/>
                      <a:pt x="5" y="6"/>
                    </a:cubicBezTo>
                    <a:cubicBezTo>
                      <a:pt x="5" y="7"/>
                      <a:pt x="4" y="8"/>
                      <a:pt x="3" y="9"/>
                    </a:cubicBezTo>
                    <a:cubicBezTo>
                      <a:pt x="3" y="10"/>
                      <a:pt x="2" y="13"/>
                      <a:pt x="1" y="13"/>
                    </a:cubicBezTo>
                    <a:cubicBezTo>
                      <a:pt x="0" y="14"/>
                      <a:pt x="0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0" name="Freeform 106"/>
              <p:cNvSpPr>
                <a:spLocks/>
              </p:cNvSpPr>
              <p:nvPr/>
            </p:nvSpPr>
            <p:spPr bwMode="auto">
              <a:xfrm>
                <a:off x="1358900" y="2735263"/>
                <a:ext cx="11113" cy="17463"/>
              </a:xfrm>
              <a:custGeom>
                <a:avLst/>
                <a:gdLst>
                  <a:gd name="T0" fmla="*/ 2 w 10"/>
                  <a:gd name="T1" fmla="*/ 16 h 17"/>
                  <a:gd name="T2" fmla="*/ 10 w 10"/>
                  <a:gd name="T3" fmla="*/ 1 h 17"/>
                  <a:gd name="T4" fmla="*/ 9 w 10"/>
                  <a:gd name="T5" fmla="*/ 1 h 17"/>
                  <a:gd name="T6" fmla="*/ 1 w 10"/>
                  <a:gd name="T7" fmla="*/ 16 h 17"/>
                  <a:gd name="T8" fmla="*/ 2 w 10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7">
                    <a:moveTo>
                      <a:pt x="2" y="16"/>
                    </a:moveTo>
                    <a:cubicBezTo>
                      <a:pt x="4" y="11"/>
                      <a:pt x="8" y="7"/>
                      <a:pt x="10" y="1"/>
                    </a:cubicBezTo>
                    <a:cubicBezTo>
                      <a:pt x="10" y="1"/>
                      <a:pt x="9" y="0"/>
                      <a:pt x="9" y="1"/>
                    </a:cubicBezTo>
                    <a:cubicBezTo>
                      <a:pt x="7" y="6"/>
                      <a:pt x="3" y="11"/>
                      <a:pt x="1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1" name="Freeform 107"/>
              <p:cNvSpPr>
                <a:spLocks/>
              </p:cNvSpPr>
              <p:nvPr/>
            </p:nvSpPr>
            <p:spPr bwMode="auto">
              <a:xfrm>
                <a:off x="1362075" y="2735263"/>
                <a:ext cx="9525" cy="15875"/>
              </a:xfrm>
              <a:custGeom>
                <a:avLst/>
                <a:gdLst>
                  <a:gd name="T0" fmla="*/ 1 w 9"/>
                  <a:gd name="T1" fmla="*/ 14 h 15"/>
                  <a:gd name="T2" fmla="*/ 9 w 9"/>
                  <a:gd name="T3" fmla="*/ 2 h 15"/>
                  <a:gd name="T4" fmla="*/ 8 w 9"/>
                  <a:gd name="T5" fmla="*/ 1 h 15"/>
                  <a:gd name="T6" fmla="*/ 0 w 9"/>
                  <a:gd name="T7" fmla="*/ 14 h 15"/>
                  <a:gd name="T8" fmla="*/ 1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1" y="14"/>
                    </a:moveTo>
                    <a:cubicBezTo>
                      <a:pt x="4" y="10"/>
                      <a:pt x="6" y="6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5"/>
                      <a:pt x="3" y="9"/>
                      <a:pt x="0" y="14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2" name="Freeform 108"/>
              <p:cNvSpPr>
                <a:spLocks/>
              </p:cNvSpPr>
              <p:nvPr/>
            </p:nvSpPr>
            <p:spPr bwMode="auto">
              <a:xfrm>
                <a:off x="1363663" y="2735263"/>
                <a:ext cx="12700" cy="19050"/>
              </a:xfrm>
              <a:custGeom>
                <a:avLst/>
                <a:gdLst>
                  <a:gd name="T0" fmla="*/ 2 w 12"/>
                  <a:gd name="T1" fmla="*/ 18 h 19"/>
                  <a:gd name="T2" fmla="*/ 11 w 12"/>
                  <a:gd name="T3" fmla="*/ 2 h 19"/>
                  <a:gd name="T4" fmla="*/ 10 w 12"/>
                  <a:gd name="T5" fmla="*/ 1 h 19"/>
                  <a:gd name="T6" fmla="*/ 1 w 12"/>
                  <a:gd name="T7" fmla="*/ 18 h 19"/>
                  <a:gd name="T8" fmla="*/ 2 w 12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9">
                    <a:moveTo>
                      <a:pt x="2" y="18"/>
                    </a:moveTo>
                    <a:cubicBezTo>
                      <a:pt x="4" y="12"/>
                      <a:pt x="7" y="6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6" y="6"/>
                      <a:pt x="2" y="11"/>
                      <a:pt x="1" y="18"/>
                    </a:cubicBezTo>
                    <a:cubicBezTo>
                      <a:pt x="0" y="18"/>
                      <a:pt x="2" y="19"/>
                      <a:pt x="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3" name="Freeform 109"/>
              <p:cNvSpPr>
                <a:spLocks/>
              </p:cNvSpPr>
              <p:nvPr/>
            </p:nvSpPr>
            <p:spPr bwMode="auto">
              <a:xfrm>
                <a:off x="1365250" y="2738438"/>
                <a:ext cx="11113" cy="17463"/>
              </a:xfrm>
              <a:custGeom>
                <a:avLst/>
                <a:gdLst>
                  <a:gd name="T0" fmla="*/ 2 w 11"/>
                  <a:gd name="T1" fmla="*/ 16 h 17"/>
                  <a:gd name="T2" fmla="*/ 11 w 11"/>
                  <a:gd name="T3" fmla="*/ 1 h 17"/>
                  <a:gd name="T4" fmla="*/ 10 w 11"/>
                  <a:gd name="T5" fmla="*/ 1 h 17"/>
                  <a:gd name="T6" fmla="*/ 0 w 11"/>
                  <a:gd name="T7" fmla="*/ 16 h 17"/>
                  <a:gd name="T8" fmla="*/ 2 w 11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2" y="16"/>
                    </a:moveTo>
                    <a:cubicBezTo>
                      <a:pt x="5" y="11"/>
                      <a:pt x="7" y="6"/>
                      <a:pt x="11" y="1"/>
                    </a:cubicBezTo>
                    <a:cubicBezTo>
                      <a:pt x="11" y="1"/>
                      <a:pt x="10" y="0"/>
                      <a:pt x="10" y="1"/>
                    </a:cubicBezTo>
                    <a:cubicBezTo>
                      <a:pt x="6" y="5"/>
                      <a:pt x="4" y="11"/>
                      <a:pt x="0" y="16"/>
                    </a:cubicBezTo>
                    <a:cubicBezTo>
                      <a:pt x="0" y="16"/>
                      <a:pt x="1" y="17"/>
                      <a:pt x="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4" name="Freeform 110"/>
              <p:cNvSpPr>
                <a:spLocks/>
              </p:cNvSpPr>
              <p:nvPr/>
            </p:nvSpPr>
            <p:spPr bwMode="auto">
              <a:xfrm>
                <a:off x="1368425" y="2740026"/>
                <a:ext cx="9525" cy="15875"/>
              </a:xfrm>
              <a:custGeom>
                <a:avLst/>
                <a:gdLst>
                  <a:gd name="T0" fmla="*/ 2 w 9"/>
                  <a:gd name="T1" fmla="*/ 14 h 15"/>
                  <a:gd name="T2" fmla="*/ 9 w 9"/>
                  <a:gd name="T3" fmla="*/ 1 h 15"/>
                  <a:gd name="T4" fmla="*/ 7 w 9"/>
                  <a:gd name="T5" fmla="*/ 0 h 15"/>
                  <a:gd name="T6" fmla="*/ 0 w 9"/>
                  <a:gd name="T7" fmla="*/ 14 h 15"/>
                  <a:gd name="T8" fmla="*/ 2 w 9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5">
                    <a:moveTo>
                      <a:pt x="2" y="14"/>
                    </a:moveTo>
                    <a:cubicBezTo>
                      <a:pt x="3" y="9"/>
                      <a:pt x="6" y="5"/>
                      <a:pt x="9" y="1"/>
                    </a:cubicBezTo>
                    <a:cubicBezTo>
                      <a:pt x="9" y="0"/>
                      <a:pt x="8" y="0"/>
                      <a:pt x="7" y="0"/>
                    </a:cubicBezTo>
                    <a:cubicBezTo>
                      <a:pt x="5" y="5"/>
                      <a:pt x="2" y="9"/>
                      <a:pt x="0" y="14"/>
                    </a:cubicBezTo>
                    <a:cubicBezTo>
                      <a:pt x="0" y="14"/>
                      <a:pt x="1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5" name="Freeform 111"/>
              <p:cNvSpPr>
                <a:spLocks/>
              </p:cNvSpPr>
              <p:nvPr/>
            </p:nvSpPr>
            <p:spPr bwMode="auto">
              <a:xfrm>
                <a:off x="1370013" y="2743201"/>
                <a:ext cx="9525" cy="17463"/>
              </a:xfrm>
              <a:custGeom>
                <a:avLst/>
                <a:gdLst>
                  <a:gd name="T0" fmla="*/ 1 w 8"/>
                  <a:gd name="T1" fmla="*/ 16 h 16"/>
                  <a:gd name="T2" fmla="*/ 8 w 8"/>
                  <a:gd name="T3" fmla="*/ 1 h 16"/>
                  <a:gd name="T4" fmla="*/ 7 w 8"/>
                  <a:gd name="T5" fmla="*/ 1 h 16"/>
                  <a:gd name="T6" fmla="*/ 0 w 8"/>
                  <a:gd name="T7" fmla="*/ 15 h 16"/>
                  <a:gd name="T8" fmla="*/ 1 w 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1" y="16"/>
                    </a:moveTo>
                    <a:cubicBezTo>
                      <a:pt x="3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6"/>
                      <a:pt x="2" y="10"/>
                      <a:pt x="0" y="15"/>
                    </a:cubicBezTo>
                    <a:cubicBezTo>
                      <a:pt x="0" y="16"/>
                      <a:pt x="1" y="16"/>
                      <a:pt x="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6" name="Freeform 112"/>
              <p:cNvSpPr>
                <a:spLocks/>
              </p:cNvSpPr>
              <p:nvPr/>
            </p:nvSpPr>
            <p:spPr bwMode="auto">
              <a:xfrm>
                <a:off x="1373188" y="2743201"/>
                <a:ext cx="7938" cy="17463"/>
              </a:xfrm>
              <a:custGeom>
                <a:avLst/>
                <a:gdLst>
                  <a:gd name="T0" fmla="*/ 2 w 8"/>
                  <a:gd name="T1" fmla="*/ 15 h 16"/>
                  <a:gd name="T2" fmla="*/ 8 w 8"/>
                  <a:gd name="T3" fmla="*/ 1 h 16"/>
                  <a:gd name="T4" fmla="*/ 7 w 8"/>
                  <a:gd name="T5" fmla="*/ 1 h 16"/>
                  <a:gd name="T6" fmla="*/ 1 w 8"/>
                  <a:gd name="T7" fmla="*/ 14 h 16"/>
                  <a:gd name="T8" fmla="*/ 2 w 8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6">
                    <a:moveTo>
                      <a:pt x="2" y="15"/>
                    </a:moveTo>
                    <a:cubicBezTo>
                      <a:pt x="4" y="11"/>
                      <a:pt x="6" y="6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5"/>
                      <a:pt x="3" y="10"/>
                      <a:pt x="1" y="14"/>
                    </a:cubicBezTo>
                    <a:cubicBezTo>
                      <a:pt x="0" y="15"/>
                      <a:pt x="1" y="16"/>
                      <a:pt x="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7" name="Freeform 113"/>
              <p:cNvSpPr>
                <a:spLocks/>
              </p:cNvSpPr>
              <p:nvPr/>
            </p:nvSpPr>
            <p:spPr bwMode="auto">
              <a:xfrm>
                <a:off x="1376363" y="2744788"/>
                <a:ext cx="6350" cy="20638"/>
              </a:xfrm>
              <a:custGeom>
                <a:avLst/>
                <a:gdLst>
                  <a:gd name="T0" fmla="*/ 2 w 6"/>
                  <a:gd name="T1" fmla="*/ 19 h 19"/>
                  <a:gd name="T2" fmla="*/ 6 w 6"/>
                  <a:gd name="T3" fmla="*/ 1 h 19"/>
                  <a:gd name="T4" fmla="*/ 5 w 6"/>
                  <a:gd name="T5" fmla="*/ 1 h 19"/>
                  <a:gd name="T6" fmla="*/ 0 w 6"/>
                  <a:gd name="T7" fmla="*/ 19 h 19"/>
                  <a:gd name="T8" fmla="*/ 2 w 6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9"/>
                    </a:moveTo>
                    <a:cubicBezTo>
                      <a:pt x="2" y="12"/>
                      <a:pt x="5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4" y="7"/>
                      <a:pt x="1" y="12"/>
                      <a:pt x="0" y="19"/>
                    </a:cubicBezTo>
                    <a:cubicBezTo>
                      <a:pt x="0" y="19"/>
                      <a:pt x="2" y="19"/>
                      <a:pt x="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8" name="Freeform 114"/>
              <p:cNvSpPr>
                <a:spLocks/>
              </p:cNvSpPr>
              <p:nvPr/>
            </p:nvSpPr>
            <p:spPr bwMode="auto">
              <a:xfrm>
                <a:off x="1376363" y="2751138"/>
                <a:ext cx="6350" cy="15875"/>
              </a:xfrm>
              <a:custGeom>
                <a:avLst/>
                <a:gdLst>
                  <a:gd name="T0" fmla="*/ 1 w 6"/>
                  <a:gd name="T1" fmla="*/ 14 h 15"/>
                  <a:gd name="T2" fmla="*/ 5 w 6"/>
                  <a:gd name="T3" fmla="*/ 1 h 15"/>
                  <a:gd name="T4" fmla="*/ 4 w 6"/>
                  <a:gd name="T5" fmla="*/ 1 h 15"/>
                  <a:gd name="T6" fmla="*/ 0 w 6"/>
                  <a:gd name="T7" fmla="*/ 13 h 15"/>
                  <a:gd name="T8" fmla="*/ 1 w 6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5">
                    <a:moveTo>
                      <a:pt x="1" y="14"/>
                    </a:moveTo>
                    <a:cubicBezTo>
                      <a:pt x="2" y="10"/>
                      <a:pt x="4" y="6"/>
                      <a:pt x="5" y="1"/>
                    </a:cubicBezTo>
                    <a:cubicBezTo>
                      <a:pt x="6" y="0"/>
                      <a:pt x="4" y="0"/>
                      <a:pt x="4" y="1"/>
                    </a:cubicBezTo>
                    <a:cubicBezTo>
                      <a:pt x="3" y="5"/>
                      <a:pt x="1" y="9"/>
                      <a:pt x="0" y="13"/>
                    </a:cubicBezTo>
                    <a:cubicBezTo>
                      <a:pt x="0" y="14"/>
                      <a:pt x="1" y="15"/>
                      <a:pt x="1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89" name="Freeform 115"/>
              <p:cNvSpPr>
                <a:spLocks/>
              </p:cNvSpPr>
              <p:nvPr/>
            </p:nvSpPr>
            <p:spPr bwMode="auto">
              <a:xfrm>
                <a:off x="1379538" y="2754313"/>
                <a:ext cx="4763" cy="14288"/>
              </a:xfrm>
              <a:custGeom>
                <a:avLst/>
                <a:gdLst>
                  <a:gd name="T0" fmla="*/ 2 w 4"/>
                  <a:gd name="T1" fmla="*/ 13 h 14"/>
                  <a:gd name="T2" fmla="*/ 3 w 4"/>
                  <a:gd name="T3" fmla="*/ 2 h 14"/>
                  <a:gd name="T4" fmla="*/ 2 w 4"/>
                  <a:gd name="T5" fmla="*/ 1 h 14"/>
                  <a:gd name="T6" fmla="*/ 0 w 4"/>
                  <a:gd name="T7" fmla="*/ 13 h 14"/>
                  <a:gd name="T8" fmla="*/ 2 w 4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4">
                    <a:moveTo>
                      <a:pt x="2" y="13"/>
                    </a:moveTo>
                    <a:cubicBezTo>
                      <a:pt x="2" y="9"/>
                      <a:pt x="3" y="5"/>
                      <a:pt x="3" y="2"/>
                    </a:cubicBezTo>
                    <a:cubicBezTo>
                      <a:pt x="4" y="1"/>
                      <a:pt x="2" y="0"/>
                      <a:pt x="2" y="1"/>
                    </a:cubicBezTo>
                    <a:cubicBezTo>
                      <a:pt x="1" y="5"/>
                      <a:pt x="1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0" name="Freeform 116"/>
              <p:cNvSpPr>
                <a:spLocks/>
              </p:cNvSpPr>
              <p:nvPr/>
            </p:nvSpPr>
            <p:spPr bwMode="auto">
              <a:xfrm>
                <a:off x="1382713" y="2754313"/>
                <a:ext cx="1588" cy="15875"/>
              </a:xfrm>
              <a:custGeom>
                <a:avLst/>
                <a:gdLst>
                  <a:gd name="T0" fmla="*/ 2 w 2"/>
                  <a:gd name="T1" fmla="*/ 14 h 14"/>
                  <a:gd name="T2" fmla="*/ 2 w 2"/>
                  <a:gd name="T3" fmla="*/ 1 h 14"/>
                  <a:gd name="T4" fmla="*/ 1 w 2"/>
                  <a:gd name="T5" fmla="*/ 1 h 14"/>
                  <a:gd name="T6" fmla="*/ 0 w 2"/>
                  <a:gd name="T7" fmla="*/ 14 h 14"/>
                  <a:gd name="T8" fmla="*/ 2 w 2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4">
                    <a:moveTo>
                      <a:pt x="2" y="14"/>
                    </a:moveTo>
                    <a:cubicBezTo>
                      <a:pt x="2" y="9"/>
                      <a:pt x="1" y="5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5"/>
                      <a:pt x="0" y="9"/>
                      <a:pt x="0" y="14"/>
                    </a:cubicBezTo>
                    <a:cubicBezTo>
                      <a:pt x="0" y="14"/>
                      <a:pt x="2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1" name="Freeform 117"/>
              <p:cNvSpPr>
                <a:spLocks/>
              </p:cNvSpPr>
              <p:nvPr/>
            </p:nvSpPr>
            <p:spPr bwMode="auto">
              <a:xfrm>
                <a:off x="1384300" y="2755901"/>
                <a:ext cx="1588" cy="14288"/>
              </a:xfrm>
              <a:custGeom>
                <a:avLst/>
                <a:gdLst>
                  <a:gd name="T0" fmla="*/ 1 w 2"/>
                  <a:gd name="T1" fmla="*/ 12 h 13"/>
                  <a:gd name="T2" fmla="*/ 2 w 2"/>
                  <a:gd name="T3" fmla="*/ 1 h 13"/>
                  <a:gd name="T4" fmla="*/ 1 w 2"/>
                  <a:gd name="T5" fmla="*/ 1 h 13"/>
                  <a:gd name="T6" fmla="*/ 0 w 2"/>
                  <a:gd name="T7" fmla="*/ 12 h 13"/>
                  <a:gd name="T8" fmla="*/ 1 w 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3">
                    <a:moveTo>
                      <a:pt x="1" y="12"/>
                    </a:moveTo>
                    <a:cubicBezTo>
                      <a:pt x="2" y="8"/>
                      <a:pt x="2" y="4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2" name="Freeform 118"/>
              <p:cNvSpPr>
                <a:spLocks/>
              </p:cNvSpPr>
              <p:nvPr/>
            </p:nvSpPr>
            <p:spPr bwMode="auto">
              <a:xfrm>
                <a:off x="1385888" y="2751138"/>
                <a:ext cx="0" cy="15875"/>
              </a:xfrm>
              <a:custGeom>
                <a:avLst/>
                <a:gdLst>
                  <a:gd name="T0" fmla="*/ 1 w 1"/>
                  <a:gd name="T1" fmla="*/ 13 h 14"/>
                  <a:gd name="T2" fmla="*/ 1 w 1"/>
                  <a:gd name="T3" fmla="*/ 1 h 14"/>
                  <a:gd name="T4" fmla="*/ 0 w 1"/>
                  <a:gd name="T5" fmla="*/ 1 h 14"/>
                  <a:gd name="T6" fmla="*/ 0 w 1"/>
                  <a:gd name="T7" fmla="*/ 13 h 14"/>
                  <a:gd name="T8" fmla="*/ 1 w 1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4">
                    <a:moveTo>
                      <a:pt x="1" y="13"/>
                    </a:moveTo>
                    <a:cubicBezTo>
                      <a:pt x="1" y="9"/>
                      <a:pt x="1" y="5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0" y="14"/>
                      <a:pt x="1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3" name="Freeform 119"/>
              <p:cNvSpPr>
                <a:spLocks/>
              </p:cNvSpPr>
              <p:nvPr/>
            </p:nvSpPr>
            <p:spPr bwMode="auto">
              <a:xfrm>
                <a:off x="1354138" y="2720976"/>
                <a:ext cx="9525" cy="12700"/>
              </a:xfrm>
              <a:custGeom>
                <a:avLst/>
                <a:gdLst>
                  <a:gd name="T0" fmla="*/ 1 w 9"/>
                  <a:gd name="T1" fmla="*/ 11 h 12"/>
                  <a:gd name="T2" fmla="*/ 9 w 9"/>
                  <a:gd name="T3" fmla="*/ 1 h 12"/>
                  <a:gd name="T4" fmla="*/ 8 w 9"/>
                  <a:gd name="T5" fmla="*/ 1 h 12"/>
                  <a:gd name="T6" fmla="*/ 0 w 9"/>
                  <a:gd name="T7" fmla="*/ 10 h 12"/>
                  <a:gd name="T8" fmla="*/ 1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1" y="11"/>
                    </a:moveTo>
                    <a:cubicBezTo>
                      <a:pt x="4" y="8"/>
                      <a:pt x="6" y="4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4"/>
                      <a:pt x="3" y="7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4" name="Freeform 120"/>
              <p:cNvSpPr>
                <a:spLocks/>
              </p:cNvSpPr>
              <p:nvPr/>
            </p:nvSpPr>
            <p:spPr bwMode="auto">
              <a:xfrm>
                <a:off x="1355725" y="2720976"/>
                <a:ext cx="11113" cy="12700"/>
              </a:xfrm>
              <a:custGeom>
                <a:avLst/>
                <a:gdLst>
                  <a:gd name="T0" fmla="*/ 1 w 10"/>
                  <a:gd name="T1" fmla="*/ 11 h 12"/>
                  <a:gd name="T2" fmla="*/ 9 w 10"/>
                  <a:gd name="T3" fmla="*/ 1 h 12"/>
                  <a:gd name="T4" fmla="*/ 8 w 10"/>
                  <a:gd name="T5" fmla="*/ 1 h 12"/>
                  <a:gd name="T6" fmla="*/ 0 w 10"/>
                  <a:gd name="T7" fmla="*/ 11 h 12"/>
                  <a:gd name="T8" fmla="*/ 1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1" y="11"/>
                    </a:moveTo>
                    <a:cubicBezTo>
                      <a:pt x="3" y="7"/>
                      <a:pt x="6" y="4"/>
                      <a:pt x="9" y="1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3"/>
                      <a:pt x="2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5" name="Freeform 121"/>
              <p:cNvSpPr>
                <a:spLocks/>
              </p:cNvSpPr>
              <p:nvPr/>
            </p:nvSpPr>
            <p:spPr bwMode="auto">
              <a:xfrm>
                <a:off x="1360488" y="2720976"/>
                <a:ext cx="9525" cy="11113"/>
              </a:xfrm>
              <a:custGeom>
                <a:avLst/>
                <a:gdLst>
                  <a:gd name="T0" fmla="*/ 2 w 8"/>
                  <a:gd name="T1" fmla="*/ 9 h 10"/>
                  <a:gd name="T2" fmla="*/ 8 w 8"/>
                  <a:gd name="T3" fmla="*/ 1 h 10"/>
                  <a:gd name="T4" fmla="*/ 7 w 8"/>
                  <a:gd name="T5" fmla="*/ 1 h 10"/>
                  <a:gd name="T6" fmla="*/ 1 w 8"/>
                  <a:gd name="T7" fmla="*/ 9 h 10"/>
                  <a:gd name="T8" fmla="*/ 2 w 8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2" y="9"/>
                    </a:moveTo>
                    <a:cubicBezTo>
                      <a:pt x="4" y="7"/>
                      <a:pt x="6" y="4"/>
                      <a:pt x="8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3"/>
                      <a:pt x="3" y="6"/>
                      <a:pt x="1" y="9"/>
                    </a:cubicBezTo>
                    <a:cubicBezTo>
                      <a:pt x="0" y="9"/>
                      <a:pt x="2" y="10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6" name="Freeform 122"/>
              <p:cNvSpPr>
                <a:spLocks/>
              </p:cNvSpPr>
              <p:nvPr/>
            </p:nvSpPr>
            <p:spPr bwMode="auto">
              <a:xfrm>
                <a:off x="1362075" y="2720976"/>
                <a:ext cx="7938" cy="11113"/>
              </a:xfrm>
              <a:custGeom>
                <a:avLst/>
                <a:gdLst>
                  <a:gd name="T0" fmla="*/ 1 w 8"/>
                  <a:gd name="T1" fmla="*/ 10 h 11"/>
                  <a:gd name="T2" fmla="*/ 7 w 8"/>
                  <a:gd name="T3" fmla="*/ 1 h 11"/>
                  <a:gd name="T4" fmla="*/ 7 w 8"/>
                  <a:gd name="T5" fmla="*/ 1 h 11"/>
                  <a:gd name="T6" fmla="*/ 0 w 8"/>
                  <a:gd name="T7" fmla="*/ 9 h 11"/>
                  <a:gd name="T8" fmla="*/ 1 w 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1">
                    <a:moveTo>
                      <a:pt x="1" y="10"/>
                    </a:moveTo>
                    <a:cubicBezTo>
                      <a:pt x="3" y="7"/>
                      <a:pt x="5" y="4"/>
                      <a:pt x="7" y="1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4" y="3"/>
                      <a:pt x="2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7" name="Freeform 123"/>
              <p:cNvSpPr>
                <a:spLocks/>
              </p:cNvSpPr>
              <p:nvPr/>
            </p:nvSpPr>
            <p:spPr bwMode="auto">
              <a:xfrm>
                <a:off x="1363663" y="2719388"/>
                <a:ext cx="12700" cy="11113"/>
              </a:xfrm>
              <a:custGeom>
                <a:avLst/>
                <a:gdLst>
                  <a:gd name="T0" fmla="*/ 1 w 11"/>
                  <a:gd name="T1" fmla="*/ 10 h 11"/>
                  <a:gd name="T2" fmla="*/ 10 w 11"/>
                  <a:gd name="T3" fmla="*/ 2 h 11"/>
                  <a:gd name="T4" fmla="*/ 9 w 11"/>
                  <a:gd name="T5" fmla="*/ 1 h 11"/>
                  <a:gd name="T6" fmla="*/ 1 w 11"/>
                  <a:gd name="T7" fmla="*/ 9 h 11"/>
                  <a:gd name="T8" fmla="*/ 1 w 11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1">
                    <a:moveTo>
                      <a:pt x="1" y="10"/>
                    </a:moveTo>
                    <a:cubicBezTo>
                      <a:pt x="5" y="8"/>
                      <a:pt x="8" y="5"/>
                      <a:pt x="10" y="2"/>
                    </a:cubicBezTo>
                    <a:cubicBezTo>
                      <a:pt x="11" y="1"/>
                      <a:pt x="10" y="0"/>
                      <a:pt x="9" y="1"/>
                    </a:cubicBezTo>
                    <a:cubicBezTo>
                      <a:pt x="7" y="4"/>
                      <a:pt x="4" y="7"/>
                      <a:pt x="1" y="9"/>
                    </a:cubicBezTo>
                    <a:cubicBezTo>
                      <a:pt x="0" y="10"/>
                      <a:pt x="0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8" name="Freeform 124"/>
              <p:cNvSpPr>
                <a:spLocks/>
              </p:cNvSpPr>
              <p:nvPr/>
            </p:nvSpPr>
            <p:spPr bwMode="auto">
              <a:xfrm>
                <a:off x="1368425" y="2722563"/>
                <a:ext cx="7938" cy="9525"/>
              </a:xfrm>
              <a:custGeom>
                <a:avLst/>
                <a:gdLst>
                  <a:gd name="T0" fmla="*/ 1 w 8"/>
                  <a:gd name="T1" fmla="*/ 9 h 9"/>
                  <a:gd name="T2" fmla="*/ 8 w 8"/>
                  <a:gd name="T3" fmla="*/ 2 h 9"/>
                  <a:gd name="T4" fmla="*/ 7 w 8"/>
                  <a:gd name="T5" fmla="*/ 1 h 9"/>
                  <a:gd name="T6" fmla="*/ 1 w 8"/>
                  <a:gd name="T7" fmla="*/ 8 h 9"/>
                  <a:gd name="T8" fmla="*/ 1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1" y="9"/>
                    </a:moveTo>
                    <a:cubicBezTo>
                      <a:pt x="4" y="7"/>
                      <a:pt x="6" y="4"/>
                      <a:pt x="8" y="2"/>
                    </a:cubicBezTo>
                    <a:cubicBezTo>
                      <a:pt x="8" y="1"/>
                      <a:pt x="7" y="0"/>
                      <a:pt x="7" y="1"/>
                    </a:cubicBezTo>
                    <a:cubicBezTo>
                      <a:pt x="5" y="4"/>
                      <a:pt x="3" y="6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399" name="Freeform 125"/>
              <p:cNvSpPr>
                <a:spLocks/>
              </p:cNvSpPr>
              <p:nvPr/>
            </p:nvSpPr>
            <p:spPr bwMode="auto">
              <a:xfrm>
                <a:off x="1370013" y="2724151"/>
                <a:ext cx="9525" cy="11113"/>
              </a:xfrm>
              <a:custGeom>
                <a:avLst/>
                <a:gdLst>
                  <a:gd name="T0" fmla="*/ 1 w 9"/>
                  <a:gd name="T1" fmla="*/ 10 h 11"/>
                  <a:gd name="T2" fmla="*/ 9 w 9"/>
                  <a:gd name="T3" fmla="*/ 1 h 11"/>
                  <a:gd name="T4" fmla="*/ 8 w 9"/>
                  <a:gd name="T5" fmla="*/ 0 h 11"/>
                  <a:gd name="T6" fmla="*/ 0 w 9"/>
                  <a:gd name="T7" fmla="*/ 9 h 11"/>
                  <a:gd name="T8" fmla="*/ 1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10"/>
                    </a:moveTo>
                    <a:cubicBezTo>
                      <a:pt x="4" y="7"/>
                      <a:pt x="6" y="4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5" y="3"/>
                      <a:pt x="3" y="6"/>
                      <a:pt x="0" y="9"/>
                    </a:cubicBezTo>
                    <a:cubicBezTo>
                      <a:pt x="0" y="10"/>
                      <a:pt x="1" y="11"/>
                      <a:pt x="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0" name="Freeform 126"/>
              <p:cNvSpPr>
                <a:spLocks/>
              </p:cNvSpPr>
              <p:nvPr/>
            </p:nvSpPr>
            <p:spPr bwMode="auto">
              <a:xfrm>
                <a:off x="1370013" y="2727326"/>
                <a:ext cx="12700" cy="15875"/>
              </a:xfrm>
              <a:custGeom>
                <a:avLst/>
                <a:gdLst>
                  <a:gd name="T0" fmla="*/ 2 w 11"/>
                  <a:gd name="T1" fmla="*/ 14 h 15"/>
                  <a:gd name="T2" fmla="*/ 10 w 11"/>
                  <a:gd name="T3" fmla="*/ 2 h 15"/>
                  <a:gd name="T4" fmla="*/ 9 w 11"/>
                  <a:gd name="T5" fmla="*/ 1 h 15"/>
                  <a:gd name="T6" fmla="*/ 1 w 11"/>
                  <a:gd name="T7" fmla="*/ 14 h 15"/>
                  <a:gd name="T8" fmla="*/ 2 w 11"/>
                  <a:gd name="T9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2" y="14"/>
                    </a:moveTo>
                    <a:cubicBezTo>
                      <a:pt x="4" y="10"/>
                      <a:pt x="7" y="6"/>
                      <a:pt x="10" y="2"/>
                    </a:cubicBezTo>
                    <a:cubicBezTo>
                      <a:pt x="11" y="1"/>
                      <a:pt x="9" y="0"/>
                      <a:pt x="9" y="1"/>
                    </a:cubicBezTo>
                    <a:cubicBezTo>
                      <a:pt x="6" y="5"/>
                      <a:pt x="3" y="9"/>
                      <a:pt x="1" y="14"/>
                    </a:cubicBezTo>
                    <a:cubicBezTo>
                      <a:pt x="0" y="14"/>
                      <a:pt x="2" y="15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1" name="Freeform 127"/>
              <p:cNvSpPr>
                <a:spLocks/>
              </p:cNvSpPr>
              <p:nvPr/>
            </p:nvSpPr>
            <p:spPr bwMode="auto">
              <a:xfrm>
                <a:off x="1374775" y="2725738"/>
                <a:ext cx="9525" cy="17463"/>
              </a:xfrm>
              <a:custGeom>
                <a:avLst/>
                <a:gdLst>
                  <a:gd name="T0" fmla="*/ 1 w 9"/>
                  <a:gd name="T1" fmla="*/ 17 h 17"/>
                  <a:gd name="T2" fmla="*/ 9 w 9"/>
                  <a:gd name="T3" fmla="*/ 1 h 17"/>
                  <a:gd name="T4" fmla="*/ 8 w 9"/>
                  <a:gd name="T5" fmla="*/ 1 h 17"/>
                  <a:gd name="T6" fmla="*/ 0 w 9"/>
                  <a:gd name="T7" fmla="*/ 16 h 17"/>
                  <a:gd name="T8" fmla="*/ 1 w 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1" y="17"/>
                    </a:moveTo>
                    <a:cubicBezTo>
                      <a:pt x="4" y="12"/>
                      <a:pt x="6" y="6"/>
                      <a:pt x="9" y="1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6"/>
                      <a:pt x="3" y="11"/>
                      <a:pt x="0" y="16"/>
                    </a:cubicBezTo>
                    <a:cubicBezTo>
                      <a:pt x="0" y="17"/>
                      <a:pt x="1" y="17"/>
                      <a:pt x="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2" name="Freeform 128"/>
              <p:cNvSpPr>
                <a:spLocks/>
              </p:cNvSpPr>
              <p:nvPr/>
            </p:nvSpPr>
            <p:spPr bwMode="auto">
              <a:xfrm>
                <a:off x="1373188" y="2713038"/>
                <a:ext cx="9525" cy="12700"/>
              </a:xfrm>
              <a:custGeom>
                <a:avLst/>
                <a:gdLst>
                  <a:gd name="T0" fmla="*/ 1 w 10"/>
                  <a:gd name="T1" fmla="*/ 13 h 13"/>
                  <a:gd name="T2" fmla="*/ 9 w 10"/>
                  <a:gd name="T3" fmla="*/ 2 h 13"/>
                  <a:gd name="T4" fmla="*/ 8 w 10"/>
                  <a:gd name="T5" fmla="*/ 1 h 13"/>
                  <a:gd name="T6" fmla="*/ 0 w 10"/>
                  <a:gd name="T7" fmla="*/ 12 h 13"/>
                  <a:gd name="T8" fmla="*/ 1 w 10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3" y="8"/>
                      <a:pt x="6" y="5"/>
                      <a:pt x="9" y="2"/>
                    </a:cubicBezTo>
                    <a:cubicBezTo>
                      <a:pt x="10" y="1"/>
                      <a:pt x="9" y="0"/>
                      <a:pt x="8" y="1"/>
                    </a:cubicBezTo>
                    <a:cubicBezTo>
                      <a:pt x="5" y="4"/>
                      <a:pt x="1" y="8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3" name="Freeform 129"/>
              <p:cNvSpPr>
                <a:spLocks/>
              </p:cNvSpPr>
              <p:nvPr/>
            </p:nvSpPr>
            <p:spPr bwMode="auto">
              <a:xfrm>
                <a:off x="1370013" y="2709863"/>
                <a:ext cx="12700" cy="14288"/>
              </a:xfrm>
              <a:custGeom>
                <a:avLst/>
                <a:gdLst>
                  <a:gd name="T0" fmla="*/ 2 w 12"/>
                  <a:gd name="T1" fmla="*/ 12 h 13"/>
                  <a:gd name="T2" fmla="*/ 11 w 12"/>
                  <a:gd name="T3" fmla="*/ 2 h 13"/>
                  <a:gd name="T4" fmla="*/ 10 w 12"/>
                  <a:gd name="T5" fmla="*/ 1 h 13"/>
                  <a:gd name="T6" fmla="*/ 1 w 12"/>
                  <a:gd name="T7" fmla="*/ 11 h 13"/>
                  <a:gd name="T8" fmla="*/ 2 w 12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2" y="12"/>
                    </a:moveTo>
                    <a:cubicBezTo>
                      <a:pt x="4" y="8"/>
                      <a:pt x="8" y="5"/>
                      <a:pt x="11" y="2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7" y="5"/>
                      <a:pt x="3" y="7"/>
                      <a:pt x="1" y="11"/>
                    </a:cubicBezTo>
                    <a:cubicBezTo>
                      <a:pt x="0" y="12"/>
                      <a:pt x="1" y="13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4" name="Freeform 130"/>
              <p:cNvSpPr>
                <a:spLocks/>
              </p:cNvSpPr>
              <p:nvPr/>
            </p:nvSpPr>
            <p:spPr bwMode="auto">
              <a:xfrm>
                <a:off x="1363663" y="2714626"/>
                <a:ext cx="9525" cy="11113"/>
              </a:xfrm>
              <a:custGeom>
                <a:avLst/>
                <a:gdLst>
                  <a:gd name="T0" fmla="*/ 1 w 9"/>
                  <a:gd name="T1" fmla="*/ 9 h 10"/>
                  <a:gd name="T2" fmla="*/ 9 w 9"/>
                  <a:gd name="T3" fmla="*/ 2 h 10"/>
                  <a:gd name="T4" fmla="*/ 8 w 9"/>
                  <a:gd name="T5" fmla="*/ 1 h 10"/>
                  <a:gd name="T6" fmla="*/ 0 w 9"/>
                  <a:gd name="T7" fmla="*/ 8 h 10"/>
                  <a:gd name="T8" fmla="*/ 1 w 9"/>
                  <a:gd name="T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1" y="9"/>
                    </a:moveTo>
                    <a:cubicBezTo>
                      <a:pt x="3" y="6"/>
                      <a:pt x="6" y="4"/>
                      <a:pt x="9" y="2"/>
                    </a:cubicBezTo>
                    <a:cubicBezTo>
                      <a:pt x="9" y="1"/>
                      <a:pt x="8" y="0"/>
                      <a:pt x="8" y="1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5" name="Freeform 131"/>
              <p:cNvSpPr>
                <a:spLocks/>
              </p:cNvSpPr>
              <p:nvPr/>
            </p:nvSpPr>
            <p:spPr bwMode="auto">
              <a:xfrm>
                <a:off x="1370013" y="2708276"/>
                <a:ext cx="15875" cy="11113"/>
              </a:xfrm>
              <a:custGeom>
                <a:avLst/>
                <a:gdLst>
                  <a:gd name="T0" fmla="*/ 1 w 15"/>
                  <a:gd name="T1" fmla="*/ 11 h 11"/>
                  <a:gd name="T2" fmla="*/ 15 w 15"/>
                  <a:gd name="T3" fmla="*/ 2 h 11"/>
                  <a:gd name="T4" fmla="*/ 14 w 15"/>
                  <a:gd name="T5" fmla="*/ 1 h 11"/>
                  <a:gd name="T6" fmla="*/ 0 w 15"/>
                  <a:gd name="T7" fmla="*/ 10 h 11"/>
                  <a:gd name="T8" fmla="*/ 1 w 15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" y="11"/>
                    </a:moveTo>
                    <a:cubicBezTo>
                      <a:pt x="6" y="8"/>
                      <a:pt x="10" y="5"/>
                      <a:pt x="15" y="2"/>
                    </a:cubicBezTo>
                    <a:cubicBezTo>
                      <a:pt x="15" y="1"/>
                      <a:pt x="15" y="0"/>
                      <a:pt x="14" y="1"/>
                    </a:cubicBezTo>
                    <a:cubicBezTo>
                      <a:pt x="10" y="4"/>
                      <a:pt x="5" y="7"/>
                      <a:pt x="0" y="10"/>
                    </a:cubicBezTo>
                    <a:cubicBezTo>
                      <a:pt x="0" y="10"/>
                      <a:pt x="0" y="11"/>
                      <a:pt x="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6" name="Freeform 132"/>
              <p:cNvSpPr>
                <a:spLocks/>
              </p:cNvSpPr>
              <p:nvPr/>
            </p:nvSpPr>
            <p:spPr bwMode="auto">
              <a:xfrm>
                <a:off x="1376363" y="2701926"/>
                <a:ext cx="9525" cy="14288"/>
              </a:xfrm>
              <a:custGeom>
                <a:avLst/>
                <a:gdLst>
                  <a:gd name="T0" fmla="*/ 2 w 9"/>
                  <a:gd name="T1" fmla="*/ 13 h 14"/>
                  <a:gd name="T2" fmla="*/ 9 w 9"/>
                  <a:gd name="T3" fmla="*/ 1 h 14"/>
                  <a:gd name="T4" fmla="*/ 8 w 9"/>
                  <a:gd name="T5" fmla="*/ 1 h 14"/>
                  <a:gd name="T6" fmla="*/ 1 w 9"/>
                  <a:gd name="T7" fmla="*/ 12 h 14"/>
                  <a:gd name="T8" fmla="*/ 2 w 9"/>
                  <a:gd name="T9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2" y="13"/>
                    </a:moveTo>
                    <a:cubicBezTo>
                      <a:pt x="4" y="9"/>
                      <a:pt x="7" y="5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6" y="5"/>
                      <a:pt x="3" y="8"/>
                      <a:pt x="1" y="12"/>
                    </a:cubicBezTo>
                    <a:cubicBezTo>
                      <a:pt x="0" y="13"/>
                      <a:pt x="1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7" name="Freeform 133"/>
              <p:cNvSpPr>
                <a:spLocks/>
              </p:cNvSpPr>
              <p:nvPr/>
            </p:nvSpPr>
            <p:spPr bwMode="auto">
              <a:xfrm>
                <a:off x="1377950" y="2703513"/>
                <a:ext cx="7938" cy="20638"/>
              </a:xfrm>
              <a:custGeom>
                <a:avLst/>
                <a:gdLst>
                  <a:gd name="T0" fmla="*/ 7 w 8"/>
                  <a:gd name="T1" fmla="*/ 1 h 19"/>
                  <a:gd name="T2" fmla="*/ 0 w 8"/>
                  <a:gd name="T3" fmla="*/ 17 h 19"/>
                  <a:gd name="T4" fmla="*/ 1 w 8"/>
                  <a:gd name="T5" fmla="*/ 18 h 19"/>
                  <a:gd name="T6" fmla="*/ 8 w 8"/>
                  <a:gd name="T7" fmla="*/ 1 h 19"/>
                  <a:gd name="T8" fmla="*/ 7 w 8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"/>
                    </a:moveTo>
                    <a:cubicBezTo>
                      <a:pt x="7" y="7"/>
                      <a:pt x="3" y="12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5" y="13"/>
                      <a:pt x="8" y="7"/>
                      <a:pt x="8" y="1"/>
                    </a:cubicBezTo>
                    <a:cubicBezTo>
                      <a:pt x="8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8" name="Freeform 134"/>
              <p:cNvSpPr>
                <a:spLocks/>
              </p:cNvSpPr>
              <p:nvPr/>
            </p:nvSpPr>
            <p:spPr bwMode="auto">
              <a:xfrm>
                <a:off x="1379538" y="2703513"/>
                <a:ext cx="9525" cy="22225"/>
              </a:xfrm>
              <a:custGeom>
                <a:avLst/>
                <a:gdLst>
                  <a:gd name="T0" fmla="*/ 7 w 9"/>
                  <a:gd name="T1" fmla="*/ 1 h 20"/>
                  <a:gd name="T2" fmla="*/ 0 w 9"/>
                  <a:gd name="T3" fmla="*/ 19 h 20"/>
                  <a:gd name="T4" fmla="*/ 2 w 9"/>
                  <a:gd name="T5" fmla="*/ 20 h 20"/>
                  <a:gd name="T6" fmla="*/ 9 w 9"/>
                  <a:gd name="T7" fmla="*/ 1 h 20"/>
                  <a:gd name="T8" fmla="*/ 7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7" y="1"/>
                    </a:moveTo>
                    <a:cubicBezTo>
                      <a:pt x="7" y="7"/>
                      <a:pt x="3" y="13"/>
                      <a:pt x="0" y="19"/>
                    </a:cubicBezTo>
                    <a:cubicBezTo>
                      <a:pt x="0" y="20"/>
                      <a:pt x="1" y="20"/>
                      <a:pt x="2" y="20"/>
                    </a:cubicBezTo>
                    <a:cubicBezTo>
                      <a:pt x="5" y="14"/>
                      <a:pt x="8" y="7"/>
                      <a:pt x="9" y="1"/>
                    </a:cubicBezTo>
                    <a:cubicBezTo>
                      <a:pt x="9" y="0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09" name="Freeform 135"/>
              <p:cNvSpPr>
                <a:spLocks/>
              </p:cNvSpPr>
              <p:nvPr/>
            </p:nvSpPr>
            <p:spPr bwMode="auto">
              <a:xfrm>
                <a:off x="1384300" y="2703513"/>
                <a:ext cx="7938" cy="19050"/>
              </a:xfrm>
              <a:custGeom>
                <a:avLst/>
                <a:gdLst>
                  <a:gd name="T0" fmla="*/ 5 w 7"/>
                  <a:gd name="T1" fmla="*/ 2 h 19"/>
                  <a:gd name="T2" fmla="*/ 6 w 7"/>
                  <a:gd name="T3" fmla="*/ 1 h 19"/>
                  <a:gd name="T4" fmla="*/ 5 w 7"/>
                  <a:gd name="T5" fmla="*/ 2 h 19"/>
                  <a:gd name="T6" fmla="*/ 4 w 7"/>
                  <a:gd name="T7" fmla="*/ 9 h 19"/>
                  <a:gd name="T8" fmla="*/ 2 w 7"/>
                  <a:gd name="T9" fmla="*/ 14 h 19"/>
                  <a:gd name="T10" fmla="*/ 1 w 7"/>
                  <a:gd name="T11" fmla="*/ 16 h 19"/>
                  <a:gd name="T12" fmla="*/ 0 w 7"/>
                  <a:gd name="T13" fmla="*/ 18 h 19"/>
                  <a:gd name="T14" fmla="*/ 1 w 7"/>
                  <a:gd name="T15" fmla="*/ 18 h 19"/>
                  <a:gd name="T16" fmla="*/ 0 w 7"/>
                  <a:gd name="T17" fmla="*/ 17 h 19"/>
                  <a:gd name="T18" fmla="*/ 0 w 7"/>
                  <a:gd name="T19" fmla="*/ 18 h 19"/>
                  <a:gd name="T20" fmla="*/ 0 w 7"/>
                  <a:gd name="T21" fmla="*/ 19 h 19"/>
                  <a:gd name="T22" fmla="*/ 1 w 7"/>
                  <a:gd name="T23" fmla="*/ 19 h 19"/>
                  <a:gd name="T24" fmla="*/ 1 w 7"/>
                  <a:gd name="T25" fmla="*/ 19 h 19"/>
                  <a:gd name="T26" fmla="*/ 3 w 7"/>
                  <a:gd name="T27" fmla="*/ 13 h 19"/>
                  <a:gd name="T28" fmla="*/ 6 w 7"/>
                  <a:gd name="T29" fmla="*/ 5 h 19"/>
                  <a:gd name="T30" fmla="*/ 5 w 7"/>
                  <a:gd name="T31" fmla="*/ 1 h 19"/>
                  <a:gd name="T32" fmla="*/ 4 w 7"/>
                  <a:gd name="T33" fmla="*/ 1 h 19"/>
                  <a:gd name="T34" fmla="*/ 4 w 7"/>
                  <a:gd name="T35" fmla="*/ 2 h 19"/>
                  <a:gd name="T36" fmla="*/ 5 w 7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19">
                    <a:moveTo>
                      <a:pt x="5" y="2"/>
                    </a:moveTo>
                    <a:cubicBezTo>
                      <a:pt x="6" y="2"/>
                      <a:pt x="5" y="2"/>
                      <a:pt x="6" y="1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3"/>
                      <a:pt x="4" y="7"/>
                      <a:pt x="4" y="9"/>
                    </a:cubicBezTo>
                    <a:cubicBezTo>
                      <a:pt x="3" y="11"/>
                      <a:pt x="2" y="12"/>
                      <a:pt x="2" y="14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8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1" y="17"/>
                      <a:pt x="0" y="16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2" y="17"/>
                      <a:pt x="3" y="15"/>
                      <a:pt x="3" y="13"/>
                    </a:cubicBezTo>
                    <a:cubicBezTo>
                      <a:pt x="5" y="11"/>
                      <a:pt x="5" y="8"/>
                      <a:pt x="6" y="5"/>
                    </a:cubicBezTo>
                    <a:cubicBezTo>
                      <a:pt x="6" y="4"/>
                      <a:pt x="7" y="2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5" y="3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0" name="Freeform 136"/>
              <p:cNvSpPr>
                <a:spLocks/>
              </p:cNvSpPr>
              <p:nvPr/>
            </p:nvSpPr>
            <p:spPr bwMode="auto">
              <a:xfrm>
                <a:off x="1385888" y="2705101"/>
                <a:ext cx="7938" cy="19050"/>
              </a:xfrm>
              <a:custGeom>
                <a:avLst/>
                <a:gdLst>
                  <a:gd name="T0" fmla="*/ 5 w 7"/>
                  <a:gd name="T1" fmla="*/ 1 h 18"/>
                  <a:gd name="T2" fmla="*/ 0 w 7"/>
                  <a:gd name="T3" fmla="*/ 17 h 18"/>
                  <a:gd name="T4" fmla="*/ 2 w 7"/>
                  <a:gd name="T5" fmla="*/ 17 h 18"/>
                  <a:gd name="T6" fmla="*/ 6 w 7"/>
                  <a:gd name="T7" fmla="*/ 1 h 18"/>
                  <a:gd name="T8" fmla="*/ 5 w 7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8">
                    <a:moveTo>
                      <a:pt x="5" y="1"/>
                    </a:moveTo>
                    <a:cubicBezTo>
                      <a:pt x="5" y="6"/>
                      <a:pt x="2" y="12"/>
                      <a:pt x="0" y="17"/>
                    </a:cubicBezTo>
                    <a:cubicBezTo>
                      <a:pt x="0" y="18"/>
                      <a:pt x="1" y="18"/>
                      <a:pt x="2" y="17"/>
                    </a:cubicBezTo>
                    <a:cubicBezTo>
                      <a:pt x="3" y="12"/>
                      <a:pt x="7" y="7"/>
                      <a:pt x="6" y="1"/>
                    </a:cubicBezTo>
                    <a:cubicBezTo>
                      <a:pt x="6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1" name="Freeform 137"/>
              <p:cNvSpPr>
                <a:spLocks/>
              </p:cNvSpPr>
              <p:nvPr/>
            </p:nvSpPr>
            <p:spPr bwMode="auto">
              <a:xfrm>
                <a:off x="1389063" y="2705101"/>
                <a:ext cx="6350" cy="20638"/>
              </a:xfrm>
              <a:custGeom>
                <a:avLst/>
                <a:gdLst>
                  <a:gd name="T0" fmla="*/ 5 w 7"/>
                  <a:gd name="T1" fmla="*/ 1 h 19"/>
                  <a:gd name="T2" fmla="*/ 1 w 7"/>
                  <a:gd name="T3" fmla="*/ 17 h 19"/>
                  <a:gd name="T4" fmla="*/ 2 w 7"/>
                  <a:gd name="T5" fmla="*/ 18 h 19"/>
                  <a:gd name="T6" fmla="*/ 5 w 7"/>
                  <a:gd name="T7" fmla="*/ 11 h 19"/>
                  <a:gd name="T8" fmla="*/ 7 w 7"/>
                  <a:gd name="T9" fmla="*/ 1 h 19"/>
                  <a:gd name="T10" fmla="*/ 5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5" y="1"/>
                    </a:moveTo>
                    <a:cubicBezTo>
                      <a:pt x="5" y="6"/>
                      <a:pt x="4" y="13"/>
                      <a:pt x="1" y="17"/>
                    </a:cubicBezTo>
                    <a:cubicBezTo>
                      <a:pt x="0" y="18"/>
                      <a:pt x="1" y="19"/>
                      <a:pt x="2" y="18"/>
                    </a:cubicBezTo>
                    <a:cubicBezTo>
                      <a:pt x="3" y="16"/>
                      <a:pt x="4" y="13"/>
                      <a:pt x="5" y="11"/>
                    </a:cubicBezTo>
                    <a:cubicBezTo>
                      <a:pt x="6" y="8"/>
                      <a:pt x="7" y="4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2" name="Freeform 138"/>
              <p:cNvSpPr>
                <a:spLocks/>
              </p:cNvSpPr>
              <p:nvPr/>
            </p:nvSpPr>
            <p:spPr bwMode="auto">
              <a:xfrm>
                <a:off x="1389063" y="2706688"/>
                <a:ext cx="7938" cy="19050"/>
              </a:xfrm>
              <a:custGeom>
                <a:avLst/>
                <a:gdLst>
                  <a:gd name="T0" fmla="*/ 5 w 7"/>
                  <a:gd name="T1" fmla="*/ 1 h 17"/>
                  <a:gd name="T2" fmla="*/ 1 w 7"/>
                  <a:gd name="T3" fmla="*/ 15 h 17"/>
                  <a:gd name="T4" fmla="*/ 2 w 7"/>
                  <a:gd name="T5" fmla="*/ 16 h 17"/>
                  <a:gd name="T6" fmla="*/ 7 w 7"/>
                  <a:gd name="T7" fmla="*/ 1 h 17"/>
                  <a:gd name="T8" fmla="*/ 5 w 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7">
                    <a:moveTo>
                      <a:pt x="5" y="1"/>
                    </a:moveTo>
                    <a:cubicBezTo>
                      <a:pt x="6" y="6"/>
                      <a:pt x="3" y="11"/>
                      <a:pt x="1" y="15"/>
                    </a:cubicBezTo>
                    <a:cubicBezTo>
                      <a:pt x="0" y="16"/>
                      <a:pt x="2" y="17"/>
                      <a:pt x="2" y="16"/>
                    </a:cubicBezTo>
                    <a:cubicBezTo>
                      <a:pt x="5" y="12"/>
                      <a:pt x="7" y="6"/>
                      <a:pt x="7" y="1"/>
                    </a:cubicBezTo>
                    <a:cubicBezTo>
                      <a:pt x="7" y="0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3" name="Freeform 139"/>
              <p:cNvSpPr>
                <a:spLocks/>
              </p:cNvSpPr>
              <p:nvPr/>
            </p:nvSpPr>
            <p:spPr bwMode="auto">
              <a:xfrm>
                <a:off x="1389063" y="2708276"/>
                <a:ext cx="11113" cy="20638"/>
              </a:xfrm>
              <a:custGeom>
                <a:avLst/>
                <a:gdLst>
                  <a:gd name="T0" fmla="*/ 9 w 11"/>
                  <a:gd name="T1" fmla="*/ 1 h 19"/>
                  <a:gd name="T2" fmla="*/ 0 w 11"/>
                  <a:gd name="T3" fmla="*/ 17 h 19"/>
                  <a:gd name="T4" fmla="*/ 1 w 11"/>
                  <a:gd name="T5" fmla="*/ 18 h 19"/>
                  <a:gd name="T6" fmla="*/ 11 w 11"/>
                  <a:gd name="T7" fmla="*/ 1 h 19"/>
                  <a:gd name="T8" fmla="*/ 9 w 11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9" y="1"/>
                    </a:moveTo>
                    <a:cubicBezTo>
                      <a:pt x="9" y="7"/>
                      <a:pt x="5" y="13"/>
                      <a:pt x="0" y="17"/>
                    </a:cubicBezTo>
                    <a:cubicBezTo>
                      <a:pt x="0" y="18"/>
                      <a:pt x="1" y="19"/>
                      <a:pt x="1" y="18"/>
                    </a:cubicBezTo>
                    <a:cubicBezTo>
                      <a:pt x="6" y="14"/>
                      <a:pt x="10" y="8"/>
                      <a:pt x="11" y="1"/>
                    </a:cubicBezTo>
                    <a:cubicBezTo>
                      <a:pt x="11" y="0"/>
                      <a:pt x="9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4" name="Freeform 140"/>
              <p:cNvSpPr>
                <a:spLocks/>
              </p:cNvSpPr>
              <p:nvPr/>
            </p:nvSpPr>
            <p:spPr bwMode="auto">
              <a:xfrm>
                <a:off x="1373188" y="2714626"/>
                <a:ext cx="17463" cy="33338"/>
              </a:xfrm>
              <a:custGeom>
                <a:avLst/>
                <a:gdLst>
                  <a:gd name="T0" fmla="*/ 16 w 17"/>
                  <a:gd name="T1" fmla="*/ 3 h 31"/>
                  <a:gd name="T2" fmla="*/ 6 w 17"/>
                  <a:gd name="T3" fmla="*/ 11 h 31"/>
                  <a:gd name="T4" fmla="*/ 12 w 17"/>
                  <a:gd name="T5" fmla="*/ 3 h 31"/>
                  <a:gd name="T6" fmla="*/ 3 w 17"/>
                  <a:gd name="T7" fmla="*/ 11 h 31"/>
                  <a:gd name="T8" fmla="*/ 9 w 17"/>
                  <a:gd name="T9" fmla="*/ 3 h 31"/>
                  <a:gd name="T10" fmla="*/ 6 w 17"/>
                  <a:gd name="T11" fmla="*/ 5 h 31"/>
                  <a:gd name="T12" fmla="*/ 11 w 17"/>
                  <a:gd name="T13" fmla="*/ 3 h 31"/>
                  <a:gd name="T14" fmla="*/ 4 w 17"/>
                  <a:gd name="T15" fmla="*/ 15 h 31"/>
                  <a:gd name="T16" fmla="*/ 11 w 17"/>
                  <a:gd name="T17" fmla="*/ 12 h 31"/>
                  <a:gd name="T18" fmla="*/ 1 w 17"/>
                  <a:gd name="T19" fmla="*/ 22 h 31"/>
                  <a:gd name="T20" fmla="*/ 12 w 17"/>
                  <a:gd name="T21" fmla="*/ 12 h 31"/>
                  <a:gd name="T22" fmla="*/ 5 w 17"/>
                  <a:gd name="T23" fmla="*/ 22 h 31"/>
                  <a:gd name="T24" fmla="*/ 7 w 17"/>
                  <a:gd name="T25" fmla="*/ 21 h 31"/>
                  <a:gd name="T26" fmla="*/ 4 w 17"/>
                  <a:gd name="T27" fmla="*/ 27 h 31"/>
                  <a:gd name="T28" fmla="*/ 9 w 17"/>
                  <a:gd name="T29" fmla="*/ 21 h 31"/>
                  <a:gd name="T30" fmla="*/ 4 w 17"/>
                  <a:gd name="T31" fmla="*/ 29 h 31"/>
                  <a:gd name="T32" fmla="*/ 6 w 17"/>
                  <a:gd name="T33" fmla="*/ 30 h 31"/>
                  <a:gd name="T34" fmla="*/ 9 w 17"/>
                  <a:gd name="T35" fmla="*/ 26 h 31"/>
                  <a:gd name="T36" fmla="*/ 6 w 17"/>
                  <a:gd name="T37" fmla="*/ 30 h 31"/>
                  <a:gd name="T38" fmla="*/ 9 w 17"/>
                  <a:gd name="T39" fmla="*/ 23 h 31"/>
                  <a:gd name="T40" fmla="*/ 5 w 17"/>
                  <a:gd name="T41" fmla="*/ 28 h 31"/>
                  <a:gd name="T42" fmla="*/ 9 w 17"/>
                  <a:gd name="T43" fmla="*/ 21 h 31"/>
                  <a:gd name="T44" fmla="*/ 5 w 17"/>
                  <a:gd name="T45" fmla="*/ 27 h 31"/>
                  <a:gd name="T46" fmla="*/ 7 w 17"/>
                  <a:gd name="T47" fmla="*/ 21 h 31"/>
                  <a:gd name="T48" fmla="*/ 5 w 17"/>
                  <a:gd name="T49" fmla="*/ 22 h 31"/>
                  <a:gd name="T50" fmla="*/ 12 w 17"/>
                  <a:gd name="T51" fmla="*/ 11 h 31"/>
                  <a:gd name="T52" fmla="*/ 1 w 17"/>
                  <a:gd name="T53" fmla="*/ 21 h 31"/>
                  <a:gd name="T54" fmla="*/ 11 w 17"/>
                  <a:gd name="T55" fmla="*/ 11 h 31"/>
                  <a:gd name="T56" fmla="*/ 4 w 17"/>
                  <a:gd name="T57" fmla="*/ 15 h 31"/>
                  <a:gd name="T58" fmla="*/ 14 w 17"/>
                  <a:gd name="T59" fmla="*/ 1 h 31"/>
                  <a:gd name="T60" fmla="*/ 6 w 17"/>
                  <a:gd name="T61" fmla="*/ 5 h 31"/>
                  <a:gd name="T62" fmla="*/ 9 w 17"/>
                  <a:gd name="T63" fmla="*/ 4 h 31"/>
                  <a:gd name="T64" fmla="*/ 3 w 17"/>
                  <a:gd name="T65" fmla="*/ 11 h 31"/>
                  <a:gd name="T66" fmla="*/ 12 w 17"/>
                  <a:gd name="T67" fmla="*/ 4 h 31"/>
                  <a:gd name="T68" fmla="*/ 6 w 17"/>
                  <a:gd name="T69" fmla="*/ 11 h 31"/>
                  <a:gd name="T70" fmla="*/ 16 w 17"/>
                  <a:gd name="T71" fmla="*/ 3 h 31"/>
                  <a:gd name="T72" fmla="*/ 9 w 17"/>
                  <a:gd name="T73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" h="31">
                    <a:moveTo>
                      <a:pt x="10" y="12"/>
                    </a:moveTo>
                    <a:cubicBezTo>
                      <a:pt x="13" y="9"/>
                      <a:pt x="15" y="6"/>
                      <a:pt x="16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2" y="5"/>
                      <a:pt x="9" y="8"/>
                      <a:pt x="6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9" y="9"/>
                      <a:pt x="11" y="6"/>
                      <a:pt x="12" y="3"/>
                    </a:cubicBezTo>
                    <a:cubicBezTo>
                      <a:pt x="12" y="3"/>
                      <a:pt x="12" y="2"/>
                      <a:pt x="11" y="3"/>
                    </a:cubicBezTo>
                    <a:cubicBezTo>
                      <a:pt x="8" y="5"/>
                      <a:pt x="6" y="8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6" y="9"/>
                      <a:pt x="8" y="6"/>
                      <a:pt x="9" y="3"/>
                    </a:cubicBezTo>
                    <a:cubicBezTo>
                      <a:pt x="10" y="3"/>
                      <a:pt x="9" y="2"/>
                      <a:pt x="8" y="3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6" y="7"/>
                      <a:pt x="6" y="6"/>
                    </a:cubicBezTo>
                    <a:cubicBezTo>
                      <a:pt x="8" y="5"/>
                      <a:pt x="10" y="4"/>
                      <a:pt x="11" y="3"/>
                    </a:cubicBezTo>
                    <a:cubicBezTo>
                      <a:pt x="15" y="1"/>
                      <a:pt x="11" y="5"/>
                      <a:pt x="11" y="6"/>
                    </a:cubicBezTo>
                    <a:cubicBezTo>
                      <a:pt x="9" y="9"/>
                      <a:pt x="6" y="12"/>
                      <a:pt x="4" y="15"/>
                    </a:cubicBezTo>
                    <a:cubicBezTo>
                      <a:pt x="4" y="15"/>
                      <a:pt x="4" y="16"/>
                      <a:pt x="5" y="16"/>
                    </a:cubicBezTo>
                    <a:cubicBezTo>
                      <a:pt x="7" y="14"/>
                      <a:pt x="9" y="13"/>
                      <a:pt x="11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7" y="15"/>
                      <a:pt x="3" y="18"/>
                      <a:pt x="1" y="22"/>
                    </a:cubicBezTo>
                    <a:cubicBezTo>
                      <a:pt x="0" y="22"/>
                      <a:pt x="1" y="23"/>
                      <a:pt x="2" y="22"/>
                    </a:cubicBezTo>
                    <a:cubicBezTo>
                      <a:pt x="6" y="19"/>
                      <a:pt x="8" y="15"/>
                      <a:pt x="12" y="12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8" y="14"/>
                      <a:pt x="6" y="18"/>
                      <a:pt x="5" y="22"/>
                    </a:cubicBezTo>
                    <a:cubicBezTo>
                      <a:pt x="4" y="23"/>
                      <a:pt x="5" y="23"/>
                      <a:pt x="6" y="23"/>
                    </a:cubicBezTo>
                    <a:cubicBezTo>
                      <a:pt x="6" y="22"/>
                      <a:pt x="6" y="22"/>
                      <a:pt x="7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4" y="27"/>
                      <a:pt x="5" y="28"/>
                      <a:pt x="6" y="27"/>
                    </a:cubicBezTo>
                    <a:cubicBezTo>
                      <a:pt x="7" y="25"/>
                      <a:pt x="8" y="23"/>
                      <a:pt x="9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6" y="23"/>
                      <a:pt x="5" y="26"/>
                      <a:pt x="4" y="29"/>
                    </a:cubicBezTo>
                    <a:cubicBezTo>
                      <a:pt x="4" y="29"/>
                      <a:pt x="5" y="30"/>
                      <a:pt x="6" y="29"/>
                    </a:cubicBezTo>
                    <a:cubicBezTo>
                      <a:pt x="7" y="26"/>
                      <a:pt x="9" y="25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8" y="29"/>
                      <a:pt x="8" y="27"/>
                      <a:pt x="9" y="26"/>
                    </a:cubicBezTo>
                    <a:cubicBezTo>
                      <a:pt x="10" y="25"/>
                      <a:pt x="8" y="24"/>
                      <a:pt x="8" y="25"/>
                    </a:cubicBezTo>
                    <a:cubicBezTo>
                      <a:pt x="7" y="27"/>
                      <a:pt x="7" y="28"/>
                      <a:pt x="6" y="30"/>
                    </a:cubicBezTo>
                    <a:cubicBezTo>
                      <a:pt x="6" y="31"/>
                      <a:pt x="7" y="31"/>
                      <a:pt x="7" y="30"/>
                    </a:cubicBezTo>
                    <a:cubicBezTo>
                      <a:pt x="8" y="28"/>
                      <a:pt x="9" y="26"/>
                      <a:pt x="9" y="23"/>
                    </a:cubicBezTo>
                    <a:cubicBezTo>
                      <a:pt x="9" y="23"/>
                      <a:pt x="9" y="23"/>
                      <a:pt x="8" y="23"/>
                    </a:cubicBezTo>
                    <a:cubicBezTo>
                      <a:pt x="6" y="25"/>
                      <a:pt x="5" y="26"/>
                      <a:pt x="5" y="28"/>
                    </a:cubicBezTo>
                    <a:cubicBezTo>
                      <a:pt x="5" y="29"/>
                      <a:pt x="5" y="29"/>
                      <a:pt x="6" y="29"/>
                    </a:cubicBezTo>
                    <a:cubicBezTo>
                      <a:pt x="7" y="26"/>
                      <a:pt x="8" y="24"/>
                      <a:pt x="9" y="21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7" y="23"/>
                      <a:pt x="6" y="25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5"/>
                      <a:pt x="7" y="23"/>
                      <a:pt x="7" y="21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6" y="22"/>
                      <a:pt x="6" y="23"/>
                    </a:cubicBezTo>
                    <a:cubicBezTo>
                      <a:pt x="7" y="18"/>
                      <a:pt x="9" y="15"/>
                      <a:pt x="12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8" y="14"/>
                      <a:pt x="5" y="18"/>
                      <a:pt x="1" y="21"/>
                    </a:cubicBezTo>
                    <a:cubicBezTo>
                      <a:pt x="1" y="22"/>
                      <a:pt x="2" y="22"/>
                      <a:pt x="2" y="22"/>
                    </a:cubicBezTo>
                    <a:cubicBezTo>
                      <a:pt x="5" y="18"/>
                      <a:pt x="8" y="15"/>
                      <a:pt x="11" y="11"/>
                    </a:cubicBezTo>
                    <a:cubicBezTo>
                      <a:pt x="11" y="11"/>
                      <a:pt x="10" y="10"/>
                      <a:pt x="10" y="10"/>
                    </a:cubicBezTo>
                    <a:cubicBezTo>
                      <a:pt x="8" y="12"/>
                      <a:pt x="6" y="13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8" y="11"/>
                      <a:pt x="12" y="6"/>
                      <a:pt x="14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2"/>
                      <a:pt x="8" y="4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5"/>
                      <a:pt x="8" y="4"/>
                      <a:pt x="9" y="4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7" y="6"/>
                      <a:pt x="5" y="9"/>
                      <a:pt x="3" y="11"/>
                    </a:cubicBezTo>
                    <a:cubicBezTo>
                      <a:pt x="3" y="12"/>
                      <a:pt x="4" y="13"/>
                      <a:pt x="4" y="12"/>
                    </a:cubicBezTo>
                    <a:cubicBezTo>
                      <a:pt x="7" y="9"/>
                      <a:pt x="9" y="6"/>
                      <a:pt x="12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9" y="6"/>
                      <a:pt x="8" y="8"/>
                      <a:pt x="6" y="11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10" y="9"/>
                      <a:pt x="13" y="6"/>
                      <a:pt x="16" y="3"/>
                    </a:cubicBezTo>
                    <a:cubicBezTo>
                      <a:pt x="16" y="3"/>
                      <a:pt x="15" y="3"/>
                      <a:pt x="15" y="2"/>
                    </a:cubicBezTo>
                    <a:cubicBezTo>
                      <a:pt x="14" y="6"/>
                      <a:pt x="12" y="8"/>
                      <a:pt x="9" y="11"/>
                    </a:cubicBezTo>
                    <a:cubicBezTo>
                      <a:pt x="9" y="12"/>
                      <a:pt x="10" y="13"/>
                      <a:pt x="1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5" name="Freeform 141"/>
              <p:cNvSpPr>
                <a:spLocks/>
              </p:cNvSpPr>
              <p:nvPr/>
            </p:nvSpPr>
            <p:spPr bwMode="auto">
              <a:xfrm>
                <a:off x="1376363" y="2722563"/>
                <a:ext cx="12700" cy="31750"/>
              </a:xfrm>
              <a:custGeom>
                <a:avLst/>
                <a:gdLst>
                  <a:gd name="T0" fmla="*/ 7 w 12"/>
                  <a:gd name="T1" fmla="*/ 15 h 31"/>
                  <a:gd name="T2" fmla="*/ 6 w 12"/>
                  <a:gd name="T3" fmla="*/ 25 h 31"/>
                  <a:gd name="T4" fmla="*/ 7 w 12"/>
                  <a:gd name="T5" fmla="*/ 25 h 31"/>
                  <a:gd name="T6" fmla="*/ 8 w 12"/>
                  <a:gd name="T7" fmla="*/ 24 h 31"/>
                  <a:gd name="T8" fmla="*/ 5 w 12"/>
                  <a:gd name="T9" fmla="*/ 30 h 31"/>
                  <a:gd name="T10" fmla="*/ 7 w 12"/>
                  <a:gd name="T11" fmla="*/ 30 h 31"/>
                  <a:gd name="T12" fmla="*/ 7 w 12"/>
                  <a:gd name="T13" fmla="*/ 18 h 31"/>
                  <a:gd name="T14" fmla="*/ 6 w 12"/>
                  <a:gd name="T15" fmla="*/ 8 h 31"/>
                  <a:gd name="T16" fmla="*/ 9 w 12"/>
                  <a:gd name="T17" fmla="*/ 3 h 31"/>
                  <a:gd name="T18" fmla="*/ 10 w 12"/>
                  <a:gd name="T19" fmla="*/ 5 h 31"/>
                  <a:gd name="T20" fmla="*/ 11 w 12"/>
                  <a:gd name="T21" fmla="*/ 5 h 31"/>
                  <a:gd name="T22" fmla="*/ 9 w 12"/>
                  <a:gd name="T23" fmla="*/ 6 h 31"/>
                  <a:gd name="T24" fmla="*/ 10 w 12"/>
                  <a:gd name="T25" fmla="*/ 7 h 31"/>
                  <a:gd name="T26" fmla="*/ 12 w 12"/>
                  <a:gd name="T27" fmla="*/ 4 h 31"/>
                  <a:gd name="T28" fmla="*/ 11 w 12"/>
                  <a:gd name="T29" fmla="*/ 3 h 31"/>
                  <a:gd name="T30" fmla="*/ 10 w 12"/>
                  <a:gd name="T31" fmla="*/ 4 h 31"/>
                  <a:gd name="T32" fmla="*/ 11 w 12"/>
                  <a:gd name="T33" fmla="*/ 5 h 31"/>
                  <a:gd name="T34" fmla="*/ 12 w 12"/>
                  <a:gd name="T35" fmla="*/ 1 h 31"/>
                  <a:gd name="T36" fmla="*/ 11 w 12"/>
                  <a:gd name="T37" fmla="*/ 0 h 31"/>
                  <a:gd name="T38" fmla="*/ 5 w 12"/>
                  <a:gd name="T39" fmla="*/ 30 h 31"/>
                  <a:gd name="T40" fmla="*/ 7 w 12"/>
                  <a:gd name="T41" fmla="*/ 31 h 31"/>
                  <a:gd name="T42" fmla="*/ 9 w 12"/>
                  <a:gd name="T43" fmla="*/ 20 h 31"/>
                  <a:gd name="T44" fmla="*/ 8 w 12"/>
                  <a:gd name="T45" fmla="*/ 20 h 31"/>
                  <a:gd name="T46" fmla="*/ 6 w 12"/>
                  <a:gd name="T47" fmla="*/ 25 h 31"/>
                  <a:gd name="T48" fmla="*/ 7 w 12"/>
                  <a:gd name="T49" fmla="*/ 25 h 31"/>
                  <a:gd name="T50" fmla="*/ 9 w 12"/>
                  <a:gd name="T51" fmla="*/ 15 h 31"/>
                  <a:gd name="T52" fmla="*/ 7 w 12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31">
                    <a:moveTo>
                      <a:pt x="7" y="15"/>
                    </a:moveTo>
                    <a:cubicBezTo>
                      <a:pt x="8" y="18"/>
                      <a:pt x="7" y="22"/>
                      <a:pt x="6" y="25"/>
                    </a:cubicBezTo>
                    <a:cubicBezTo>
                      <a:pt x="6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8" y="24"/>
                    </a:cubicBezTo>
                    <a:cubicBezTo>
                      <a:pt x="7" y="26"/>
                      <a:pt x="6" y="28"/>
                      <a:pt x="5" y="30"/>
                    </a:cubicBezTo>
                    <a:cubicBezTo>
                      <a:pt x="6" y="30"/>
                      <a:pt x="6" y="30"/>
                      <a:pt x="7" y="30"/>
                    </a:cubicBezTo>
                    <a:cubicBezTo>
                      <a:pt x="8" y="26"/>
                      <a:pt x="8" y="22"/>
                      <a:pt x="7" y="18"/>
                    </a:cubicBezTo>
                    <a:cubicBezTo>
                      <a:pt x="7" y="15"/>
                      <a:pt x="6" y="11"/>
                      <a:pt x="6" y="8"/>
                    </a:cubicBezTo>
                    <a:cubicBezTo>
                      <a:pt x="7" y="6"/>
                      <a:pt x="8" y="5"/>
                      <a:pt x="9" y="3"/>
                    </a:cubicBezTo>
                    <a:cubicBezTo>
                      <a:pt x="12" y="1"/>
                      <a:pt x="10" y="3"/>
                      <a:pt x="10" y="5"/>
                    </a:cubicBezTo>
                    <a:cubicBezTo>
                      <a:pt x="10" y="5"/>
                      <a:pt x="11" y="6"/>
                      <a:pt x="11" y="5"/>
                    </a:cubicBezTo>
                    <a:cubicBezTo>
                      <a:pt x="11" y="6"/>
                      <a:pt x="10" y="6"/>
                      <a:pt x="9" y="6"/>
                    </a:cubicBezTo>
                    <a:cubicBezTo>
                      <a:pt x="9" y="7"/>
                      <a:pt x="9" y="8"/>
                      <a:pt x="10" y="7"/>
                    </a:cubicBezTo>
                    <a:cubicBezTo>
                      <a:pt x="12" y="6"/>
                      <a:pt x="12" y="6"/>
                      <a:pt x="12" y="4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2" y="4"/>
                      <a:pt x="12" y="2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0" y="7"/>
                      <a:pt x="8" y="20"/>
                      <a:pt x="5" y="30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27"/>
                      <a:pt x="9" y="24"/>
                      <a:pt x="9" y="20"/>
                    </a:cubicBezTo>
                    <a:cubicBezTo>
                      <a:pt x="9" y="20"/>
                      <a:pt x="8" y="20"/>
                      <a:pt x="8" y="20"/>
                    </a:cubicBezTo>
                    <a:cubicBezTo>
                      <a:pt x="7" y="22"/>
                      <a:pt x="6" y="23"/>
                      <a:pt x="6" y="25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8" y="22"/>
                      <a:pt x="9" y="19"/>
                      <a:pt x="9" y="15"/>
                    </a:cubicBezTo>
                    <a:cubicBezTo>
                      <a:pt x="9" y="14"/>
                      <a:pt x="7" y="14"/>
                      <a:pt x="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6" name="Freeform 142"/>
              <p:cNvSpPr>
                <a:spLocks/>
              </p:cNvSpPr>
              <p:nvPr/>
            </p:nvSpPr>
            <p:spPr bwMode="auto">
              <a:xfrm>
                <a:off x="1382713" y="2724151"/>
                <a:ext cx="9525" cy="7938"/>
              </a:xfrm>
              <a:custGeom>
                <a:avLst/>
                <a:gdLst>
                  <a:gd name="T0" fmla="*/ 1 w 10"/>
                  <a:gd name="T1" fmla="*/ 4 h 8"/>
                  <a:gd name="T2" fmla="*/ 0 w 10"/>
                  <a:gd name="T3" fmla="*/ 6 h 8"/>
                  <a:gd name="T4" fmla="*/ 1 w 10"/>
                  <a:gd name="T5" fmla="*/ 7 h 8"/>
                  <a:gd name="T6" fmla="*/ 6 w 10"/>
                  <a:gd name="T7" fmla="*/ 3 h 8"/>
                  <a:gd name="T8" fmla="*/ 4 w 10"/>
                  <a:gd name="T9" fmla="*/ 3 h 8"/>
                  <a:gd name="T10" fmla="*/ 4 w 10"/>
                  <a:gd name="T11" fmla="*/ 7 h 8"/>
                  <a:gd name="T12" fmla="*/ 5 w 10"/>
                  <a:gd name="T13" fmla="*/ 7 h 8"/>
                  <a:gd name="T14" fmla="*/ 9 w 10"/>
                  <a:gd name="T15" fmla="*/ 1 h 8"/>
                  <a:gd name="T16" fmla="*/ 7 w 10"/>
                  <a:gd name="T17" fmla="*/ 1 h 8"/>
                  <a:gd name="T18" fmla="*/ 7 w 10"/>
                  <a:gd name="T19" fmla="*/ 6 h 8"/>
                  <a:gd name="T20" fmla="*/ 9 w 10"/>
                  <a:gd name="T21" fmla="*/ 7 h 8"/>
                  <a:gd name="T22" fmla="*/ 10 w 10"/>
                  <a:gd name="T23" fmla="*/ 3 h 8"/>
                  <a:gd name="T24" fmla="*/ 8 w 10"/>
                  <a:gd name="T25" fmla="*/ 2 h 8"/>
                  <a:gd name="T26" fmla="*/ 7 w 10"/>
                  <a:gd name="T27" fmla="*/ 6 h 8"/>
                  <a:gd name="T28" fmla="*/ 9 w 10"/>
                  <a:gd name="T29" fmla="*/ 7 h 8"/>
                  <a:gd name="T30" fmla="*/ 9 w 10"/>
                  <a:gd name="T31" fmla="*/ 1 h 8"/>
                  <a:gd name="T32" fmla="*/ 7 w 10"/>
                  <a:gd name="T33" fmla="*/ 1 h 8"/>
                  <a:gd name="T34" fmla="*/ 4 w 10"/>
                  <a:gd name="T35" fmla="*/ 7 h 8"/>
                  <a:gd name="T36" fmla="*/ 6 w 10"/>
                  <a:gd name="T37" fmla="*/ 7 h 8"/>
                  <a:gd name="T38" fmla="*/ 6 w 10"/>
                  <a:gd name="T39" fmla="*/ 3 h 8"/>
                  <a:gd name="T40" fmla="*/ 4 w 10"/>
                  <a:gd name="T41" fmla="*/ 3 h 8"/>
                  <a:gd name="T42" fmla="*/ 0 w 10"/>
                  <a:gd name="T43" fmla="*/ 5 h 8"/>
                  <a:gd name="T44" fmla="*/ 1 w 10"/>
                  <a:gd name="T45" fmla="*/ 6 h 8"/>
                  <a:gd name="T46" fmla="*/ 2 w 10"/>
                  <a:gd name="T47" fmla="*/ 5 h 8"/>
                  <a:gd name="T48" fmla="*/ 1 w 10"/>
                  <a:gd name="T4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8">
                    <a:moveTo>
                      <a:pt x="1" y="4"/>
                    </a:moveTo>
                    <a:cubicBezTo>
                      <a:pt x="1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3" y="6"/>
                      <a:pt x="4" y="5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8"/>
                      <a:pt x="5" y="8"/>
                      <a:pt x="5" y="7"/>
                    </a:cubicBezTo>
                    <a:cubicBezTo>
                      <a:pt x="7" y="5"/>
                      <a:pt x="8" y="3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8" y="3"/>
                      <a:pt x="8" y="5"/>
                      <a:pt x="7" y="6"/>
                    </a:cubicBezTo>
                    <a:cubicBezTo>
                      <a:pt x="7" y="7"/>
                      <a:pt x="8" y="8"/>
                      <a:pt x="9" y="7"/>
                    </a:cubicBezTo>
                    <a:cubicBezTo>
                      <a:pt x="9" y="6"/>
                      <a:pt x="9" y="4"/>
                      <a:pt x="10" y="3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8" y="5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5"/>
                      <a:pt x="9" y="3"/>
                      <a:pt x="9" y="1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6" y="3"/>
                      <a:pt x="5" y="5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4"/>
                      <a:pt x="6" y="3"/>
                    </a:cubicBezTo>
                    <a:cubicBezTo>
                      <a:pt x="6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5"/>
                    </a:cubicBezTo>
                    <a:cubicBezTo>
                      <a:pt x="3" y="5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7" name="Freeform 143"/>
              <p:cNvSpPr>
                <a:spLocks/>
              </p:cNvSpPr>
              <p:nvPr/>
            </p:nvSpPr>
            <p:spPr bwMode="auto">
              <a:xfrm>
                <a:off x="1392238" y="2722563"/>
                <a:ext cx="3175" cy="9525"/>
              </a:xfrm>
              <a:custGeom>
                <a:avLst/>
                <a:gdLst>
                  <a:gd name="T0" fmla="*/ 2 w 3"/>
                  <a:gd name="T1" fmla="*/ 1 h 10"/>
                  <a:gd name="T2" fmla="*/ 0 w 3"/>
                  <a:gd name="T3" fmla="*/ 9 h 10"/>
                  <a:gd name="T4" fmla="*/ 1 w 3"/>
                  <a:gd name="T5" fmla="*/ 9 h 10"/>
                  <a:gd name="T6" fmla="*/ 2 w 3"/>
                  <a:gd name="T7" fmla="*/ 6 h 10"/>
                  <a:gd name="T8" fmla="*/ 1 w 3"/>
                  <a:gd name="T9" fmla="*/ 6 h 10"/>
                  <a:gd name="T10" fmla="*/ 0 w 3"/>
                  <a:gd name="T11" fmla="*/ 9 h 10"/>
                  <a:gd name="T12" fmla="*/ 1 w 3"/>
                  <a:gd name="T13" fmla="*/ 10 h 10"/>
                  <a:gd name="T14" fmla="*/ 3 w 3"/>
                  <a:gd name="T15" fmla="*/ 1 h 10"/>
                  <a:gd name="T16" fmla="*/ 2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2" y="1"/>
                    </a:moveTo>
                    <a:cubicBezTo>
                      <a:pt x="2" y="4"/>
                      <a:pt x="1" y="7"/>
                      <a:pt x="0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3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8" name="Freeform 144"/>
              <p:cNvSpPr>
                <a:spLocks/>
              </p:cNvSpPr>
              <p:nvPr/>
            </p:nvSpPr>
            <p:spPr bwMode="auto">
              <a:xfrm>
                <a:off x="1392238" y="2722563"/>
                <a:ext cx="3175" cy="1270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11 h 12"/>
                  <a:gd name="T4" fmla="*/ 1 w 4"/>
                  <a:gd name="T5" fmla="*/ 11 h 12"/>
                  <a:gd name="T6" fmla="*/ 4 w 4"/>
                  <a:gd name="T7" fmla="*/ 5 h 12"/>
                  <a:gd name="T8" fmla="*/ 2 w 4"/>
                  <a:gd name="T9" fmla="*/ 4 h 12"/>
                  <a:gd name="T10" fmla="*/ 0 w 4"/>
                  <a:gd name="T11" fmla="*/ 11 h 12"/>
                  <a:gd name="T12" fmla="*/ 1 w 4"/>
                  <a:gd name="T13" fmla="*/ 11 h 12"/>
                  <a:gd name="T14" fmla="*/ 3 w 4"/>
                  <a:gd name="T15" fmla="*/ 1 h 12"/>
                  <a:gd name="T16" fmla="*/ 2 w 4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1" y="4"/>
                      <a:pt x="0" y="7"/>
                      <a:pt x="0" y="11"/>
                    </a:cubicBezTo>
                    <a:cubicBezTo>
                      <a:pt x="0" y="11"/>
                      <a:pt x="1" y="12"/>
                      <a:pt x="1" y="11"/>
                    </a:cubicBezTo>
                    <a:cubicBezTo>
                      <a:pt x="2" y="9"/>
                      <a:pt x="3" y="7"/>
                      <a:pt x="4" y="5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2" y="7"/>
                      <a:pt x="1" y="9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7"/>
                      <a:pt x="2" y="4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19" name="Freeform 145"/>
              <p:cNvSpPr>
                <a:spLocks/>
              </p:cNvSpPr>
              <p:nvPr/>
            </p:nvSpPr>
            <p:spPr bwMode="auto">
              <a:xfrm>
                <a:off x="1393825" y="2722563"/>
                <a:ext cx="1588" cy="9525"/>
              </a:xfrm>
              <a:custGeom>
                <a:avLst/>
                <a:gdLst>
                  <a:gd name="T0" fmla="*/ 0 w 2"/>
                  <a:gd name="T1" fmla="*/ 1 h 9"/>
                  <a:gd name="T2" fmla="*/ 0 w 2"/>
                  <a:gd name="T3" fmla="*/ 8 h 9"/>
                  <a:gd name="T4" fmla="*/ 2 w 2"/>
                  <a:gd name="T5" fmla="*/ 8 h 9"/>
                  <a:gd name="T6" fmla="*/ 2 w 2"/>
                  <a:gd name="T7" fmla="*/ 7 h 9"/>
                  <a:gd name="T8" fmla="*/ 0 w 2"/>
                  <a:gd name="T9" fmla="*/ 7 h 9"/>
                  <a:gd name="T10" fmla="*/ 0 w 2"/>
                  <a:gd name="T11" fmla="*/ 8 h 9"/>
                  <a:gd name="T12" fmla="*/ 2 w 2"/>
                  <a:gd name="T13" fmla="*/ 8 h 9"/>
                  <a:gd name="T14" fmla="*/ 1 w 2"/>
                  <a:gd name="T15" fmla="*/ 0 h 9"/>
                  <a:gd name="T16" fmla="*/ 0 w 2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9">
                    <a:moveTo>
                      <a:pt x="0" y="1"/>
                    </a:moveTo>
                    <a:cubicBezTo>
                      <a:pt x="0" y="3"/>
                      <a:pt x="0" y="6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7"/>
                      <a:pt x="2" y="7"/>
                    </a:cubicBezTo>
                    <a:cubicBezTo>
                      <a:pt x="2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2" y="9"/>
                      <a:pt x="2" y="8"/>
                    </a:cubicBezTo>
                    <a:cubicBezTo>
                      <a:pt x="2" y="6"/>
                      <a:pt x="2" y="3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0" name="Freeform 146"/>
              <p:cNvSpPr>
                <a:spLocks/>
              </p:cNvSpPr>
              <p:nvPr/>
            </p:nvSpPr>
            <p:spPr bwMode="auto">
              <a:xfrm>
                <a:off x="1392238" y="2724151"/>
                <a:ext cx="7938" cy="14288"/>
              </a:xfrm>
              <a:custGeom>
                <a:avLst/>
                <a:gdLst>
                  <a:gd name="T0" fmla="*/ 3 w 8"/>
                  <a:gd name="T1" fmla="*/ 3 h 14"/>
                  <a:gd name="T2" fmla="*/ 3 w 8"/>
                  <a:gd name="T3" fmla="*/ 10 h 14"/>
                  <a:gd name="T4" fmla="*/ 5 w 8"/>
                  <a:gd name="T5" fmla="*/ 9 h 14"/>
                  <a:gd name="T6" fmla="*/ 3 w 8"/>
                  <a:gd name="T7" fmla="*/ 9 h 14"/>
                  <a:gd name="T8" fmla="*/ 2 w 8"/>
                  <a:gd name="T9" fmla="*/ 9 h 14"/>
                  <a:gd name="T10" fmla="*/ 3 w 8"/>
                  <a:gd name="T11" fmla="*/ 12 h 14"/>
                  <a:gd name="T12" fmla="*/ 4 w 8"/>
                  <a:gd name="T13" fmla="*/ 11 h 14"/>
                  <a:gd name="T14" fmla="*/ 1 w 8"/>
                  <a:gd name="T15" fmla="*/ 8 h 14"/>
                  <a:gd name="T16" fmla="*/ 1 w 8"/>
                  <a:gd name="T17" fmla="*/ 9 h 14"/>
                  <a:gd name="T18" fmla="*/ 6 w 8"/>
                  <a:gd name="T19" fmla="*/ 13 h 14"/>
                  <a:gd name="T20" fmla="*/ 7 w 8"/>
                  <a:gd name="T21" fmla="*/ 13 h 14"/>
                  <a:gd name="T22" fmla="*/ 6 w 8"/>
                  <a:gd name="T23" fmla="*/ 6 h 14"/>
                  <a:gd name="T24" fmla="*/ 5 w 8"/>
                  <a:gd name="T25" fmla="*/ 7 h 14"/>
                  <a:gd name="T26" fmla="*/ 6 w 8"/>
                  <a:gd name="T27" fmla="*/ 12 h 14"/>
                  <a:gd name="T28" fmla="*/ 7 w 8"/>
                  <a:gd name="T29" fmla="*/ 12 h 14"/>
                  <a:gd name="T30" fmla="*/ 7 w 8"/>
                  <a:gd name="T31" fmla="*/ 1 h 14"/>
                  <a:gd name="T32" fmla="*/ 6 w 8"/>
                  <a:gd name="T33" fmla="*/ 1 h 14"/>
                  <a:gd name="T34" fmla="*/ 5 w 8"/>
                  <a:gd name="T35" fmla="*/ 10 h 14"/>
                  <a:gd name="T36" fmla="*/ 7 w 8"/>
                  <a:gd name="T37" fmla="*/ 10 h 14"/>
                  <a:gd name="T38" fmla="*/ 7 w 8"/>
                  <a:gd name="T39" fmla="*/ 5 h 14"/>
                  <a:gd name="T40" fmla="*/ 6 w 8"/>
                  <a:gd name="T41" fmla="*/ 5 h 14"/>
                  <a:gd name="T42" fmla="*/ 5 w 8"/>
                  <a:gd name="T43" fmla="*/ 10 h 14"/>
                  <a:gd name="T44" fmla="*/ 7 w 8"/>
                  <a:gd name="T45" fmla="*/ 10 h 14"/>
                  <a:gd name="T46" fmla="*/ 7 w 8"/>
                  <a:gd name="T47" fmla="*/ 1 h 14"/>
                  <a:gd name="T48" fmla="*/ 6 w 8"/>
                  <a:gd name="T49" fmla="*/ 1 h 14"/>
                  <a:gd name="T50" fmla="*/ 6 w 8"/>
                  <a:gd name="T51" fmla="*/ 12 h 14"/>
                  <a:gd name="T52" fmla="*/ 7 w 8"/>
                  <a:gd name="T53" fmla="*/ 12 h 14"/>
                  <a:gd name="T54" fmla="*/ 6 w 8"/>
                  <a:gd name="T55" fmla="*/ 7 h 14"/>
                  <a:gd name="T56" fmla="*/ 5 w 8"/>
                  <a:gd name="T57" fmla="*/ 7 h 14"/>
                  <a:gd name="T58" fmla="*/ 6 w 8"/>
                  <a:gd name="T59" fmla="*/ 13 h 14"/>
                  <a:gd name="T60" fmla="*/ 7 w 8"/>
                  <a:gd name="T61" fmla="*/ 12 h 14"/>
                  <a:gd name="T62" fmla="*/ 1 w 8"/>
                  <a:gd name="T63" fmla="*/ 8 h 14"/>
                  <a:gd name="T64" fmla="*/ 0 w 8"/>
                  <a:gd name="T65" fmla="*/ 9 h 14"/>
                  <a:gd name="T66" fmla="*/ 4 w 8"/>
                  <a:gd name="T67" fmla="*/ 12 h 14"/>
                  <a:gd name="T68" fmla="*/ 5 w 8"/>
                  <a:gd name="T69" fmla="*/ 12 h 14"/>
                  <a:gd name="T70" fmla="*/ 4 w 8"/>
                  <a:gd name="T71" fmla="*/ 9 h 14"/>
                  <a:gd name="T72" fmla="*/ 3 w 8"/>
                  <a:gd name="T73" fmla="*/ 10 h 14"/>
                  <a:gd name="T74" fmla="*/ 4 w 8"/>
                  <a:gd name="T75" fmla="*/ 10 h 14"/>
                  <a:gd name="T76" fmla="*/ 5 w 8"/>
                  <a:gd name="T77" fmla="*/ 10 h 14"/>
                  <a:gd name="T78" fmla="*/ 4 w 8"/>
                  <a:gd name="T79" fmla="*/ 3 h 14"/>
                  <a:gd name="T80" fmla="*/ 3 w 8"/>
                  <a:gd name="T8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" h="14">
                    <a:moveTo>
                      <a:pt x="3" y="3"/>
                    </a:moveTo>
                    <a:cubicBezTo>
                      <a:pt x="4" y="6"/>
                      <a:pt x="4" y="8"/>
                      <a:pt x="3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4" y="11"/>
                    </a:cubicBezTo>
                    <a:cubicBezTo>
                      <a:pt x="3" y="10"/>
                      <a:pt x="2" y="9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4"/>
                      <a:pt x="7" y="14"/>
                      <a:pt x="7" y="13"/>
                    </a:cubicBezTo>
                    <a:cubicBezTo>
                      <a:pt x="8" y="11"/>
                      <a:pt x="7" y="9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9"/>
                      <a:pt x="6" y="10"/>
                      <a:pt x="6" y="12"/>
                    </a:cubicBezTo>
                    <a:cubicBezTo>
                      <a:pt x="6" y="13"/>
                      <a:pt x="7" y="13"/>
                      <a:pt x="7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4"/>
                      <a:pt x="6" y="7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6" y="8"/>
                      <a:pt x="7" y="7"/>
                      <a:pt x="7" y="5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6"/>
                      <a:pt x="5" y="8"/>
                      <a:pt x="5" y="10"/>
                    </a:cubicBezTo>
                    <a:cubicBezTo>
                      <a:pt x="5" y="10"/>
                      <a:pt x="6" y="11"/>
                      <a:pt x="7" y="10"/>
                    </a:cubicBezTo>
                    <a:cubicBezTo>
                      <a:pt x="7" y="7"/>
                      <a:pt x="7" y="4"/>
                      <a:pt x="7" y="1"/>
                    </a:cubicBezTo>
                    <a:cubicBezTo>
                      <a:pt x="7" y="0"/>
                      <a:pt x="6" y="0"/>
                      <a:pt x="6" y="1"/>
                    </a:cubicBezTo>
                    <a:cubicBezTo>
                      <a:pt x="6" y="5"/>
                      <a:pt x="6" y="8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0"/>
                      <a:pt x="7" y="9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6" y="9"/>
                      <a:pt x="6" y="11"/>
                      <a:pt x="6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5" y="11"/>
                      <a:pt x="3" y="9"/>
                      <a:pt x="1" y="8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10"/>
                      <a:pt x="2" y="11"/>
                      <a:pt x="4" y="12"/>
                    </a:cubicBezTo>
                    <a:cubicBezTo>
                      <a:pt x="4" y="13"/>
                      <a:pt x="5" y="12"/>
                      <a:pt x="5" y="12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1"/>
                      <a:pt x="5" y="10"/>
                      <a:pt x="5" y="10"/>
                    </a:cubicBezTo>
                    <a:cubicBezTo>
                      <a:pt x="5" y="8"/>
                      <a:pt x="5" y="5"/>
                      <a:pt x="4" y="3"/>
                    </a:cubicBezTo>
                    <a:cubicBezTo>
                      <a:pt x="4" y="2"/>
                      <a:pt x="3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1" name="Freeform 147"/>
              <p:cNvSpPr>
                <a:spLocks/>
              </p:cNvSpPr>
              <p:nvPr/>
            </p:nvSpPr>
            <p:spPr bwMode="auto">
              <a:xfrm>
                <a:off x="1393825" y="2714626"/>
                <a:ext cx="6350" cy="14288"/>
              </a:xfrm>
              <a:custGeom>
                <a:avLst/>
                <a:gdLst>
                  <a:gd name="T0" fmla="*/ 2 w 6"/>
                  <a:gd name="T1" fmla="*/ 13 h 14"/>
                  <a:gd name="T2" fmla="*/ 6 w 6"/>
                  <a:gd name="T3" fmla="*/ 2 h 14"/>
                  <a:gd name="T4" fmla="*/ 5 w 6"/>
                  <a:gd name="T5" fmla="*/ 1 h 14"/>
                  <a:gd name="T6" fmla="*/ 1 w 6"/>
                  <a:gd name="T7" fmla="*/ 11 h 14"/>
                  <a:gd name="T8" fmla="*/ 2 w 6"/>
                  <a:gd name="T9" fmla="*/ 11 h 14"/>
                  <a:gd name="T10" fmla="*/ 3 w 6"/>
                  <a:gd name="T11" fmla="*/ 6 h 14"/>
                  <a:gd name="T12" fmla="*/ 2 w 6"/>
                  <a:gd name="T13" fmla="*/ 6 h 14"/>
                  <a:gd name="T14" fmla="*/ 1 w 6"/>
                  <a:gd name="T15" fmla="*/ 11 h 14"/>
                  <a:gd name="T16" fmla="*/ 2 w 6"/>
                  <a:gd name="T17" fmla="*/ 11 h 14"/>
                  <a:gd name="T18" fmla="*/ 6 w 6"/>
                  <a:gd name="T19" fmla="*/ 2 h 14"/>
                  <a:gd name="T20" fmla="*/ 5 w 6"/>
                  <a:gd name="T21" fmla="*/ 1 h 14"/>
                  <a:gd name="T22" fmla="*/ 0 w 6"/>
                  <a:gd name="T23" fmla="*/ 13 h 14"/>
                  <a:gd name="T24" fmla="*/ 2 w 6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4">
                    <a:moveTo>
                      <a:pt x="2" y="13"/>
                    </a:moveTo>
                    <a:cubicBezTo>
                      <a:pt x="2" y="9"/>
                      <a:pt x="4" y="5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4" y="5"/>
                      <a:pt x="3" y="8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9"/>
                      <a:pt x="3" y="8"/>
                      <a:pt x="3" y="6"/>
                    </a:cubicBezTo>
                    <a:cubicBezTo>
                      <a:pt x="4" y="5"/>
                      <a:pt x="2" y="5"/>
                      <a:pt x="2" y="6"/>
                    </a:cubicBezTo>
                    <a:cubicBezTo>
                      <a:pt x="2" y="7"/>
                      <a:pt x="1" y="9"/>
                      <a:pt x="1" y="11"/>
                    </a:cubicBezTo>
                    <a:cubicBezTo>
                      <a:pt x="1" y="11"/>
                      <a:pt x="2" y="12"/>
                      <a:pt x="2" y="11"/>
                    </a:cubicBezTo>
                    <a:cubicBezTo>
                      <a:pt x="4" y="8"/>
                      <a:pt x="6" y="5"/>
                      <a:pt x="6" y="2"/>
                    </a:cubicBezTo>
                    <a:cubicBezTo>
                      <a:pt x="6" y="1"/>
                      <a:pt x="6" y="0"/>
                      <a:pt x="5" y="1"/>
                    </a:cubicBezTo>
                    <a:cubicBezTo>
                      <a:pt x="2" y="4"/>
                      <a:pt x="0" y="9"/>
                      <a:pt x="0" y="13"/>
                    </a:cubicBezTo>
                    <a:cubicBezTo>
                      <a:pt x="0" y="14"/>
                      <a:pt x="2" y="14"/>
                      <a:pt x="2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2" name="Freeform 148"/>
              <p:cNvSpPr>
                <a:spLocks/>
              </p:cNvSpPr>
              <p:nvPr/>
            </p:nvSpPr>
            <p:spPr bwMode="auto">
              <a:xfrm>
                <a:off x="1392238" y="2713038"/>
                <a:ext cx="9525" cy="9525"/>
              </a:xfrm>
              <a:custGeom>
                <a:avLst/>
                <a:gdLst>
                  <a:gd name="T0" fmla="*/ 7 w 9"/>
                  <a:gd name="T1" fmla="*/ 0 h 9"/>
                  <a:gd name="T2" fmla="*/ 1 w 9"/>
                  <a:gd name="T3" fmla="*/ 8 h 9"/>
                  <a:gd name="T4" fmla="*/ 2 w 9"/>
                  <a:gd name="T5" fmla="*/ 9 h 9"/>
                  <a:gd name="T6" fmla="*/ 3 w 9"/>
                  <a:gd name="T7" fmla="*/ 4 h 9"/>
                  <a:gd name="T8" fmla="*/ 2 w 9"/>
                  <a:gd name="T9" fmla="*/ 3 h 9"/>
                  <a:gd name="T10" fmla="*/ 1 w 9"/>
                  <a:gd name="T11" fmla="*/ 9 h 9"/>
                  <a:gd name="T12" fmla="*/ 2 w 9"/>
                  <a:gd name="T13" fmla="*/ 9 h 9"/>
                  <a:gd name="T14" fmla="*/ 8 w 9"/>
                  <a:gd name="T15" fmla="*/ 1 h 9"/>
                  <a:gd name="T16" fmla="*/ 7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cubicBezTo>
                      <a:pt x="5" y="3"/>
                      <a:pt x="4" y="6"/>
                      <a:pt x="1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7"/>
                      <a:pt x="2" y="5"/>
                      <a:pt x="3" y="4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5"/>
                      <a:pt x="0" y="7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5" y="7"/>
                      <a:pt x="6" y="4"/>
                      <a:pt x="8" y="1"/>
                    </a:cubicBezTo>
                    <a:cubicBezTo>
                      <a:pt x="9" y="0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3" name="Freeform 149"/>
              <p:cNvSpPr>
                <a:spLocks/>
              </p:cNvSpPr>
              <p:nvPr/>
            </p:nvSpPr>
            <p:spPr bwMode="auto">
              <a:xfrm>
                <a:off x="1354138" y="2705101"/>
                <a:ext cx="55563" cy="65088"/>
              </a:xfrm>
              <a:custGeom>
                <a:avLst/>
                <a:gdLst>
                  <a:gd name="T0" fmla="*/ 33 w 53"/>
                  <a:gd name="T1" fmla="*/ 14 h 62"/>
                  <a:gd name="T2" fmla="*/ 42 w 53"/>
                  <a:gd name="T3" fmla="*/ 18 h 62"/>
                  <a:gd name="T4" fmla="*/ 45 w 53"/>
                  <a:gd name="T5" fmla="*/ 19 h 62"/>
                  <a:gd name="T6" fmla="*/ 49 w 53"/>
                  <a:gd name="T7" fmla="*/ 22 h 62"/>
                  <a:gd name="T8" fmla="*/ 44 w 53"/>
                  <a:gd name="T9" fmla="*/ 7 h 62"/>
                  <a:gd name="T10" fmla="*/ 35 w 53"/>
                  <a:gd name="T11" fmla="*/ 5 h 62"/>
                  <a:gd name="T12" fmla="*/ 24 w 53"/>
                  <a:gd name="T13" fmla="*/ 17 h 62"/>
                  <a:gd name="T14" fmla="*/ 12 w 53"/>
                  <a:gd name="T15" fmla="*/ 22 h 62"/>
                  <a:gd name="T16" fmla="*/ 11 w 53"/>
                  <a:gd name="T17" fmla="*/ 18 h 62"/>
                  <a:gd name="T18" fmla="*/ 10 w 53"/>
                  <a:gd name="T19" fmla="*/ 15 h 62"/>
                  <a:gd name="T20" fmla="*/ 16 w 53"/>
                  <a:gd name="T21" fmla="*/ 17 h 62"/>
                  <a:gd name="T22" fmla="*/ 23 w 53"/>
                  <a:gd name="T23" fmla="*/ 11 h 62"/>
                  <a:gd name="T24" fmla="*/ 24 w 53"/>
                  <a:gd name="T25" fmla="*/ 22 h 62"/>
                  <a:gd name="T26" fmla="*/ 6 w 53"/>
                  <a:gd name="T27" fmla="*/ 35 h 62"/>
                  <a:gd name="T28" fmla="*/ 10 w 53"/>
                  <a:gd name="T29" fmla="*/ 35 h 62"/>
                  <a:gd name="T30" fmla="*/ 14 w 53"/>
                  <a:gd name="T31" fmla="*/ 44 h 62"/>
                  <a:gd name="T32" fmla="*/ 18 w 53"/>
                  <a:gd name="T33" fmla="*/ 39 h 62"/>
                  <a:gd name="T34" fmla="*/ 23 w 53"/>
                  <a:gd name="T35" fmla="*/ 43 h 62"/>
                  <a:gd name="T36" fmla="*/ 21 w 53"/>
                  <a:gd name="T37" fmla="*/ 51 h 62"/>
                  <a:gd name="T38" fmla="*/ 18 w 53"/>
                  <a:gd name="T39" fmla="*/ 53 h 62"/>
                  <a:gd name="T40" fmla="*/ 12 w 53"/>
                  <a:gd name="T41" fmla="*/ 45 h 62"/>
                  <a:gd name="T42" fmla="*/ 23 w 53"/>
                  <a:gd name="T43" fmla="*/ 53 h 62"/>
                  <a:gd name="T44" fmla="*/ 24 w 53"/>
                  <a:gd name="T45" fmla="*/ 53 h 62"/>
                  <a:gd name="T46" fmla="*/ 28 w 53"/>
                  <a:gd name="T47" fmla="*/ 57 h 62"/>
                  <a:gd name="T48" fmla="*/ 31 w 53"/>
                  <a:gd name="T49" fmla="*/ 57 h 62"/>
                  <a:gd name="T50" fmla="*/ 29 w 53"/>
                  <a:gd name="T51" fmla="*/ 35 h 62"/>
                  <a:gd name="T52" fmla="*/ 29 w 53"/>
                  <a:gd name="T53" fmla="*/ 46 h 62"/>
                  <a:gd name="T54" fmla="*/ 30 w 53"/>
                  <a:gd name="T55" fmla="*/ 49 h 62"/>
                  <a:gd name="T56" fmla="*/ 28 w 53"/>
                  <a:gd name="T57" fmla="*/ 48 h 62"/>
                  <a:gd name="T58" fmla="*/ 25 w 53"/>
                  <a:gd name="T59" fmla="*/ 56 h 62"/>
                  <a:gd name="T60" fmla="*/ 24 w 53"/>
                  <a:gd name="T61" fmla="*/ 49 h 62"/>
                  <a:gd name="T62" fmla="*/ 16 w 53"/>
                  <a:gd name="T63" fmla="*/ 48 h 62"/>
                  <a:gd name="T64" fmla="*/ 23 w 53"/>
                  <a:gd name="T65" fmla="*/ 56 h 62"/>
                  <a:gd name="T66" fmla="*/ 22 w 53"/>
                  <a:gd name="T67" fmla="*/ 52 h 62"/>
                  <a:gd name="T68" fmla="*/ 23 w 53"/>
                  <a:gd name="T69" fmla="*/ 48 h 62"/>
                  <a:gd name="T70" fmla="*/ 22 w 53"/>
                  <a:gd name="T71" fmla="*/ 38 h 62"/>
                  <a:gd name="T72" fmla="*/ 20 w 53"/>
                  <a:gd name="T73" fmla="*/ 36 h 62"/>
                  <a:gd name="T74" fmla="*/ 16 w 53"/>
                  <a:gd name="T75" fmla="*/ 42 h 62"/>
                  <a:gd name="T76" fmla="*/ 11 w 53"/>
                  <a:gd name="T77" fmla="*/ 39 h 62"/>
                  <a:gd name="T78" fmla="*/ 12 w 53"/>
                  <a:gd name="T79" fmla="*/ 32 h 62"/>
                  <a:gd name="T80" fmla="*/ 9 w 53"/>
                  <a:gd name="T81" fmla="*/ 32 h 62"/>
                  <a:gd name="T82" fmla="*/ 16 w 53"/>
                  <a:gd name="T83" fmla="*/ 29 h 62"/>
                  <a:gd name="T84" fmla="*/ 31 w 53"/>
                  <a:gd name="T85" fmla="*/ 10 h 62"/>
                  <a:gd name="T86" fmla="*/ 18 w 53"/>
                  <a:gd name="T87" fmla="*/ 14 h 62"/>
                  <a:gd name="T88" fmla="*/ 13 w 53"/>
                  <a:gd name="T89" fmla="*/ 15 h 62"/>
                  <a:gd name="T90" fmla="*/ 6 w 53"/>
                  <a:gd name="T91" fmla="*/ 24 h 62"/>
                  <a:gd name="T92" fmla="*/ 15 w 53"/>
                  <a:gd name="T93" fmla="*/ 21 h 62"/>
                  <a:gd name="T94" fmla="*/ 28 w 53"/>
                  <a:gd name="T95" fmla="*/ 10 h 62"/>
                  <a:gd name="T96" fmla="*/ 35 w 53"/>
                  <a:gd name="T97" fmla="*/ 8 h 62"/>
                  <a:gd name="T98" fmla="*/ 45 w 53"/>
                  <a:gd name="T99" fmla="*/ 12 h 62"/>
                  <a:gd name="T100" fmla="*/ 47 w 53"/>
                  <a:gd name="T101" fmla="*/ 7 h 62"/>
                  <a:gd name="T102" fmla="*/ 52 w 53"/>
                  <a:gd name="T103" fmla="*/ 19 h 62"/>
                  <a:gd name="T104" fmla="*/ 49 w 53"/>
                  <a:gd name="T105" fmla="*/ 18 h 62"/>
                  <a:gd name="T106" fmla="*/ 48 w 53"/>
                  <a:gd name="T107" fmla="*/ 14 h 62"/>
                  <a:gd name="T108" fmla="*/ 44 w 53"/>
                  <a:gd name="T109" fmla="*/ 21 h 62"/>
                  <a:gd name="T110" fmla="*/ 43 w 53"/>
                  <a:gd name="T111" fmla="*/ 10 h 62"/>
                  <a:gd name="T112" fmla="*/ 33 w 53"/>
                  <a:gd name="T113" fmla="*/ 9 h 62"/>
                  <a:gd name="T114" fmla="*/ 36 w 53"/>
                  <a:gd name="T11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" h="62">
                    <a:moveTo>
                      <a:pt x="43" y="8"/>
                    </a:moveTo>
                    <a:cubicBezTo>
                      <a:pt x="41" y="8"/>
                      <a:pt x="39" y="10"/>
                      <a:pt x="38" y="11"/>
                    </a:cubicBezTo>
                    <a:cubicBezTo>
                      <a:pt x="39" y="10"/>
                      <a:pt x="40" y="6"/>
                      <a:pt x="41" y="4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37" y="6"/>
                      <a:pt x="36" y="9"/>
                      <a:pt x="34" y="12"/>
                    </a:cubicBezTo>
                    <a:cubicBezTo>
                      <a:pt x="34" y="13"/>
                      <a:pt x="31" y="21"/>
                      <a:pt x="33" y="14"/>
                    </a:cubicBezTo>
                    <a:cubicBezTo>
                      <a:pt x="34" y="11"/>
                      <a:pt x="36" y="8"/>
                      <a:pt x="38" y="5"/>
                    </a:cubicBezTo>
                    <a:cubicBezTo>
                      <a:pt x="38" y="4"/>
                      <a:pt x="37" y="3"/>
                      <a:pt x="37" y="4"/>
                    </a:cubicBezTo>
                    <a:cubicBezTo>
                      <a:pt x="31" y="6"/>
                      <a:pt x="33" y="6"/>
                      <a:pt x="43" y="6"/>
                    </a:cubicBezTo>
                    <a:cubicBezTo>
                      <a:pt x="42" y="8"/>
                      <a:pt x="42" y="9"/>
                      <a:pt x="42" y="11"/>
                    </a:cubicBezTo>
                    <a:cubicBezTo>
                      <a:pt x="41" y="13"/>
                      <a:pt x="41" y="15"/>
                      <a:pt x="41" y="17"/>
                    </a:cubicBezTo>
                    <a:cubicBezTo>
                      <a:pt x="41" y="18"/>
                      <a:pt x="42" y="18"/>
                      <a:pt x="42" y="18"/>
                    </a:cubicBezTo>
                    <a:cubicBezTo>
                      <a:pt x="43" y="11"/>
                      <a:pt x="41" y="19"/>
                      <a:pt x="41" y="19"/>
                    </a:cubicBezTo>
                    <a:cubicBezTo>
                      <a:pt x="42" y="20"/>
                      <a:pt x="42" y="20"/>
                      <a:pt x="43" y="18"/>
                    </a:cubicBezTo>
                    <a:cubicBezTo>
                      <a:pt x="43" y="20"/>
                      <a:pt x="43" y="22"/>
                      <a:pt x="42" y="24"/>
                    </a:cubicBezTo>
                    <a:cubicBezTo>
                      <a:pt x="42" y="25"/>
                      <a:pt x="44" y="25"/>
                      <a:pt x="44" y="24"/>
                    </a:cubicBezTo>
                    <a:cubicBezTo>
                      <a:pt x="44" y="27"/>
                      <a:pt x="44" y="27"/>
                      <a:pt x="44" y="25"/>
                    </a:cubicBezTo>
                    <a:cubicBezTo>
                      <a:pt x="44" y="23"/>
                      <a:pt x="44" y="20"/>
                      <a:pt x="45" y="19"/>
                    </a:cubicBezTo>
                    <a:cubicBezTo>
                      <a:pt x="46" y="16"/>
                      <a:pt x="46" y="16"/>
                      <a:pt x="47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9"/>
                      <a:pt x="46" y="20"/>
                      <a:pt x="45" y="21"/>
                    </a:cubicBezTo>
                    <a:cubicBezTo>
                      <a:pt x="45" y="22"/>
                      <a:pt x="46" y="22"/>
                      <a:pt x="47" y="21"/>
                    </a:cubicBezTo>
                    <a:cubicBezTo>
                      <a:pt x="48" y="20"/>
                      <a:pt x="48" y="18"/>
                      <a:pt x="48" y="21"/>
                    </a:cubicBezTo>
                    <a:cubicBezTo>
                      <a:pt x="48" y="22"/>
                      <a:pt x="49" y="22"/>
                      <a:pt x="49" y="22"/>
                    </a:cubicBezTo>
                    <a:cubicBezTo>
                      <a:pt x="53" y="17"/>
                      <a:pt x="48" y="10"/>
                      <a:pt x="44" y="7"/>
                    </a:cubicBezTo>
                    <a:cubicBezTo>
                      <a:pt x="44" y="7"/>
                      <a:pt x="43" y="7"/>
                      <a:pt x="43" y="8"/>
                    </a:cubicBezTo>
                    <a:cubicBezTo>
                      <a:pt x="45" y="10"/>
                      <a:pt x="46" y="12"/>
                      <a:pt x="46" y="14"/>
                    </a:cubicBezTo>
                    <a:cubicBezTo>
                      <a:pt x="46" y="15"/>
                      <a:pt x="47" y="15"/>
                      <a:pt x="47" y="14"/>
                    </a:cubicBezTo>
                    <a:cubicBezTo>
                      <a:pt x="45" y="1"/>
                      <a:pt x="48" y="20"/>
                      <a:pt x="46" y="14"/>
                    </a:cubicBezTo>
                    <a:cubicBezTo>
                      <a:pt x="45" y="10"/>
                      <a:pt x="45" y="10"/>
                      <a:pt x="44" y="7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8"/>
                      <a:pt x="44" y="18"/>
                      <a:pt x="43" y="14"/>
                    </a:cubicBezTo>
                    <a:cubicBezTo>
                      <a:pt x="43" y="13"/>
                      <a:pt x="42" y="11"/>
                      <a:pt x="42" y="10"/>
                    </a:cubicBezTo>
                    <a:cubicBezTo>
                      <a:pt x="41" y="8"/>
                      <a:pt x="41" y="7"/>
                      <a:pt x="39" y="5"/>
                    </a:cubicBezTo>
                    <a:cubicBezTo>
                      <a:pt x="37" y="3"/>
                      <a:pt x="35" y="9"/>
                      <a:pt x="36" y="5"/>
                    </a:cubicBezTo>
                    <a:cubicBezTo>
                      <a:pt x="36" y="5"/>
                      <a:pt x="35" y="4"/>
                      <a:pt x="35" y="5"/>
                    </a:cubicBezTo>
                    <a:cubicBezTo>
                      <a:pt x="33" y="9"/>
                      <a:pt x="32" y="10"/>
                      <a:pt x="34" y="5"/>
                    </a:cubicBezTo>
                    <a:cubicBezTo>
                      <a:pt x="35" y="4"/>
                      <a:pt x="34" y="4"/>
                      <a:pt x="33" y="5"/>
                    </a:cubicBezTo>
                    <a:cubicBezTo>
                      <a:pt x="31" y="8"/>
                      <a:pt x="25" y="20"/>
                      <a:pt x="31" y="8"/>
                    </a:cubicBezTo>
                    <a:cubicBezTo>
                      <a:pt x="31" y="7"/>
                      <a:pt x="30" y="7"/>
                      <a:pt x="30" y="7"/>
                    </a:cubicBezTo>
                    <a:cubicBezTo>
                      <a:pt x="28" y="10"/>
                      <a:pt x="25" y="13"/>
                      <a:pt x="23" y="16"/>
                    </a:cubicBezTo>
                    <a:cubicBezTo>
                      <a:pt x="22" y="17"/>
                      <a:pt x="23" y="17"/>
                      <a:pt x="24" y="17"/>
                    </a:cubicBezTo>
                    <a:cubicBezTo>
                      <a:pt x="25" y="16"/>
                      <a:pt x="26" y="15"/>
                      <a:pt x="28" y="14"/>
                    </a:cubicBezTo>
                    <a:cubicBezTo>
                      <a:pt x="28" y="13"/>
                      <a:pt x="27" y="12"/>
                      <a:pt x="27" y="13"/>
                    </a:cubicBezTo>
                    <a:cubicBezTo>
                      <a:pt x="24" y="14"/>
                      <a:pt x="21" y="16"/>
                      <a:pt x="19" y="17"/>
                    </a:cubicBezTo>
                    <a:cubicBezTo>
                      <a:pt x="16" y="19"/>
                      <a:pt x="17" y="20"/>
                      <a:pt x="19" y="17"/>
                    </a:cubicBezTo>
                    <a:cubicBezTo>
                      <a:pt x="19" y="16"/>
                      <a:pt x="18" y="15"/>
                      <a:pt x="18" y="16"/>
                    </a:cubicBezTo>
                    <a:cubicBezTo>
                      <a:pt x="16" y="18"/>
                      <a:pt x="14" y="20"/>
                      <a:pt x="12" y="22"/>
                    </a:cubicBezTo>
                    <a:cubicBezTo>
                      <a:pt x="12" y="23"/>
                      <a:pt x="13" y="24"/>
                      <a:pt x="13" y="23"/>
                    </a:cubicBezTo>
                    <a:cubicBezTo>
                      <a:pt x="14" y="23"/>
                      <a:pt x="14" y="23"/>
                      <a:pt x="14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1" y="22"/>
                      <a:pt x="7" y="23"/>
                      <a:pt x="5" y="25"/>
                    </a:cubicBezTo>
                    <a:cubicBezTo>
                      <a:pt x="7" y="23"/>
                      <a:pt x="10" y="21"/>
                      <a:pt x="12" y="19"/>
                    </a:cubicBezTo>
                    <a:cubicBezTo>
                      <a:pt x="12" y="18"/>
                      <a:pt x="11" y="17"/>
                      <a:pt x="11" y="18"/>
                    </a:cubicBezTo>
                    <a:cubicBezTo>
                      <a:pt x="10" y="18"/>
                      <a:pt x="10" y="19"/>
                      <a:pt x="9" y="20"/>
                    </a:cubicBezTo>
                    <a:cubicBezTo>
                      <a:pt x="7" y="21"/>
                      <a:pt x="6" y="22"/>
                      <a:pt x="8" y="22"/>
                    </a:cubicBezTo>
                    <a:cubicBezTo>
                      <a:pt x="10" y="20"/>
                      <a:pt x="12" y="18"/>
                      <a:pt x="14" y="16"/>
                    </a:cubicBezTo>
                    <a:cubicBezTo>
                      <a:pt x="15" y="16"/>
                      <a:pt x="14" y="15"/>
                      <a:pt x="13" y="15"/>
                    </a:cubicBezTo>
                    <a:cubicBezTo>
                      <a:pt x="12" y="16"/>
                      <a:pt x="12" y="17"/>
                      <a:pt x="11" y="17"/>
                    </a:cubicBezTo>
                    <a:cubicBezTo>
                      <a:pt x="10" y="18"/>
                      <a:pt x="10" y="17"/>
                      <a:pt x="10" y="15"/>
                    </a:cubicBezTo>
                    <a:cubicBezTo>
                      <a:pt x="7" y="17"/>
                      <a:pt x="7" y="19"/>
                      <a:pt x="5" y="20"/>
                    </a:cubicBezTo>
                    <a:cubicBezTo>
                      <a:pt x="7" y="18"/>
                      <a:pt x="9" y="15"/>
                      <a:pt x="12" y="13"/>
                    </a:cubicBezTo>
                    <a:cubicBezTo>
                      <a:pt x="9" y="15"/>
                      <a:pt x="8" y="17"/>
                      <a:pt x="7" y="20"/>
                    </a:cubicBezTo>
                    <a:cubicBezTo>
                      <a:pt x="6" y="20"/>
                      <a:pt x="7" y="21"/>
                      <a:pt x="7" y="20"/>
                    </a:cubicBezTo>
                    <a:cubicBezTo>
                      <a:pt x="10" y="19"/>
                      <a:pt x="10" y="19"/>
                      <a:pt x="13" y="16"/>
                    </a:cubicBezTo>
                    <a:cubicBezTo>
                      <a:pt x="14" y="17"/>
                      <a:pt x="15" y="17"/>
                      <a:pt x="16" y="17"/>
                    </a:cubicBezTo>
                    <a:cubicBezTo>
                      <a:pt x="17" y="16"/>
                      <a:pt x="18" y="14"/>
                      <a:pt x="19" y="12"/>
                    </a:cubicBezTo>
                    <a:cubicBezTo>
                      <a:pt x="19" y="12"/>
                      <a:pt x="19" y="11"/>
                      <a:pt x="18" y="12"/>
                    </a:cubicBezTo>
                    <a:cubicBezTo>
                      <a:pt x="16" y="13"/>
                      <a:pt x="15" y="15"/>
                      <a:pt x="14" y="16"/>
                    </a:cubicBezTo>
                    <a:cubicBezTo>
                      <a:pt x="13" y="17"/>
                      <a:pt x="14" y="17"/>
                      <a:pt x="14" y="17"/>
                    </a:cubicBezTo>
                    <a:cubicBezTo>
                      <a:pt x="17" y="16"/>
                      <a:pt x="19" y="15"/>
                      <a:pt x="22" y="13"/>
                    </a:cubicBezTo>
                    <a:cubicBezTo>
                      <a:pt x="24" y="13"/>
                      <a:pt x="25" y="12"/>
                      <a:pt x="23" y="11"/>
                    </a:cubicBezTo>
                    <a:cubicBezTo>
                      <a:pt x="22" y="12"/>
                      <a:pt x="21" y="14"/>
                      <a:pt x="20" y="15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4" y="15"/>
                      <a:pt x="27" y="14"/>
                      <a:pt x="29" y="13"/>
                    </a:cubicBezTo>
                    <a:cubicBezTo>
                      <a:pt x="33" y="11"/>
                      <a:pt x="28" y="20"/>
                      <a:pt x="29" y="19"/>
                    </a:cubicBezTo>
                    <a:cubicBezTo>
                      <a:pt x="27" y="23"/>
                      <a:pt x="23" y="26"/>
                      <a:pt x="19" y="29"/>
                    </a:cubicBezTo>
                    <a:cubicBezTo>
                      <a:pt x="21" y="27"/>
                      <a:pt x="23" y="24"/>
                      <a:pt x="24" y="22"/>
                    </a:cubicBezTo>
                    <a:cubicBezTo>
                      <a:pt x="24" y="22"/>
                      <a:pt x="24" y="21"/>
                      <a:pt x="23" y="22"/>
                    </a:cubicBezTo>
                    <a:cubicBezTo>
                      <a:pt x="18" y="26"/>
                      <a:pt x="15" y="30"/>
                      <a:pt x="8" y="32"/>
                    </a:cubicBezTo>
                    <a:cubicBezTo>
                      <a:pt x="7" y="32"/>
                      <a:pt x="6" y="32"/>
                      <a:pt x="5" y="33"/>
                    </a:cubicBezTo>
                    <a:cubicBezTo>
                      <a:pt x="4" y="34"/>
                      <a:pt x="3" y="36"/>
                      <a:pt x="3" y="37"/>
                    </a:cubicBezTo>
                    <a:cubicBezTo>
                      <a:pt x="2" y="38"/>
                      <a:pt x="3" y="39"/>
                      <a:pt x="4" y="38"/>
                    </a:cubicBezTo>
                    <a:cubicBezTo>
                      <a:pt x="5" y="36"/>
                      <a:pt x="5" y="37"/>
                      <a:pt x="6" y="35"/>
                    </a:cubicBezTo>
                    <a:cubicBezTo>
                      <a:pt x="7" y="34"/>
                      <a:pt x="6" y="33"/>
                      <a:pt x="5" y="34"/>
                    </a:cubicBezTo>
                    <a:cubicBezTo>
                      <a:pt x="4" y="36"/>
                      <a:pt x="3" y="37"/>
                      <a:pt x="3" y="39"/>
                    </a:cubicBezTo>
                    <a:cubicBezTo>
                      <a:pt x="2" y="40"/>
                      <a:pt x="3" y="40"/>
                      <a:pt x="4" y="40"/>
                    </a:cubicBezTo>
                    <a:cubicBezTo>
                      <a:pt x="6" y="34"/>
                      <a:pt x="6" y="34"/>
                      <a:pt x="5" y="40"/>
                    </a:cubicBezTo>
                    <a:cubicBezTo>
                      <a:pt x="5" y="40"/>
                      <a:pt x="6" y="41"/>
                      <a:pt x="6" y="40"/>
                    </a:cubicBezTo>
                    <a:cubicBezTo>
                      <a:pt x="8" y="39"/>
                      <a:pt x="9" y="37"/>
                      <a:pt x="10" y="35"/>
                    </a:cubicBezTo>
                    <a:cubicBezTo>
                      <a:pt x="9" y="36"/>
                      <a:pt x="10" y="40"/>
                      <a:pt x="10" y="42"/>
                    </a:cubicBezTo>
                    <a:cubicBezTo>
                      <a:pt x="10" y="43"/>
                      <a:pt x="11" y="43"/>
                      <a:pt x="11" y="42"/>
                    </a:cubicBezTo>
                    <a:cubicBezTo>
                      <a:pt x="15" y="31"/>
                      <a:pt x="12" y="41"/>
                      <a:pt x="11" y="43"/>
                    </a:cubicBezTo>
                    <a:cubicBezTo>
                      <a:pt x="11" y="44"/>
                      <a:pt x="12" y="44"/>
                      <a:pt x="12" y="44"/>
                    </a:cubicBezTo>
                    <a:cubicBezTo>
                      <a:pt x="13" y="42"/>
                      <a:pt x="14" y="41"/>
                      <a:pt x="15" y="39"/>
                    </a:cubicBezTo>
                    <a:cubicBezTo>
                      <a:pt x="14" y="41"/>
                      <a:pt x="14" y="42"/>
                      <a:pt x="14" y="44"/>
                    </a:cubicBezTo>
                    <a:cubicBezTo>
                      <a:pt x="14" y="45"/>
                      <a:pt x="15" y="45"/>
                      <a:pt x="15" y="45"/>
                    </a:cubicBezTo>
                    <a:cubicBezTo>
                      <a:pt x="16" y="42"/>
                      <a:pt x="16" y="42"/>
                      <a:pt x="17" y="39"/>
                    </a:cubicBezTo>
                    <a:cubicBezTo>
                      <a:pt x="17" y="37"/>
                      <a:pt x="16" y="38"/>
                      <a:pt x="16" y="41"/>
                    </a:cubicBezTo>
                    <a:cubicBezTo>
                      <a:pt x="16" y="42"/>
                      <a:pt x="15" y="44"/>
                      <a:pt x="15" y="45"/>
                    </a:cubicBezTo>
                    <a:cubicBezTo>
                      <a:pt x="15" y="46"/>
                      <a:pt x="16" y="47"/>
                      <a:pt x="16" y="46"/>
                    </a:cubicBezTo>
                    <a:cubicBezTo>
                      <a:pt x="17" y="43"/>
                      <a:pt x="18" y="41"/>
                      <a:pt x="18" y="39"/>
                    </a:cubicBezTo>
                    <a:cubicBezTo>
                      <a:pt x="18" y="41"/>
                      <a:pt x="18" y="44"/>
                      <a:pt x="17" y="47"/>
                    </a:cubicBezTo>
                    <a:cubicBezTo>
                      <a:pt x="17" y="47"/>
                      <a:pt x="19" y="47"/>
                      <a:pt x="19" y="47"/>
                    </a:cubicBezTo>
                    <a:cubicBezTo>
                      <a:pt x="19" y="45"/>
                      <a:pt x="20" y="43"/>
                      <a:pt x="21" y="42"/>
                    </a:cubicBezTo>
                    <a:cubicBezTo>
                      <a:pt x="22" y="37"/>
                      <a:pt x="21" y="39"/>
                      <a:pt x="20" y="42"/>
                    </a:cubicBezTo>
                    <a:cubicBezTo>
                      <a:pt x="18" y="54"/>
                      <a:pt x="24" y="30"/>
                      <a:pt x="22" y="45"/>
                    </a:cubicBezTo>
                    <a:cubicBezTo>
                      <a:pt x="22" y="46"/>
                      <a:pt x="22" y="45"/>
                      <a:pt x="23" y="43"/>
                    </a:cubicBezTo>
                    <a:cubicBezTo>
                      <a:pt x="24" y="34"/>
                      <a:pt x="21" y="54"/>
                      <a:pt x="24" y="43"/>
                    </a:cubicBezTo>
                    <a:cubicBezTo>
                      <a:pt x="23" y="48"/>
                      <a:pt x="25" y="51"/>
                      <a:pt x="22" y="45"/>
                    </a:cubicBezTo>
                    <a:cubicBezTo>
                      <a:pt x="22" y="45"/>
                      <a:pt x="21" y="45"/>
                      <a:pt x="21" y="45"/>
                    </a:cubicBezTo>
                    <a:cubicBezTo>
                      <a:pt x="19" y="47"/>
                      <a:pt x="19" y="49"/>
                      <a:pt x="20" y="51"/>
                    </a:cubicBezTo>
                    <a:cubicBezTo>
                      <a:pt x="19" y="48"/>
                      <a:pt x="24" y="55"/>
                      <a:pt x="20" y="49"/>
                    </a:cubicBezTo>
                    <a:cubicBezTo>
                      <a:pt x="18" y="50"/>
                      <a:pt x="19" y="50"/>
                      <a:pt x="21" y="51"/>
                    </a:cubicBezTo>
                    <a:cubicBezTo>
                      <a:pt x="22" y="52"/>
                      <a:pt x="22" y="52"/>
                      <a:pt x="23" y="53"/>
                    </a:cubicBezTo>
                    <a:cubicBezTo>
                      <a:pt x="24" y="53"/>
                      <a:pt x="24" y="52"/>
                      <a:pt x="24" y="52"/>
                    </a:cubicBezTo>
                    <a:cubicBezTo>
                      <a:pt x="23" y="50"/>
                      <a:pt x="22" y="49"/>
                      <a:pt x="21" y="48"/>
                    </a:cubicBezTo>
                    <a:cubicBezTo>
                      <a:pt x="20" y="48"/>
                      <a:pt x="19" y="48"/>
                      <a:pt x="20" y="49"/>
                    </a:cubicBezTo>
                    <a:cubicBezTo>
                      <a:pt x="21" y="52"/>
                      <a:pt x="24" y="55"/>
                      <a:pt x="19" y="52"/>
                    </a:cubicBezTo>
                    <a:cubicBezTo>
                      <a:pt x="18" y="52"/>
                      <a:pt x="18" y="52"/>
                      <a:pt x="18" y="53"/>
                    </a:cubicBezTo>
                    <a:cubicBezTo>
                      <a:pt x="19" y="54"/>
                      <a:pt x="19" y="54"/>
                      <a:pt x="20" y="55"/>
                    </a:cubicBezTo>
                    <a:cubicBezTo>
                      <a:pt x="20" y="56"/>
                      <a:pt x="21" y="55"/>
                      <a:pt x="21" y="55"/>
                    </a:cubicBezTo>
                    <a:cubicBezTo>
                      <a:pt x="19" y="51"/>
                      <a:pt x="17" y="48"/>
                      <a:pt x="14" y="46"/>
                    </a:cubicBezTo>
                    <a:cubicBezTo>
                      <a:pt x="12" y="44"/>
                      <a:pt x="10" y="44"/>
                      <a:pt x="8" y="43"/>
                    </a:cubicBezTo>
                    <a:cubicBezTo>
                      <a:pt x="6" y="42"/>
                      <a:pt x="5" y="42"/>
                      <a:pt x="5" y="44"/>
                    </a:cubicBezTo>
                    <a:cubicBezTo>
                      <a:pt x="8" y="44"/>
                      <a:pt x="10" y="45"/>
                      <a:pt x="12" y="45"/>
                    </a:cubicBezTo>
                    <a:cubicBezTo>
                      <a:pt x="11" y="45"/>
                      <a:pt x="11" y="46"/>
                      <a:pt x="11" y="46"/>
                    </a:cubicBezTo>
                    <a:cubicBezTo>
                      <a:pt x="16" y="50"/>
                      <a:pt x="12" y="46"/>
                      <a:pt x="12" y="46"/>
                    </a:cubicBezTo>
                    <a:cubicBezTo>
                      <a:pt x="10" y="42"/>
                      <a:pt x="11" y="42"/>
                      <a:pt x="15" y="45"/>
                    </a:cubicBezTo>
                    <a:cubicBezTo>
                      <a:pt x="16" y="46"/>
                      <a:pt x="18" y="47"/>
                      <a:pt x="19" y="47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22" y="49"/>
                      <a:pt x="23" y="51"/>
                      <a:pt x="23" y="53"/>
                    </a:cubicBezTo>
                    <a:cubicBezTo>
                      <a:pt x="24" y="54"/>
                      <a:pt x="25" y="54"/>
                      <a:pt x="25" y="53"/>
                    </a:cubicBezTo>
                    <a:cubicBezTo>
                      <a:pt x="25" y="51"/>
                      <a:pt x="25" y="50"/>
                      <a:pt x="24" y="48"/>
                    </a:cubicBezTo>
                    <a:cubicBezTo>
                      <a:pt x="24" y="48"/>
                      <a:pt x="23" y="48"/>
                      <a:pt x="23" y="48"/>
                    </a:cubicBezTo>
                    <a:cubicBezTo>
                      <a:pt x="23" y="51"/>
                      <a:pt x="23" y="53"/>
                      <a:pt x="23" y="55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6" y="53"/>
                      <a:pt x="26" y="53"/>
                      <a:pt x="24" y="53"/>
                    </a:cubicBezTo>
                    <a:cubicBezTo>
                      <a:pt x="24" y="55"/>
                      <a:pt x="24" y="57"/>
                      <a:pt x="24" y="59"/>
                    </a:cubicBezTo>
                    <a:cubicBezTo>
                      <a:pt x="24" y="60"/>
                      <a:pt x="25" y="60"/>
                      <a:pt x="26" y="59"/>
                    </a:cubicBezTo>
                    <a:cubicBezTo>
                      <a:pt x="27" y="55"/>
                      <a:pt x="27" y="52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3"/>
                      <a:pt x="26" y="53"/>
                      <a:pt x="27" y="57"/>
                    </a:cubicBezTo>
                    <a:cubicBezTo>
                      <a:pt x="27" y="58"/>
                      <a:pt x="28" y="58"/>
                      <a:pt x="28" y="57"/>
                    </a:cubicBezTo>
                    <a:cubicBezTo>
                      <a:pt x="29" y="50"/>
                      <a:pt x="27" y="51"/>
                      <a:pt x="29" y="57"/>
                    </a:cubicBezTo>
                    <a:cubicBezTo>
                      <a:pt x="29" y="58"/>
                      <a:pt x="30" y="58"/>
                      <a:pt x="30" y="57"/>
                    </a:cubicBezTo>
                    <a:cubicBezTo>
                      <a:pt x="31" y="54"/>
                      <a:pt x="31" y="54"/>
                      <a:pt x="31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3"/>
                      <a:pt x="30" y="55"/>
                      <a:pt x="30" y="57"/>
                    </a:cubicBezTo>
                    <a:cubicBezTo>
                      <a:pt x="30" y="58"/>
                      <a:pt x="31" y="58"/>
                      <a:pt x="31" y="57"/>
                    </a:cubicBezTo>
                    <a:cubicBezTo>
                      <a:pt x="31" y="55"/>
                      <a:pt x="30" y="49"/>
                      <a:pt x="31" y="54"/>
                    </a:cubicBezTo>
                    <a:cubicBezTo>
                      <a:pt x="33" y="55"/>
                      <a:pt x="33" y="54"/>
                      <a:pt x="30" y="51"/>
                    </a:cubicBezTo>
                    <a:cubicBezTo>
                      <a:pt x="30" y="49"/>
                      <a:pt x="29" y="48"/>
                      <a:pt x="29" y="46"/>
                    </a:cubicBezTo>
                    <a:cubicBezTo>
                      <a:pt x="27" y="42"/>
                      <a:pt x="29" y="46"/>
                      <a:pt x="30" y="41"/>
                    </a:cubicBezTo>
                    <a:cubicBezTo>
                      <a:pt x="29" y="43"/>
                      <a:pt x="30" y="37"/>
                      <a:pt x="30" y="35"/>
                    </a:cubicBezTo>
                    <a:cubicBezTo>
                      <a:pt x="30" y="35"/>
                      <a:pt x="29" y="35"/>
                      <a:pt x="29" y="35"/>
                    </a:cubicBezTo>
                    <a:cubicBezTo>
                      <a:pt x="29" y="38"/>
                      <a:pt x="29" y="41"/>
                      <a:pt x="28" y="44"/>
                    </a:cubicBezTo>
                    <a:cubicBezTo>
                      <a:pt x="28" y="45"/>
                      <a:pt x="30" y="45"/>
                      <a:pt x="30" y="45"/>
                    </a:cubicBezTo>
                    <a:cubicBezTo>
                      <a:pt x="30" y="43"/>
                      <a:pt x="30" y="41"/>
                      <a:pt x="30" y="39"/>
                    </a:cubicBezTo>
                    <a:cubicBezTo>
                      <a:pt x="31" y="38"/>
                      <a:pt x="29" y="38"/>
                      <a:pt x="29" y="39"/>
                    </a:cubicBezTo>
                    <a:cubicBezTo>
                      <a:pt x="28" y="41"/>
                      <a:pt x="28" y="43"/>
                      <a:pt x="27" y="46"/>
                    </a:cubicBezTo>
                    <a:cubicBezTo>
                      <a:pt x="27" y="47"/>
                      <a:pt x="28" y="47"/>
                      <a:pt x="29" y="46"/>
                    </a:cubicBezTo>
                    <a:cubicBezTo>
                      <a:pt x="29" y="43"/>
                      <a:pt x="30" y="40"/>
                      <a:pt x="29" y="37"/>
                    </a:cubicBezTo>
                    <a:cubicBezTo>
                      <a:pt x="29" y="36"/>
                      <a:pt x="28" y="36"/>
                      <a:pt x="28" y="36"/>
                    </a:cubicBezTo>
                    <a:cubicBezTo>
                      <a:pt x="24" y="43"/>
                      <a:pt x="29" y="51"/>
                      <a:pt x="31" y="57"/>
                    </a:cubicBezTo>
                    <a:cubicBezTo>
                      <a:pt x="32" y="57"/>
                      <a:pt x="33" y="57"/>
                      <a:pt x="33" y="56"/>
                    </a:cubicBezTo>
                    <a:cubicBezTo>
                      <a:pt x="32" y="54"/>
                      <a:pt x="32" y="52"/>
                      <a:pt x="31" y="49"/>
                    </a:cubicBezTo>
                    <a:cubicBezTo>
                      <a:pt x="31" y="48"/>
                      <a:pt x="30" y="49"/>
                      <a:pt x="30" y="49"/>
                    </a:cubicBezTo>
                    <a:cubicBezTo>
                      <a:pt x="30" y="51"/>
                      <a:pt x="30" y="53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2"/>
                      <a:pt x="31" y="50"/>
                      <a:pt x="31" y="48"/>
                    </a:cubicBezTo>
                    <a:cubicBezTo>
                      <a:pt x="31" y="47"/>
                      <a:pt x="30" y="47"/>
                      <a:pt x="30" y="48"/>
                    </a:cubicBezTo>
                    <a:cubicBezTo>
                      <a:pt x="30" y="50"/>
                      <a:pt x="30" y="52"/>
                      <a:pt x="29" y="54"/>
                    </a:cubicBezTo>
                    <a:cubicBezTo>
                      <a:pt x="29" y="52"/>
                      <a:pt x="29" y="50"/>
                      <a:pt x="28" y="48"/>
                    </a:cubicBezTo>
                    <a:cubicBezTo>
                      <a:pt x="28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7" y="51"/>
                    </a:cubicBezTo>
                    <a:cubicBezTo>
                      <a:pt x="26" y="53"/>
                      <a:pt x="26" y="54"/>
                      <a:pt x="28" y="54"/>
                    </a:cubicBezTo>
                    <a:cubicBezTo>
                      <a:pt x="28" y="51"/>
                      <a:pt x="28" y="51"/>
                      <a:pt x="27" y="48"/>
                    </a:cubicBezTo>
                    <a:cubicBezTo>
                      <a:pt x="27" y="47"/>
                      <a:pt x="26" y="47"/>
                      <a:pt x="26" y="48"/>
                    </a:cubicBezTo>
                    <a:cubicBezTo>
                      <a:pt x="26" y="51"/>
                      <a:pt x="25" y="53"/>
                      <a:pt x="25" y="56"/>
                    </a:cubicBezTo>
                    <a:cubicBezTo>
                      <a:pt x="25" y="57"/>
                      <a:pt x="27" y="57"/>
                      <a:pt x="27" y="56"/>
                    </a:cubicBezTo>
                    <a:cubicBezTo>
                      <a:pt x="27" y="55"/>
                      <a:pt x="27" y="54"/>
                      <a:pt x="27" y="53"/>
                    </a:cubicBezTo>
                    <a:cubicBezTo>
                      <a:pt x="28" y="51"/>
                      <a:pt x="28" y="50"/>
                      <a:pt x="26" y="51"/>
                    </a:cubicBezTo>
                    <a:cubicBezTo>
                      <a:pt x="26" y="62"/>
                      <a:pt x="26" y="53"/>
                      <a:pt x="26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3" y="55"/>
                      <a:pt x="24" y="53"/>
                      <a:pt x="24" y="49"/>
                    </a:cubicBezTo>
                    <a:cubicBezTo>
                      <a:pt x="24" y="53"/>
                      <a:pt x="22" y="45"/>
                      <a:pt x="22" y="44"/>
                    </a:cubicBezTo>
                    <a:cubicBezTo>
                      <a:pt x="21" y="44"/>
                      <a:pt x="21" y="44"/>
                      <a:pt x="20" y="44"/>
                    </a:cubicBezTo>
                    <a:cubicBezTo>
                      <a:pt x="19" y="46"/>
                      <a:pt x="9" y="41"/>
                      <a:pt x="6" y="42"/>
                    </a:cubicBezTo>
                    <a:cubicBezTo>
                      <a:pt x="6" y="42"/>
                      <a:pt x="5" y="42"/>
                      <a:pt x="6" y="43"/>
                    </a:cubicBezTo>
                    <a:cubicBezTo>
                      <a:pt x="8" y="46"/>
                      <a:pt x="11" y="48"/>
                      <a:pt x="15" y="49"/>
                    </a:cubicBezTo>
                    <a:cubicBezTo>
                      <a:pt x="16" y="49"/>
                      <a:pt x="16" y="48"/>
                      <a:pt x="16" y="48"/>
                    </a:cubicBezTo>
                    <a:cubicBezTo>
                      <a:pt x="15" y="47"/>
                      <a:pt x="14" y="47"/>
                      <a:pt x="14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0" y="44"/>
                      <a:pt x="7" y="43"/>
                      <a:pt x="3" y="42"/>
                    </a:cubicBezTo>
                    <a:cubicBezTo>
                      <a:pt x="2" y="42"/>
                      <a:pt x="2" y="43"/>
                      <a:pt x="3" y="43"/>
                    </a:cubicBezTo>
                    <a:cubicBezTo>
                      <a:pt x="6" y="44"/>
                      <a:pt x="10" y="45"/>
                      <a:pt x="13" y="47"/>
                    </a:cubicBezTo>
                    <a:cubicBezTo>
                      <a:pt x="17" y="49"/>
                      <a:pt x="19" y="53"/>
                      <a:pt x="23" y="56"/>
                    </a:cubicBezTo>
                    <a:cubicBezTo>
                      <a:pt x="23" y="56"/>
                      <a:pt x="24" y="56"/>
                      <a:pt x="24" y="55"/>
                    </a:cubicBezTo>
                    <a:cubicBezTo>
                      <a:pt x="23" y="53"/>
                      <a:pt x="22" y="52"/>
                      <a:pt x="21" y="50"/>
                    </a:cubicBezTo>
                    <a:cubicBezTo>
                      <a:pt x="25" y="55"/>
                      <a:pt x="20" y="49"/>
                      <a:pt x="18" y="47"/>
                    </a:cubicBezTo>
                    <a:cubicBezTo>
                      <a:pt x="18" y="46"/>
                      <a:pt x="17" y="47"/>
                      <a:pt x="17" y="47"/>
                    </a:cubicBezTo>
                    <a:cubicBezTo>
                      <a:pt x="19" y="49"/>
                      <a:pt x="20" y="51"/>
                      <a:pt x="21" y="53"/>
                    </a:cubicBezTo>
                    <a:cubicBezTo>
                      <a:pt x="22" y="54"/>
                      <a:pt x="23" y="53"/>
                      <a:pt x="22" y="52"/>
                    </a:cubicBezTo>
                    <a:cubicBezTo>
                      <a:pt x="22" y="49"/>
                      <a:pt x="23" y="49"/>
                      <a:pt x="23" y="52"/>
                    </a:cubicBezTo>
                    <a:cubicBezTo>
                      <a:pt x="23" y="52"/>
                      <a:pt x="24" y="52"/>
                      <a:pt x="24" y="52"/>
                    </a:cubicBezTo>
                    <a:cubicBezTo>
                      <a:pt x="25" y="47"/>
                      <a:pt x="26" y="44"/>
                      <a:pt x="25" y="39"/>
                    </a:cubicBezTo>
                    <a:cubicBezTo>
                      <a:pt x="25" y="39"/>
                      <a:pt x="24" y="39"/>
                      <a:pt x="24" y="39"/>
                    </a:cubicBezTo>
                    <a:cubicBezTo>
                      <a:pt x="23" y="42"/>
                      <a:pt x="22" y="45"/>
                      <a:pt x="22" y="48"/>
                    </a:cubicBezTo>
                    <a:cubicBezTo>
                      <a:pt x="22" y="49"/>
                      <a:pt x="23" y="49"/>
                      <a:pt x="23" y="48"/>
                    </a:cubicBezTo>
                    <a:cubicBezTo>
                      <a:pt x="24" y="45"/>
                      <a:pt x="25" y="42"/>
                      <a:pt x="25" y="38"/>
                    </a:cubicBezTo>
                    <a:cubicBezTo>
                      <a:pt x="25" y="37"/>
                      <a:pt x="24" y="37"/>
                      <a:pt x="24" y="37"/>
                    </a:cubicBezTo>
                    <a:cubicBezTo>
                      <a:pt x="22" y="41"/>
                      <a:pt x="21" y="44"/>
                      <a:pt x="21" y="48"/>
                    </a:cubicBezTo>
                    <a:cubicBezTo>
                      <a:pt x="21" y="49"/>
                      <a:pt x="23" y="49"/>
                      <a:pt x="23" y="48"/>
                    </a:cubicBezTo>
                    <a:cubicBezTo>
                      <a:pt x="23" y="44"/>
                      <a:pt x="24" y="41"/>
                      <a:pt x="23" y="38"/>
                    </a:cubicBezTo>
                    <a:cubicBezTo>
                      <a:pt x="23" y="37"/>
                      <a:pt x="22" y="37"/>
                      <a:pt x="22" y="38"/>
                    </a:cubicBezTo>
                    <a:cubicBezTo>
                      <a:pt x="21" y="41"/>
                      <a:pt x="19" y="44"/>
                      <a:pt x="19" y="48"/>
                    </a:cubicBezTo>
                    <a:cubicBezTo>
                      <a:pt x="19" y="49"/>
                      <a:pt x="20" y="49"/>
                      <a:pt x="20" y="48"/>
                    </a:cubicBezTo>
                    <a:cubicBezTo>
                      <a:pt x="21" y="44"/>
                      <a:pt x="22" y="40"/>
                      <a:pt x="23" y="36"/>
                    </a:cubicBezTo>
                    <a:cubicBezTo>
                      <a:pt x="23" y="35"/>
                      <a:pt x="22" y="35"/>
                      <a:pt x="21" y="36"/>
                    </a:cubicBezTo>
                    <a:cubicBezTo>
                      <a:pt x="20" y="39"/>
                      <a:pt x="19" y="41"/>
                      <a:pt x="18" y="44"/>
                    </a:cubicBezTo>
                    <a:cubicBezTo>
                      <a:pt x="19" y="43"/>
                      <a:pt x="20" y="39"/>
                      <a:pt x="20" y="36"/>
                    </a:cubicBezTo>
                    <a:cubicBezTo>
                      <a:pt x="20" y="36"/>
                      <a:pt x="19" y="35"/>
                      <a:pt x="19" y="36"/>
                    </a:cubicBezTo>
                    <a:cubicBezTo>
                      <a:pt x="18" y="38"/>
                      <a:pt x="17" y="41"/>
                      <a:pt x="16" y="43"/>
                    </a:cubicBezTo>
                    <a:cubicBezTo>
                      <a:pt x="17" y="44"/>
                      <a:pt x="18" y="43"/>
                      <a:pt x="17" y="41"/>
                    </a:cubicBezTo>
                    <a:cubicBezTo>
                      <a:pt x="18" y="39"/>
                      <a:pt x="18" y="38"/>
                      <a:pt x="19" y="36"/>
                    </a:cubicBezTo>
                    <a:cubicBezTo>
                      <a:pt x="19" y="35"/>
                      <a:pt x="18" y="35"/>
                      <a:pt x="17" y="36"/>
                    </a:cubicBezTo>
                    <a:cubicBezTo>
                      <a:pt x="16" y="37"/>
                      <a:pt x="16" y="40"/>
                      <a:pt x="16" y="42"/>
                    </a:cubicBezTo>
                    <a:cubicBezTo>
                      <a:pt x="16" y="39"/>
                      <a:pt x="16" y="39"/>
                      <a:pt x="16" y="36"/>
                    </a:cubicBezTo>
                    <a:cubicBezTo>
                      <a:pt x="16" y="36"/>
                      <a:pt x="15" y="35"/>
                      <a:pt x="15" y="36"/>
                    </a:cubicBezTo>
                    <a:cubicBezTo>
                      <a:pt x="14" y="37"/>
                      <a:pt x="13" y="39"/>
                      <a:pt x="12" y="41"/>
                    </a:cubicBezTo>
                    <a:cubicBezTo>
                      <a:pt x="13" y="39"/>
                      <a:pt x="14" y="37"/>
                      <a:pt x="14" y="35"/>
                    </a:cubicBezTo>
                    <a:cubicBezTo>
                      <a:pt x="15" y="34"/>
                      <a:pt x="14" y="33"/>
                      <a:pt x="13" y="34"/>
                    </a:cubicBezTo>
                    <a:cubicBezTo>
                      <a:pt x="12" y="36"/>
                      <a:pt x="11" y="38"/>
                      <a:pt x="11" y="39"/>
                    </a:cubicBezTo>
                    <a:cubicBezTo>
                      <a:pt x="12" y="40"/>
                      <a:pt x="13" y="39"/>
                      <a:pt x="12" y="37"/>
                    </a:cubicBezTo>
                    <a:cubicBezTo>
                      <a:pt x="13" y="36"/>
                      <a:pt x="13" y="35"/>
                      <a:pt x="13" y="34"/>
                    </a:cubicBezTo>
                    <a:cubicBezTo>
                      <a:pt x="13" y="33"/>
                      <a:pt x="12" y="33"/>
                      <a:pt x="11" y="34"/>
                    </a:cubicBezTo>
                    <a:cubicBezTo>
                      <a:pt x="10" y="36"/>
                      <a:pt x="9" y="38"/>
                      <a:pt x="9" y="41"/>
                    </a:cubicBezTo>
                    <a:cubicBezTo>
                      <a:pt x="8" y="42"/>
                      <a:pt x="10" y="42"/>
                      <a:pt x="10" y="41"/>
                    </a:cubicBezTo>
                    <a:cubicBezTo>
                      <a:pt x="11" y="38"/>
                      <a:pt x="12" y="35"/>
                      <a:pt x="12" y="32"/>
                    </a:cubicBezTo>
                    <a:cubicBezTo>
                      <a:pt x="12" y="31"/>
                      <a:pt x="11" y="31"/>
                      <a:pt x="11" y="31"/>
                    </a:cubicBezTo>
                    <a:cubicBezTo>
                      <a:pt x="10" y="33"/>
                      <a:pt x="10" y="33"/>
                      <a:pt x="9" y="35"/>
                    </a:cubicBezTo>
                    <a:cubicBezTo>
                      <a:pt x="6" y="39"/>
                      <a:pt x="7" y="36"/>
                      <a:pt x="8" y="33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6" y="33"/>
                      <a:pt x="5" y="35"/>
                      <a:pt x="4" y="37"/>
                    </a:cubicBezTo>
                    <a:cubicBezTo>
                      <a:pt x="6" y="36"/>
                      <a:pt x="8" y="35"/>
                      <a:pt x="9" y="32"/>
                    </a:cubicBezTo>
                    <a:cubicBezTo>
                      <a:pt x="10" y="32"/>
                      <a:pt x="10" y="31"/>
                      <a:pt x="9" y="31"/>
                    </a:cubicBezTo>
                    <a:cubicBezTo>
                      <a:pt x="8" y="31"/>
                      <a:pt x="6" y="32"/>
                      <a:pt x="5" y="32"/>
                    </a:cubicBezTo>
                    <a:cubicBezTo>
                      <a:pt x="4" y="32"/>
                      <a:pt x="5" y="33"/>
                      <a:pt x="5" y="33"/>
                    </a:cubicBezTo>
                    <a:cubicBezTo>
                      <a:pt x="12" y="32"/>
                      <a:pt x="17" y="31"/>
                      <a:pt x="21" y="25"/>
                    </a:cubicBezTo>
                    <a:cubicBezTo>
                      <a:pt x="22" y="25"/>
                      <a:pt x="21" y="24"/>
                      <a:pt x="20" y="24"/>
                    </a:cubicBezTo>
                    <a:cubicBezTo>
                      <a:pt x="18" y="26"/>
                      <a:pt x="17" y="27"/>
                      <a:pt x="16" y="29"/>
                    </a:cubicBezTo>
                    <a:cubicBezTo>
                      <a:pt x="15" y="29"/>
                      <a:pt x="16" y="30"/>
                      <a:pt x="17" y="30"/>
                    </a:cubicBezTo>
                    <a:cubicBezTo>
                      <a:pt x="18" y="28"/>
                      <a:pt x="20" y="26"/>
                      <a:pt x="22" y="24"/>
                    </a:cubicBezTo>
                    <a:cubicBezTo>
                      <a:pt x="22" y="24"/>
                      <a:pt x="18" y="29"/>
                      <a:pt x="17" y="30"/>
                    </a:cubicBezTo>
                    <a:cubicBezTo>
                      <a:pt x="16" y="31"/>
                      <a:pt x="17" y="31"/>
                      <a:pt x="18" y="31"/>
                    </a:cubicBezTo>
                    <a:cubicBezTo>
                      <a:pt x="25" y="27"/>
                      <a:pt x="34" y="19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28" y="12"/>
                      <a:pt x="19" y="18"/>
                      <a:pt x="26" y="10"/>
                    </a:cubicBezTo>
                    <a:cubicBezTo>
                      <a:pt x="26" y="9"/>
                      <a:pt x="26" y="8"/>
                      <a:pt x="25" y="9"/>
                    </a:cubicBezTo>
                    <a:cubicBezTo>
                      <a:pt x="22" y="11"/>
                      <a:pt x="18" y="13"/>
                      <a:pt x="16" y="16"/>
                    </a:cubicBezTo>
                    <a:cubicBezTo>
                      <a:pt x="20" y="11"/>
                      <a:pt x="14" y="18"/>
                      <a:pt x="13" y="19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6" y="18"/>
                      <a:pt x="17" y="16"/>
                      <a:pt x="18" y="14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2" y="15"/>
                      <a:pt x="7" y="19"/>
                      <a:pt x="15" y="12"/>
                    </a:cubicBezTo>
                    <a:cubicBezTo>
                      <a:pt x="15" y="12"/>
                      <a:pt x="14" y="11"/>
                      <a:pt x="14" y="11"/>
                    </a:cubicBezTo>
                    <a:cubicBezTo>
                      <a:pt x="9" y="13"/>
                      <a:pt x="7" y="17"/>
                      <a:pt x="3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7" y="19"/>
                      <a:pt x="10" y="17"/>
                      <a:pt x="13" y="15"/>
                    </a:cubicBezTo>
                    <a:cubicBezTo>
                      <a:pt x="14" y="14"/>
                      <a:pt x="13" y="13"/>
                      <a:pt x="12" y="14"/>
                    </a:cubicBezTo>
                    <a:cubicBezTo>
                      <a:pt x="9" y="15"/>
                      <a:pt x="7" y="17"/>
                      <a:pt x="6" y="21"/>
                    </a:cubicBezTo>
                    <a:cubicBezTo>
                      <a:pt x="6" y="21"/>
                      <a:pt x="7" y="22"/>
                      <a:pt x="7" y="22"/>
                    </a:cubicBezTo>
                    <a:cubicBezTo>
                      <a:pt x="18" y="13"/>
                      <a:pt x="0" y="26"/>
                      <a:pt x="11" y="17"/>
                    </a:cubicBezTo>
                    <a:cubicBezTo>
                      <a:pt x="9" y="19"/>
                      <a:pt x="7" y="21"/>
                      <a:pt x="5" y="23"/>
                    </a:cubicBezTo>
                    <a:cubicBezTo>
                      <a:pt x="5" y="24"/>
                      <a:pt x="6" y="25"/>
                      <a:pt x="6" y="24"/>
                    </a:cubicBezTo>
                    <a:cubicBezTo>
                      <a:pt x="7" y="24"/>
                      <a:pt x="7" y="23"/>
                      <a:pt x="8" y="23"/>
                    </a:cubicBezTo>
                    <a:cubicBezTo>
                      <a:pt x="10" y="22"/>
                      <a:pt x="11" y="21"/>
                      <a:pt x="9" y="19"/>
                    </a:cubicBezTo>
                    <a:cubicBezTo>
                      <a:pt x="7" y="22"/>
                      <a:pt x="5" y="23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5" y="26"/>
                      <a:pt x="7" y="25"/>
                      <a:pt x="10" y="24"/>
                    </a:cubicBezTo>
                    <a:cubicBezTo>
                      <a:pt x="12" y="24"/>
                      <a:pt x="13" y="23"/>
                      <a:pt x="15" y="21"/>
                    </a:cubicBezTo>
                    <a:cubicBezTo>
                      <a:pt x="17" y="19"/>
                      <a:pt x="17" y="16"/>
                      <a:pt x="15" y="21"/>
                    </a:cubicBezTo>
                    <a:cubicBezTo>
                      <a:pt x="15" y="21"/>
                      <a:pt x="16" y="22"/>
                      <a:pt x="16" y="21"/>
                    </a:cubicBezTo>
                    <a:cubicBezTo>
                      <a:pt x="18" y="19"/>
                      <a:pt x="21" y="17"/>
                      <a:pt x="23" y="16"/>
                    </a:cubicBezTo>
                    <a:cubicBezTo>
                      <a:pt x="25" y="15"/>
                      <a:pt x="26" y="15"/>
                      <a:pt x="26" y="15"/>
                    </a:cubicBezTo>
                    <a:cubicBezTo>
                      <a:pt x="27" y="13"/>
                      <a:pt x="28" y="12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12"/>
                      <a:pt x="27" y="14"/>
                      <a:pt x="27" y="16"/>
                    </a:cubicBezTo>
                    <a:cubicBezTo>
                      <a:pt x="26" y="16"/>
                      <a:pt x="27" y="17"/>
                      <a:pt x="28" y="16"/>
                    </a:cubicBezTo>
                    <a:cubicBezTo>
                      <a:pt x="30" y="13"/>
                      <a:pt x="31" y="10"/>
                      <a:pt x="33" y="7"/>
                    </a:cubicBezTo>
                    <a:cubicBezTo>
                      <a:pt x="33" y="8"/>
                      <a:pt x="32" y="10"/>
                      <a:pt x="32" y="11"/>
                    </a:cubicBezTo>
                    <a:cubicBezTo>
                      <a:pt x="32" y="12"/>
                      <a:pt x="33" y="12"/>
                      <a:pt x="33" y="12"/>
                    </a:cubicBezTo>
                    <a:cubicBezTo>
                      <a:pt x="34" y="10"/>
                      <a:pt x="34" y="9"/>
                      <a:pt x="35" y="8"/>
                    </a:cubicBezTo>
                    <a:cubicBezTo>
                      <a:pt x="35" y="6"/>
                      <a:pt x="34" y="6"/>
                      <a:pt x="34" y="8"/>
                    </a:cubicBezTo>
                    <a:cubicBezTo>
                      <a:pt x="34" y="9"/>
                      <a:pt x="35" y="9"/>
                      <a:pt x="36" y="9"/>
                    </a:cubicBezTo>
                    <a:cubicBezTo>
                      <a:pt x="40" y="3"/>
                      <a:pt x="42" y="14"/>
                      <a:pt x="42" y="16"/>
                    </a:cubicBezTo>
                    <a:cubicBezTo>
                      <a:pt x="43" y="17"/>
                      <a:pt x="43" y="17"/>
                      <a:pt x="44" y="16"/>
                    </a:cubicBezTo>
                    <a:cubicBezTo>
                      <a:pt x="44" y="13"/>
                      <a:pt x="44" y="13"/>
                      <a:pt x="44" y="10"/>
                    </a:cubicBezTo>
                    <a:cubicBezTo>
                      <a:pt x="44" y="8"/>
                      <a:pt x="44" y="10"/>
                      <a:pt x="45" y="12"/>
                    </a:cubicBezTo>
                    <a:cubicBezTo>
                      <a:pt x="46" y="12"/>
                      <a:pt x="47" y="12"/>
                      <a:pt x="47" y="12"/>
                    </a:cubicBezTo>
                    <a:cubicBezTo>
                      <a:pt x="47" y="8"/>
                      <a:pt x="47" y="7"/>
                      <a:pt x="45" y="4"/>
                    </a:cubicBezTo>
                    <a:cubicBezTo>
                      <a:pt x="45" y="3"/>
                      <a:pt x="45" y="3"/>
                      <a:pt x="44" y="4"/>
                    </a:cubicBezTo>
                    <a:cubicBezTo>
                      <a:pt x="41" y="7"/>
                      <a:pt x="44" y="13"/>
                      <a:pt x="46" y="17"/>
                    </a:cubicBezTo>
                    <a:cubicBezTo>
                      <a:pt x="46" y="18"/>
                      <a:pt x="47" y="18"/>
                      <a:pt x="47" y="17"/>
                    </a:cubicBezTo>
                    <a:cubicBezTo>
                      <a:pt x="47" y="14"/>
                      <a:pt x="47" y="11"/>
                      <a:pt x="47" y="7"/>
                    </a:cubicBezTo>
                    <a:cubicBezTo>
                      <a:pt x="47" y="7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6" y="12"/>
                    </a:cubicBezTo>
                    <a:cubicBezTo>
                      <a:pt x="45" y="11"/>
                      <a:pt x="48" y="13"/>
                      <a:pt x="46" y="9"/>
                    </a:cubicBezTo>
                    <a:cubicBezTo>
                      <a:pt x="48" y="13"/>
                      <a:pt x="48" y="17"/>
                      <a:pt x="50" y="21"/>
                    </a:cubicBezTo>
                    <a:cubicBezTo>
                      <a:pt x="50" y="21"/>
                      <a:pt x="51" y="21"/>
                      <a:pt x="51" y="21"/>
                    </a:cubicBezTo>
                    <a:cubicBezTo>
                      <a:pt x="51" y="20"/>
                      <a:pt x="51" y="20"/>
                      <a:pt x="52" y="19"/>
                    </a:cubicBezTo>
                    <a:cubicBezTo>
                      <a:pt x="52" y="18"/>
                      <a:pt x="51" y="18"/>
                      <a:pt x="51" y="18"/>
                    </a:cubicBezTo>
                    <a:cubicBezTo>
                      <a:pt x="49" y="20"/>
                      <a:pt x="50" y="20"/>
                      <a:pt x="49" y="18"/>
                    </a:cubicBezTo>
                    <a:cubicBezTo>
                      <a:pt x="49" y="17"/>
                      <a:pt x="49" y="17"/>
                      <a:pt x="48" y="18"/>
                    </a:cubicBezTo>
                    <a:cubicBezTo>
                      <a:pt x="47" y="21"/>
                      <a:pt x="47" y="19"/>
                      <a:pt x="46" y="23"/>
                    </a:cubicBezTo>
                    <a:cubicBezTo>
                      <a:pt x="46" y="23"/>
                      <a:pt x="47" y="24"/>
                      <a:pt x="47" y="23"/>
                    </a:cubicBezTo>
                    <a:cubicBezTo>
                      <a:pt x="48" y="21"/>
                      <a:pt x="49" y="19"/>
                      <a:pt x="49" y="18"/>
                    </a:cubicBezTo>
                    <a:cubicBezTo>
                      <a:pt x="49" y="17"/>
                      <a:pt x="48" y="16"/>
                      <a:pt x="48" y="17"/>
                    </a:cubicBezTo>
                    <a:cubicBezTo>
                      <a:pt x="46" y="20"/>
                      <a:pt x="46" y="19"/>
                      <a:pt x="47" y="16"/>
                    </a:cubicBezTo>
                    <a:cubicBezTo>
                      <a:pt x="48" y="15"/>
                      <a:pt x="46" y="15"/>
                      <a:pt x="46" y="16"/>
                    </a:cubicBezTo>
                    <a:cubicBezTo>
                      <a:pt x="46" y="17"/>
                      <a:pt x="45" y="18"/>
                      <a:pt x="45" y="20"/>
                    </a:cubicBezTo>
                    <a:cubicBezTo>
                      <a:pt x="45" y="21"/>
                      <a:pt x="46" y="21"/>
                      <a:pt x="46" y="20"/>
                    </a:cubicBezTo>
                    <a:cubicBezTo>
                      <a:pt x="47" y="18"/>
                      <a:pt x="48" y="16"/>
                      <a:pt x="48" y="14"/>
                    </a:cubicBezTo>
                    <a:cubicBezTo>
                      <a:pt x="49" y="13"/>
                      <a:pt x="48" y="13"/>
                      <a:pt x="47" y="13"/>
                    </a:cubicBezTo>
                    <a:cubicBezTo>
                      <a:pt x="43" y="17"/>
                      <a:pt x="43" y="23"/>
                      <a:pt x="43" y="28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5"/>
                      <a:pt x="44" y="26"/>
                      <a:pt x="44" y="23"/>
                    </a:cubicBezTo>
                    <a:cubicBezTo>
                      <a:pt x="44" y="22"/>
                      <a:pt x="43" y="22"/>
                      <a:pt x="43" y="23"/>
                    </a:cubicBezTo>
                    <a:cubicBezTo>
                      <a:pt x="43" y="22"/>
                      <a:pt x="43" y="22"/>
                      <a:pt x="44" y="21"/>
                    </a:cubicBezTo>
                    <a:cubicBezTo>
                      <a:pt x="44" y="19"/>
                      <a:pt x="44" y="18"/>
                      <a:pt x="44" y="16"/>
                    </a:cubicBezTo>
                    <a:cubicBezTo>
                      <a:pt x="44" y="15"/>
                      <a:pt x="43" y="15"/>
                      <a:pt x="43" y="15"/>
                    </a:cubicBezTo>
                    <a:cubicBezTo>
                      <a:pt x="41" y="17"/>
                      <a:pt x="41" y="19"/>
                      <a:pt x="40" y="21"/>
                    </a:cubicBezTo>
                    <a:cubicBezTo>
                      <a:pt x="40" y="22"/>
                      <a:pt x="41" y="23"/>
                      <a:pt x="42" y="22"/>
                    </a:cubicBezTo>
                    <a:cubicBezTo>
                      <a:pt x="43" y="18"/>
                      <a:pt x="44" y="14"/>
                      <a:pt x="44" y="11"/>
                    </a:cubicBezTo>
                    <a:cubicBezTo>
                      <a:pt x="44" y="10"/>
                      <a:pt x="43" y="10"/>
                      <a:pt x="43" y="10"/>
                    </a:cubicBezTo>
                    <a:cubicBezTo>
                      <a:pt x="43" y="11"/>
                      <a:pt x="42" y="12"/>
                      <a:pt x="42" y="13"/>
                    </a:cubicBezTo>
                    <a:cubicBezTo>
                      <a:pt x="41" y="15"/>
                      <a:pt x="41" y="15"/>
                      <a:pt x="42" y="15"/>
                    </a:cubicBezTo>
                    <a:cubicBezTo>
                      <a:pt x="43" y="12"/>
                      <a:pt x="43" y="10"/>
                      <a:pt x="44" y="8"/>
                    </a:cubicBezTo>
                    <a:cubicBezTo>
                      <a:pt x="44" y="5"/>
                      <a:pt x="44" y="4"/>
                      <a:pt x="42" y="2"/>
                    </a:cubicBezTo>
                    <a:cubicBezTo>
                      <a:pt x="41" y="0"/>
                      <a:pt x="38" y="0"/>
                      <a:pt x="36" y="1"/>
                    </a:cubicBezTo>
                    <a:cubicBezTo>
                      <a:pt x="33" y="3"/>
                      <a:pt x="33" y="5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7" y="7"/>
                      <a:pt x="36" y="4"/>
                      <a:pt x="34" y="9"/>
                    </a:cubicBezTo>
                    <a:cubicBezTo>
                      <a:pt x="32" y="12"/>
                      <a:pt x="31" y="16"/>
                      <a:pt x="31" y="19"/>
                    </a:cubicBezTo>
                    <a:cubicBezTo>
                      <a:pt x="31" y="20"/>
                      <a:pt x="32" y="20"/>
                      <a:pt x="32" y="20"/>
                    </a:cubicBezTo>
                    <a:cubicBezTo>
                      <a:pt x="34" y="17"/>
                      <a:pt x="35" y="14"/>
                      <a:pt x="36" y="10"/>
                    </a:cubicBezTo>
                    <a:cubicBezTo>
                      <a:pt x="39" y="4"/>
                      <a:pt x="36" y="11"/>
                      <a:pt x="36" y="13"/>
                    </a:cubicBezTo>
                    <a:cubicBezTo>
                      <a:pt x="35" y="13"/>
                      <a:pt x="36" y="14"/>
                      <a:pt x="37" y="13"/>
                    </a:cubicBezTo>
                    <a:cubicBezTo>
                      <a:pt x="39" y="11"/>
                      <a:pt x="41" y="10"/>
                      <a:pt x="44" y="9"/>
                    </a:cubicBezTo>
                    <a:cubicBezTo>
                      <a:pt x="45" y="8"/>
                      <a:pt x="44" y="7"/>
                      <a:pt x="4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4" name="Freeform 150"/>
              <p:cNvSpPr>
                <a:spLocks/>
              </p:cNvSpPr>
              <p:nvPr/>
            </p:nvSpPr>
            <p:spPr bwMode="auto">
              <a:xfrm>
                <a:off x="1376363" y="2711451"/>
                <a:ext cx="9525" cy="11113"/>
              </a:xfrm>
              <a:custGeom>
                <a:avLst/>
                <a:gdLst>
                  <a:gd name="T0" fmla="*/ 5 w 8"/>
                  <a:gd name="T1" fmla="*/ 9 h 10"/>
                  <a:gd name="T2" fmla="*/ 7 w 8"/>
                  <a:gd name="T3" fmla="*/ 1 h 10"/>
                  <a:gd name="T4" fmla="*/ 6 w 8"/>
                  <a:gd name="T5" fmla="*/ 0 h 10"/>
                  <a:gd name="T6" fmla="*/ 1 w 8"/>
                  <a:gd name="T7" fmla="*/ 6 h 10"/>
                  <a:gd name="T8" fmla="*/ 2 w 8"/>
                  <a:gd name="T9" fmla="*/ 7 h 10"/>
                  <a:gd name="T10" fmla="*/ 7 w 8"/>
                  <a:gd name="T11" fmla="*/ 2 h 10"/>
                  <a:gd name="T12" fmla="*/ 6 w 8"/>
                  <a:gd name="T13" fmla="*/ 1 h 10"/>
                  <a:gd name="T14" fmla="*/ 1 w 8"/>
                  <a:gd name="T15" fmla="*/ 6 h 10"/>
                  <a:gd name="T16" fmla="*/ 2 w 8"/>
                  <a:gd name="T17" fmla="*/ 7 h 10"/>
                  <a:gd name="T18" fmla="*/ 7 w 8"/>
                  <a:gd name="T19" fmla="*/ 1 h 10"/>
                  <a:gd name="T20" fmla="*/ 6 w 8"/>
                  <a:gd name="T21" fmla="*/ 1 h 10"/>
                  <a:gd name="T22" fmla="*/ 3 w 8"/>
                  <a:gd name="T23" fmla="*/ 9 h 10"/>
                  <a:gd name="T24" fmla="*/ 5 w 8"/>
                  <a:gd name="T2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0">
                    <a:moveTo>
                      <a:pt x="5" y="9"/>
                    </a:moveTo>
                    <a:cubicBezTo>
                      <a:pt x="5" y="6"/>
                      <a:pt x="7" y="4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4" y="2"/>
                      <a:pt x="3" y="5"/>
                      <a:pt x="1" y="6"/>
                    </a:cubicBezTo>
                    <a:cubicBezTo>
                      <a:pt x="1" y="6"/>
                      <a:pt x="2" y="7"/>
                      <a:pt x="2" y="7"/>
                    </a:cubicBezTo>
                    <a:cubicBezTo>
                      <a:pt x="3" y="5"/>
                      <a:pt x="5" y="3"/>
                      <a:pt x="7" y="2"/>
                    </a:cubicBezTo>
                    <a:cubicBezTo>
                      <a:pt x="8" y="1"/>
                      <a:pt x="7" y="1"/>
                      <a:pt x="6" y="1"/>
                    </a:cubicBezTo>
                    <a:cubicBezTo>
                      <a:pt x="4" y="3"/>
                      <a:pt x="2" y="4"/>
                      <a:pt x="1" y="6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6"/>
                      <a:pt x="5" y="3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3"/>
                      <a:pt x="4" y="6"/>
                      <a:pt x="3" y="9"/>
                    </a:cubicBezTo>
                    <a:cubicBezTo>
                      <a:pt x="3" y="10"/>
                      <a:pt x="5" y="10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5" name="Freeform 456"/>
              <p:cNvSpPr>
                <a:spLocks/>
              </p:cNvSpPr>
              <p:nvPr/>
            </p:nvSpPr>
            <p:spPr bwMode="auto">
              <a:xfrm>
                <a:off x="1481138" y="2513013"/>
                <a:ext cx="34925" cy="42863"/>
              </a:xfrm>
              <a:custGeom>
                <a:avLst/>
                <a:gdLst>
                  <a:gd name="T0" fmla="*/ 3 w 34"/>
                  <a:gd name="T1" fmla="*/ 1 h 40"/>
                  <a:gd name="T2" fmla="*/ 3 w 34"/>
                  <a:gd name="T3" fmla="*/ 1 h 40"/>
                  <a:gd name="T4" fmla="*/ 2 w 34"/>
                  <a:gd name="T5" fmla="*/ 1 h 40"/>
                  <a:gd name="T6" fmla="*/ 1 w 34"/>
                  <a:gd name="T7" fmla="*/ 13 h 40"/>
                  <a:gd name="T8" fmla="*/ 2 w 34"/>
                  <a:gd name="T9" fmla="*/ 39 h 40"/>
                  <a:gd name="T10" fmla="*/ 3 w 34"/>
                  <a:gd name="T11" fmla="*/ 39 h 40"/>
                  <a:gd name="T12" fmla="*/ 33 w 34"/>
                  <a:gd name="T13" fmla="*/ 20 h 40"/>
                  <a:gd name="T14" fmla="*/ 34 w 34"/>
                  <a:gd name="T15" fmla="*/ 19 h 40"/>
                  <a:gd name="T16" fmla="*/ 3 w 34"/>
                  <a:gd name="T17" fmla="*/ 0 h 40"/>
                  <a:gd name="T18" fmla="*/ 2 w 34"/>
                  <a:gd name="T19" fmla="*/ 2 h 40"/>
                  <a:gd name="T20" fmla="*/ 24 w 34"/>
                  <a:gd name="T21" fmla="*/ 15 h 40"/>
                  <a:gd name="T22" fmla="*/ 31 w 34"/>
                  <a:gd name="T23" fmla="*/ 19 h 40"/>
                  <a:gd name="T24" fmla="*/ 29 w 34"/>
                  <a:gd name="T25" fmla="*/ 19 h 40"/>
                  <a:gd name="T26" fmla="*/ 20 w 34"/>
                  <a:gd name="T27" fmla="*/ 24 h 40"/>
                  <a:gd name="T28" fmla="*/ 12 w 34"/>
                  <a:gd name="T29" fmla="*/ 30 h 40"/>
                  <a:gd name="T30" fmla="*/ 4 w 34"/>
                  <a:gd name="T31" fmla="*/ 36 h 40"/>
                  <a:gd name="T32" fmla="*/ 3 w 34"/>
                  <a:gd name="T33" fmla="*/ 19 h 40"/>
                  <a:gd name="T34" fmla="*/ 2 w 34"/>
                  <a:gd name="T35" fmla="*/ 2 h 40"/>
                  <a:gd name="T36" fmla="*/ 3 w 34"/>
                  <a:gd name="T37" fmla="*/ 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0">
                    <a:moveTo>
                      <a:pt x="3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0" y="2"/>
                      <a:pt x="1" y="11"/>
                      <a:pt x="1" y="13"/>
                    </a:cubicBezTo>
                    <a:cubicBezTo>
                      <a:pt x="2" y="22"/>
                      <a:pt x="2" y="30"/>
                      <a:pt x="2" y="39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13" y="32"/>
                      <a:pt x="21" y="21"/>
                      <a:pt x="33" y="20"/>
                    </a:cubicBezTo>
                    <a:cubicBezTo>
                      <a:pt x="34" y="20"/>
                      <a:pt x="34" y="19"/>
                      <a:pt x="34" y="19"/>
                    </a:cubicBezTo>
                    <a:cubicBezTo>
                      <a:pt x="23" y="13"/>
                      <a:pt x="13" y="6"/>
                      <a:pt x="3" y="0"/>
                    </a:cubicBezTo>
                    <a:cubicBezTo>
                      <a:pt x="2" y="0"/>
                      <a:pt x="1" y="1"/>
                      <a:pt x="2" y="2"/>
                    </a:cubicBezTo>
                    <a:cubicBezTo>
                      <a:pt x="9" y="6"/>
                      <a:pt x="16" y="11"/>
                      <a:pt x="24" y="15"/>
                    </a:cubicBezTo>
                    <a:cubicBezTo>
                      <a:pt x="26" y="16"/>
                      <a:pt x="28" y="17"/>
                      <a:pt x="31" y="19"/>
                    </a:cubicBezTo>
                    <a:cubicBezTo>
                      <a:pt x="31" y="19"/>
                      <a:pt x="32" y="19"/>
                      <a:pt x="29" y="19"/>
                    </a:cubicBezTo>
                    <a:cubicBezTo>
                      <a:pt x="26" y="20"/>
                      <a:pt x="23" y="22"/>
                      <a:pt x="20" y="24"/>
                    </a:cubicBezTo>
                    <a:cubicBezTo>
                      <a:pt x="17" y="26"/>
                      <a:pt x="14" y="28"/>
                      <a:pt x="12" y="30"/>
                    </a:cubicBezTo>
                    <a:cubicBezTo>
                      <a:pt x="10" y="32"/>
                      <a:pt x="4" y="38"/>
                      <a:pt x="4" y="36"/>
                    </a:cubicBezTo>
                    <a:cubicBezTo>
                      <a:pt x="3" y="30"/>
                      <a:pt x="3" y="25"/>
                      <a:pt x="3" y="19"/>
                    </a:cubicBezTo>
                    <a:cubicBezTo>
                      <a:pt x="3" y="14"/>
                      <a:pt x="4" y="7"/>
                      <a:pt x="2" y="2"/>
                    </a:cubicBezTo>
                    <a:cubicBezTo>
                      <a:pt x="2" y="3"/>
                      <a:pt x="3" y="2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6" name="Freeform 457"/>
              <p:cNvSpPr>
                <a:spLocks noEditPoints="1"/>
              </p:cNvSpPr>
              <p:nvPr/>
            </p:nvSpPr>
            <p:spPr bwMode="auto">
              <a:xfrm>
                <a:off x="1482725" y="2516188"/>
                <a:ext cx="30163" cy="34925"/>
              </a:xfrm>
              <a:custGeom>
                <a:avLst/>
                <a:gdLst>
                  <a:gd name="T0" fmla="*/ 26 w 29"/>
                  <a:gd name="T1" fmla="*/ 15 h 34"/>
                  <a:gd name="T2" fmla="*/ 22 w 29"/>
                  <a:gd name="T3" fmla="*/ 16 h 34"/>
                  <a:gd name="T4" fmla="*/ 24 w 29"/>
                  <a:gd name="T5" fmla="*/ 13 h 34"/>
                  <a:gd name="T6" fmla="*/ 19 w 29"/>
                  <a:gd name="T7" fmla="*/ 15 h 34"/>
                  <a:gd name="T8" fmla="*/ 21 w 29"/>
                  <a:gd name="T9" fmla="*/ 12 h 34"/>
                  <a:gd name="T10" fmla="*/ 18 w 29"/>
                  <a:gd name="T11" fmla="*/ 13 h 34"/>
                  <a:gd name="T12" fmla="*/ 17 w 29"/>
                  <a:gd name="T13" fmla="*/ 12 h 34"/>
                  <a:gd name="T14" fmla="*/ 17 w 29"/>
                  <a:gd name="T15" fmla="*/ 10 h 34"/>
                  <a:gd name="T16" fmla="*/ 17 w 29"/>
                  <a:gd name="T17" fmla="*/ 10 h 34"/>
                  <a:gd name="T18" fmla="*/ 11 w 29"/>
                  <a:gd name="T19" fmla="*/ 13 h 34"/>
                  <a:gd name="T20" fmla="*/ 12 w 29"/>
                  <a:gd name="T21" fmla="*/ 9 h 34"/>
                  <a:gd name="T22" fmla="*/ 10 w 29"/>
                  <a:gd name="T23" fmla="*/ 9 h 34"/>
                  <a:gd name="T24" fmla="*/ 12 w 29"/>
                  <a:gd name="T25" fmla="*/ 6 h 34"/>
                  <a:gd name="T26" fmla="*/ 9 w 29"/>
                  <a:gd name="T27" fmla="*/ 6 h 34"/>
                  <a:gd name="T28" fmla="*/ 7 w 29"/>
                  <a:gd name="T29" fmla="*/ 5 h 34"/>
                  <a:gd name="T30" fmla="*/ 5 w 29"/>
                  <a:gd name="T31" fmla="*/ 5 h 34"/>
                  <a:gd name="T32" fmla="*/ 4 w 29"/>
                  <a:gd name="T33" fmla="*/ 3 h 34"/>
                  <a:gd name="T34" fmla="*/ 2 w 29"/>
                  <a:gd name="T35" fmla="*/ 1 h 34"/>
                  <a:gd name="T36" fmla="*/ 0 w 29"/>
                  <a:gd name="T37" fmla="*/ 2 h 34"/>
                  <a:gd name="T38" fmla="*/ 0 w 29"/>
                  <a:gd name="T39" fmla="*/ 4 h 34"/>
                  <a:gd name="T40" fmla="*/ 2 w 29"/>
                  <a:gd name="T41" fmla="*/ 6 h 34"/>
                  <a:gd name="T42" fmla="*/ 2 w 29"/>
                  <a:gd name="T43" fmla="*/ 8 h 34"/>
                  <a:gd name="T44" fmla="*/ 2 w 29"/>
                  <a:gd name="T45" fmla="*/ 10 h 34"/>
                  <a:gd name="T46" fmla="*/ 1 w 29"/>
                  <a:gd name="T47" fmla="*/ 13 h 34"/>
                  <a:gd name="T48" fmla="*/ 7 w 29"/>
                  <a:gd name="T49" fmla="*/ 10 h 34"/>
                  <a:gd name="T50" fmla="*/ 2 w 29"/>
                  <a:gd name="T51" fmla="*/ 16 h 34"/>
                  <a:gd name="T52" fmla="*/ 1 w 29"/>
                  <a:gd name="T53" fmla="*/ 18 h 34"/>
                  <a:gd name="T54" fmla="*/ 1 w 29"/>
                  <a:gd name="T55" fmla="*/ 20 h 34"/>
                  <a:gd name="T56" fmla="*/ 1 w 29"/>
                  <a:gd name="T57" fmla="*/ 22 h 34"/>
                  <a:gd name="T58" fmla="*/ 5 w 29"/>
                  <a:gd name="T59" fmla="*/ 21 h 34"/>
                  <a:gd name="T60" fmla="*/ 1 w 29"/>
                  <a:gd name="T61" fmla="*/ 26 h 34"/>
                  <a:gd name="T62" fmla="*/ 1 w 29"/>
                  <a:gd name="T63" fmla="*/ 26 h 34"/>
                  <a:gd name="T64" fmla="*/ 1 w 29"/>
                  <a:gd name="T65" fmla="*/ 29 h 34"/>
                  <a:gd name="T66" fmla="*/ 13 w 29"/>
                  <a:gd name="T67" fmla="*/ 19 h 34"/>
                  <a:gd name="T68" fmla="*/ 10 w 29"/>
                  <a:gd name="T69" fmla="*/ 23 h 34"/>
                  <a:gd name="T70" fmla="*/ 3 w 29"/>
                  <a:gd name="T71" fmla="*/ 30 h 34"/>
                  <a:gd name="T72" fmla="*/ 13 w 29"/>
                  <a:gd name="T73" fmla="*/ 23 h 34"/>
                  <a:gd name="T74" fmla="*/ 4 w 29"/>
                  <a:gd name="T75" fmla="*/ 34 h 34"/>
                  <a:gd name="T76" fmla="*/ 24 w 29"/>
                  <a:gd name="T77" fmla="*/ 19 h 34"/>
                  <a:gd name="T78" fmla="*/ 21 w 29"/>
                  <a:gd name="T79" fmla="*/ 15 h 34"/>
                  <a:gd name="T80" fmla="*/ 21 w 29"/>
                  <a:gd name="T81" fmla="*/ 14 h 34"/>
                  <a:gd name="T82" fmla="*/ 12 w 29"/>
                  <a:gd name="T83" fmla="*/ 15 h 34"/>
                  <a:gd name="T84" fmla="*/ 13 w 29"/>
                  <a:gd name="T85" fmla="*/ 10 h 34"/>
                  <a:gd name="T86" fmla="*/ 11 w 29"/>
                  <a:gd name="T87" fmla="*/ 10 h 34"/>
                  <a:gd name="T88" fmla="*/ 7 w 29"/>
                  <a:gd name="T89" fmla="*/ 9 h 34"/>
                  <a:gd name="T90" fmla="*/ 11 w 29"/>
                  <a:gd name="T91" fmla="*/ 8 h 34"/>
                  <a:gd name="T92" fmla="*/ 9 w 29"/>
                  <a:gd name="T93" fmla="*/ 10 h 34"/>
                  <a:gd name="T94" fmla="*/ 6 w 29"/>
                  <a:gd name="T95" fmla="*/ 18 h 34"/>
                  <a:gd name="T96" fmla="*/ 14 w 29"/>
                  <a:gd name="T97" fmla="*/ 14 h 34"/>
                  <a:gd name="T98" fmla="*/ 3 w 29"/>
                  <a:gd name="T99" fmla="*/ 26 h 34"/>
                  <a:gd name="T100" fmla="*/ 10 w 29"/>
                  <a:gd name="T101" fmla="*/ 19 h 34"/>
                  <a:gd name="T102" fmla="*/ 13 w 29"/>
                  <a:gd name="T103" fmla="*/ 18 h 34"/>
                  <a:gd name="T104" fmla="*/ 16 w 29"/>
                  <a:gd name="T105" fmla="*/ 17 h 34"/>
                  <a:gd name="T106" fmla="*/ 14 w 29"/>
                  <a:gd name="T107" fmla="*/ 19 h 34"/>
                  <a:gd name="T108" fmla="*/ 14 w 29"/>
                  <a:gd name="T109" fmla="*/ 19 h 34"/>
                  <a:gd name="T110" fmla="*/ 14 w 29"/>
                  <a:gd name="T111" fmla="*/ 21 h 34"/>
                  <a:gd name="T112" fmla="*/ 6 w 29"/>
                  <a:gd name="T113" fmla="*/ 31 h 34"/>
                  <a:gd name="T114" fmla="*/ 21 w 29"/>
                  <a:gd name="T115" fmla="*/ 17 h 34"/>
                  <a:gd name="T116" fmla="*/ 20 w 29"/>
                  <a:gd name="T117" fmla="*/ 1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" h="34">
                    <a:moveTo>
                      <a:pt x="29" y="16"/>
                    </a:moveTo>
                    <a:cubicBezTo>
                      <a:pt x="27" y="17"/>
                      <a:pt x="25" y="18"/>
                      <a:pt x="28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5" y="18"/>
                      <a:pt x="23" y="19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6" y="16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5" y="16"/>
                      <a:pt x="24" y="16"/>
                      <a:pt x="23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5"/>
                      <a:pt x="25" y="15"/>
                    </a:cubicBezTo>
                    <a:cubicBezTo>
                      <a:pt x="25" y="15"/>
                      <a:pt x="25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5"/>
                      <a:pt x="23" y="15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2" y="15"/>
                      <a:pt x="24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4"/>
                      <a:pt x="22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5"/>
                      <a:pt x="22" y="14"/>
                      <a:pt x="23" y="13"/>
                    </a:cubicBezTo>
                    <a:cubicBezTo>
                      <a:pt x="23" y="13"/>
                      <a:pt x="23" y="13"/>
                      <a:pt x="22" y="13"/>
                    </a:cubicBezTo>
                    <a:cubicBezTo>
                      <a:pt x="21" y="14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20" y="13"/>
                      <a:pt x="20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8" y="12"/>
                      <a:pt x="19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2"/>
                      <a:pt x="18" y="13"/>
                    </a:cubicBezTo>
                    <a:cubicBezTo>
                      <a:pt x="21" y="10"/>
                      <a:pt x="18" y="1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2"/>
                      <a:pt x="16" y="12"/>
                    </a:cubicBezTo>
                    <a:cubicBezTo>
                      <a:pt x="17" y="12"/>
                      <a:pt x="17" y="11"/>
                      <a:pt x="17" y="11"/>
                    </a:cubicBezTo>
                    <a:cubicBezTo>
                      <a:pt x="17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8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6" y="10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3" y="12"/>
                      <a:pt x="12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3" y="12"/>
                      <a:pt x="15" y="10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5" y="9"/>
                      <a:pt x="14" y="9"/>
                      <a:pt x="12" y="10"/>
                    </a:cubicBezTo>
                    <a:cubicBezTo>
                      <a:pt x="13" y="10"/>
                      <a:pt x="13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5" y="8"/>
                      <a:pt x="16" y="8"/>
                    </a:cubicBezTo>
                    <a:cubicBezTo>
                      <a:pt x="16" y="8"/>
                      <a:pt x="15" y="7"/>
                      <a:pt x="15" y="7"/>
                    </a:cubicBezTo>
                    <a:cubicBezTo>
                      <a:pt x="14" y="8"/>
                      <a:pt x="13" y="8"/>
                      <a:pt x="12" y="9"/>
                    </a:cubicBezTo>
                    <a:cubicBezTo>
                      <a:pt x="13" y="8"/>
                      <a:pt x="14" y="8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8"/>
                      <a:pt x="11" y="9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1" y="9"/>
                      <a:pt x="12" y="8"/>
                      <a:pt x="12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6"/>
                    </a:cubicBezTo>
                    <a:cubicBezTo>
                      <a:pt x="11" y="6"/>
                      <a:pt x="10" y="6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8" y="7"/>
                      <a:pt x="7" y="8"/>
                      <a:pt x="6" y="9"/>
                    </a:cubicBezTo>
                    <a:cubicBezTo>
                      <a:pt x="5" y="9"/>
                      <a:pt x="5" y="10"/>
                      <a:pt x="4" y="10"/>
                    </a:cubicBezTo>
                    <a:cubicBezTo>
                      <a:pt x="4" y="10"/>
                      <a:pt x="3" y="11"/>
                      <a:pt x="2" y="11"/>
                    </a:cubicBezTo>
                    <a:cubicBezTo>
                      <a:pt x="5" y="10"/>
                      <a:pt x="7" y="8"/>
                      <a:pt x="9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7" y="7"/>
                      <a:pt x="6" y="7"/>
                    </a:cubicBezTo>
                    <a:cubicBezTo>
                      <a:pt x="8" y="6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6"/>
                      <a:pt x="3" y="9"/>
                      <a:pt x="3" y="9"/>
                    </a:cubicBezTo>
                    <a:cubicBezTo>
                      <a:pt x="5" y="7"/>
                      <a:pt x="7" y="6"/>
                      <a:pt x="8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5" y="7"/>
                    </a:cubicBezTo>
                    <a:cubicBezTo>
                      <a:pt x="5" y="7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6"/>
                      <a:pt x="4" y="7"/>
                      <a:pt x="2" y="8"/>
                    </a:cubicBezTo>
                    <a:cubicBezTo>
                      <a:pt x="4" y="7"/>
                      <a:pt x="6" y="6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5" y="5"/>
                      <a:pt x="6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5"/>
                    </a:cubicBezTo>
                    <a:cubicBezTo>
                      <a:pt x="6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4"/>
                      <a:pt x="4" y="4"/>
                      <a:pt x="4" y="5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0" y="7"/>
                      <a:pt x="5" y="3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1" y="6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4"/>
                      <a:pt x="2" y="4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4"/>
                      <a:pt x="1" y="4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1" y="4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2" y="2"/>
                      <a:pt x="2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4" y="2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4"/>
                      <a:pt x="4" y="2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3"/>
                      <a:pt x="2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5"/>
                      <a:pt x="2" y="5"/>
                      <a:pt x="3" y="4"/>
                    </a:cubicBezTo>
                    <a:cubicBezTo>
                      <a:pt x="7" y="1"/>
                      <a:pt x="2" y="6"/>
                      <a:pt x="2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6" y="3"/>
                      <a:pt x="3" y="5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9" y="1"/>
                      <a:pt x="3" y="6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6"/>
                      <a:pt x="3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4" y="7"/>
                      <a:pt x="2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4" y="7"/>
                      <a:pt x="6" y="6"/>
                    </a:cubicBezTo>
                    <a:cubicBezTo>
                      <a:pt x="5" y="6"/>
                      <a:pt x="3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4" y="9"/>
                      <a:pt x="5" y="8"/>
                      <a:pt x="7" y="6"/>
                    </a:cubicBezTo>
                    <a:cubicBezTo>
                      <a:pt x="5" y="8"/>
                      <a:pt x="3" y="9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1" y="4"/>
                      <a:pt x="4" y="10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3" y="12"/>
                      <a:pt x="4" y="11"/>
                      <a:pt x="5" y="10"/>
                    </a:cubicBezTo>
                    <a:cubicBezTo>
                      <a:pt x="6" y="10"/>
                      <a:pt x="6" y="10"/>
                      <a:pt x="7" y="9"/>
                    </a:cubicBezTo>
                    <a:cubicBezTo>
                      <a:pt x="5" y="11"/>
                      <a:pt x="3" y="13"/>
                      <a:pt x="1" y="14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3" y="13"/>
                      <a:pt x="5" y="11"/>
                      <a:pt x="7" y="10"/>
                    </a:cubicBezTo>
                    <a:cubicBezTo>
                      <a:pt x="12" y="6"/>
                      <a:pt x="7" y="10"/>
                      <a:pt x="7" y="10"/>
                    </a:cubicBezTo>
                    <a:cubicBezTo>
                      <a:pt x="5" y="11"/>
                      <a:pt x="4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3" y="16"/>
                      <a:pt x="4" y="15"/>
                      <a:pt x="5" y="14"/>
                    </a:cubicBezTo>
                    <a:cubicBezTo>
                      <a:pt x="4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15"/>
                      <a:pt x="5" y="14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5"/>
                      <a:pt x="4" y="16"/>
                      <a:pt x="3" y="17"/>
                    </a:cubicBezTo>
                    <a:cubicBezTo>
                      <a:pt x="2" y="17"/>
                      <a:pt x="1" y="18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4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3" y="17"/>
                      <a:pt x="2" y="18"/>
                      <a:pt x="1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4" y="19"/>
                    </a:cubicBezTo>
                    <a:cubicBezTo>
                      <a:pt x="3" y="19"/>
                      <a:pt x="2" y="20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3" y="21"/>
                      <a:pt x="4" y="20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3" y="20"/>
                      <a:pt x="2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2" y="22"/>
                      <a:pt x="3" y="21"/>
                    </a:cubicBezTo>
                    <a:cubicBezTo>
                      <a:pt x="2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1" y="24"/>
                      <a:pt x="2" y="24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3" y="23"/>
                      <a:pt x="4" y="22"/>
                      <a:pt x="5" y="21"/>
                    </a:cubicBezTo>
                    <a:cubicBezTo>
                      <a:pt x="5" y="21"/>
                      <a:pt x="6" y="21"/>
                      <a:pt x="6" y="20"/>
                    </a:cubicBezTo>
                    <a:cubicBezTo>
                      <a:pt x="7" y="20"/>
                      <a:pt x="7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9"/>
                      <a:pt x="10" y="18"/>
                    </a:cubicBezTo>
                    <a:cubicBezTo>
                      <a:pt x="8" y="20"/>
                      <a:pt x="6" y="21"/>
                      <a:pt x="5" y="22"/>
                    </a:cubicBezTo>
                    <a:cubicBezTo>
                      <a:pt x="3" y="23"/>
                      <a:pt x="2" y="24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2" y="25"/>
                    </a:cubicBezTo>
                    <a:cubicBezTo>
                      <a:pt x="3" y="24"/>
                      <a:pt x="4" y="23"/>
                      <a:pt x="6" y="22"/>
                    </a:cubicBezTo>
                    <a:cubicBezTo>
                      <a:pt x="6" y="22"/>
                      <a:pt x="5" y="22"/>
                      <a:pt x="5" y="23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6" y="21"/>
                    </a:cubicBezTo>
                    <a:cubicBezTo>
                      <a:pt x="6" y="22"/>
                      <a:pt x="6" y="22"/>
                      <a:pt x="5" y="22"/>
                    </a:cubicBezTo>
                    <a:cubicBezTo>
                      <a:pt x="4" y="23"/>
                      <a:pt x="3" y="24"/>
                      <a:pt x="2" y="25"/>
                    </a:cubicBezTo>
                    <a:cubicBezTo>
                      <a:pt x="2" y="25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6"/>
                      <a:pt x="3" y="25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4" y="24"/>
                      <a:pt x="5" y="23"/>
                      <a:pt x="5" y="23"/>
                    </a:cubicBezTo>
                    <a:cubicBezTo>
                      <a:pt x="7" y="21"/>
                      <a:pt x="9" y="20"/>
                      <a:pt x="11" y="18"/>
                    </a:cubicBezTo>
                    <a:cubicBezTo>
                      <a:pt x="10" y="19"/>
                      <a:pt x="9" y="21"/>
                      <a:pt x="7" y="22"/>
                    </a:cubicBezTo>
                    <a:cubicBezTo>
                      <a:pt x="5" y="24"/>
                      <a:pt x="3" y="26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2" y="29"/>
                      <a:pt x="1" y="29"/>
                      <a:pt x="2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4" y="26"/>
                      <a:pt x="3" y="27"/>
                      <a:pt x="2" y="28"/>
                    </a:cubicBezTo>
                    <a:cubicBezTo>
                      <a:pt x="1" y="29"/>
                      <a:pt x="2" y="28"/>
                      <a:pt x="3" y="2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6" y="24"/>
                      <a:pt x="9" y="21"/>
                      <a:pt x="12" y="19"/>
                    </a:cubicBezTo>
                    <a:cubicBezTo>
                      <a:pt x="14" y="18"/>
                      <a:pt x="15" y="17"/>
                      <a:pt x="16" y="16"/>
                    </a:cubicBezTo>
                    <a:cubicBezTo>
                      <a:pt x="15" y="17"/>
                      <a:pt x="14" y="18"/>
                      <a:pt x="13" y="19"/>
                    </a:cubicBezTo>
                    <a:cubicBezTo>
                      <a:pt x="12" y="20"/>
                      <a:pt x="10" y="21"/>
                      <a:pt x="9" y="23"/>
                    </a:cubicBezTo>
                    <a:cubicBezTo>
                      <a:pt x="8" y="24"/>
                      <a:pt x="7" y="25"/>
                      <a:pt x="5" y="25"/>
                    </a:cubicBezTo>
                    <a:cubicBezTo>
                      <a:pt x="6" y="25"/>
                      <a:pt x="7" y="24"/>
                      <a:pt x="8" y="23"/>
                    </a:cubicBezTo>
                    <a:cubicBezTo>
                      <a:pt x="8" y="23"/>
                      <a:pt x="8" y="24"/>
                      <a:pt x="8" y="24"/>
                    </a:cubicBezTo>
                    <a:cubicBezTo>
                      <a:pt x="7" y="24"/>
                      <a:pt x="7" y="25"/>
                      <a:pt x="6" y="25"/>
                    </a:cubicBezTo>
                    <a:cubicBezTo>
                      <a:pt x="6" y="26"/>
                      <a:pt x="5" y="27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6" y="26"/>
                      <a:pt x="8" y="24"/>
                      <a:pt x="10" y="23"/>
                    </a:cubicBezTo>
                    <a:cubicBezTo>
                      <a:pt x="10" y="22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0"/>
                    </a:cubicBezTo>
                    <a:cubicBezTo>
                      <a:pt x="10" y="23"/>
                      <a:pt x="7" y="25"/>
                      <a:pt x="5" y="28"/>
                    </a:cubicBezTo>
                    <a:cubicBezTo>
                      <a:pt x="6" y="27"/>
                      <a:pt x="7" y="26"/>
                      <a:pt x="8" y="25"/>
                    </a:cubicBezTo>
                    <a:cubicBezTo>
                      <a:pt x="6" y="26"/>
                      <a:pt x="5" y="28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0"/>
                    </a:cubicBezTo>
                    <a:cubicBezTo>
                      <a:pt x="4" y="29"/>
                      <a:pt x="6" y="28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3" y="31"/>
                      <a:pt x="3" y="32"/>
                      <a:pt x="3" y="31"/>
                    </a:cubicBezTo>
                    <a:cubicBezTo>
                      <a:pt x="4" y="31"/>
                      <a:pt x="4" y="30"/>
                      <a:pt x="5" y="30"/>
                    </a:cubicBezTo>
                    <a:cubicBezTo>
                      <a:pt x="6" y="29"/>
                      <a:pt x="7" y="28"/>
                      <a:pt x="8" y="26"/>
                    </a:cubicBezTo>
                    <a:cubicBezTo>
                      <a:pt x="10" y="25"/>
                      <a:pt x="11" y="24"/>
                      <a:pt x="13" y="23"/>
                    </a:cubicBezTo>
                    <a:cubicBezTo>
                      <a:pt x="9" y="26"/>
                      <a:pt x="6" y="30"/>
                      <a:pt x="3" y="33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2"/>
                      <a:pt x="5" y="31"/>
                      <a:pt x="6" y="31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5" y="33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8" y="30"/>
                      <a:pt x="12" y="27"/>
                      <a:pt x="15" y="23"/>
                    </a:cubicBezTo>
                    <a:cubicBezTo>
                      <a:pt x="18" y="22"/>
                      <a:pt x="20" y="20"/>
                      <a:pt x="23" y="18"/>
                    </a:cubicBezTo>
                    <a:cubicBezTo>
                      <a:pt x="24" y="17"/>
                      <a:pt x="24" y="17"/>
                      <a:pt x="25" y="16"/>
                    </a:cubicBezTo>
                    <a:cubicBezTo>
                      <a:pt x="28" y="15"/>
                      <a:pt x="25" y="17"/>
                      <a:pt x="24" y="17"/>
                    </a:cubicBezTo>
                    <a:cubicBezTo>
                      <a:pt x="22" y="19"/>
                      <a:pt x="24" y="17"/>
                      <a:pt x="21" y="20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3" y="19"/>
                      <a:pt x="25" y="18"/>
                      <a:pt x="27" y="17"/>
                    </a:cubicBezTo>
                    <a:cubicBezTo>
                      <a:pt x="28" y="16"/>
                      <a:pt x="24" y="18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6" y="18"/>
                      <a:pt x="28" y="17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lose/>
                    <a:moveTo>
                      <a:pt x="19" y="17"/>
                    </a:moveTo>
                    <a:cubicBezTo>
                      <a:pt x="19" y="17"/>
                      <a:pt x="18" y="18"/>
                      <a:pt x="18" y="18"/>
                    </a:cubicBezTo>
                    <a:cubicBezTo>
                      <a:pt x="19" y="17"/>
                      <a:pt x="20" y="16"/>
                      <a:pt x="21" y="16"/>
                    </a:cubicBezTo>
                    <a:cubicBezTo>
                      <a:pt x="20" y="16"/>
                      <a:pt x="20" y="17"/>
                      <a:pt x="19" y="17"/>
                    </a:cubicBezTo>
                    <a:close/>
                    <a:moveTo>
                      <a:pt x="21" y="15"/>
                    </a:moveTo>
                    <a:cubicBezTo>
                      <a:pt x="20" y="16"/>
                      <a:pt x="20" y="16"/>
                      <a:pt x="19" y="17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1" y="16"/>
                      <a:pt x="21" y="15"/>
                    </a:cubicBezTo>
                    <a:close/>
                    <a:moveTo>
                      <a:pt x="21" y="14"/>
                    </a:moveTo>
                    <a:cubicBezTo>
                      <a:pt x="20" y="15"/>
                      <a:pt x="19" y="16"/>
                      <a:pt x="18" y="16"/>
                    </a:cubicBezTo>
                    <a:cubicBezTo>
                      <a:pt x="17" y="17"/>
                      <a:pt x="16" y="17"/>
                      <a:pt x="16" y="18"/>
                    </a:cubicBezTo>
                    <a:cubicBezTo>
                      <a:pt x="16" y="18"/>
                      <a:pt x="16" y="17"/>
                      <a:pt x="17" y="17"/>
                    </a:cubicBezTo>
                    <a:cubicBezTo>
                      <a:pt x="18" y="16"/>
                      <a:pt x="21" y="15"/>
                      <a:pt x="21" y="14"/>
                    </a:cubicBezTo>
                    <a:close/>
                    <a:moveTo>
                      <a:pt x="14" y="12"/>
                    </a:moveTo>
                    <a:cubicBezTo>
                      <a:pt x="14" y="12"/>
                      <a:pt x="15" y="12"/>
                      <a:pt x="15" y="12"/>
                    </a:cubicBezTo>
                    <a:cubicBezTo>
                      <a:pt x="13" y="13"/>
                      <a:pt x="11" y="14"/>
                      <a:pt x="9" y="16"/>
                    </a:cubicBezTo>
                    <a:cubicBezTo>
                      <a:pt x="11" y="15"/>
                      <a:pt x="12" y="13"/>
                      <a:pt x="14" y="12"/>
                    </a:cubicBezTo>
                    <a:close/>
                    <a:moveTo>
                      <a:pt x="16" y="12"/>
                    </a:moveTo>
                    <a:cubicBezTo>
                      <a:pt x="15" y="12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4"/>
                      <a:pt x="12" y="15"/>
                      <a:pt x="12" y="15"/>
                    </a:cubicBezTo>
                    <a:cubicBezTo>
                      <a:pt x="13" y="14"/>
                      <a:pt x="14" y="13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6" y="8"/>
                      <a:pt x="17" y="8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3" y="11"/>
                      <a:pt x="11" y="12"/>
                      <a:pt x="9" y="13"/>
                    </a:cubicBezTo>
                    <a:cubicBezTo>
                      <a:pt x="9" y="13"/>
                      <a:pt x="9" y="13"/>
                      <a:pt x="8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2"/>
                      <a:pt x="12" y="11"/>
                      <a:pt x="13" y="10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6" y="15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3"/>
                      <a:pt x="10" y="11"/>
                      <a:pt x="12" y="10"/>
                    </a:cubicBezTo>
                    <a:cubicBezTo>
                      <a:pt x="10" y="11"/>
                      <a:pt x="9" y="13"/>
                      <a:pt x="7" y="14"/>
                    </a:cubicBezTo>
                    <a:close/>
                    <a:moveTo>
                      <a:pt x="13" y="9"/>
                    </a:moveTo>
                    <a:cubicBezTo>
                      <a:pt x="14" y="8"/>
                      <a:pt x="16" y="7"/>
                      <a:pt x="13" y="9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2" y="10"/>
                      <a:pt x="12" y="9"/>
                      <a:pt x="13" y="9"/>
                    </a:cubicBezTo>
                    <a:close/>
                    <a:moveTo>
                      <a:pt x="9" y="11"/>
                    </a:moveTo>
                    <a:cubicBezTo>
                      <a:pt x="9" y="12"/>
                      <a:pt x="9" y="12"/>
                      <a:pt x="8" y="12"/>
                    </a:cubicBezTo>
                    <a:cubicBezTo>
                      <a:pt x="8" y="12"/>
                      <a:pt x="8" y="13"/>
                      <a:pt x="7" y="13"/>
                    </a:cubicBezTo>
                    <a:cubicBezTo>
                      <a:pt x="7" y="13"/>
                      <a:pt x="8" y="13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1" y="10"/>
                      <a:pt x="14" y="8"/>
                      <a:pt x="9" y="11"/>
                    </a:cubicBezTo>
                    <a:close/>
                    <a:moveTo>
                      <a:pt x="7" y="9"/>
                    </a:moveTo>
                    <a:cubicBezTo>
                      <a:pt x="6" y="9"/>
                      <a:pt x="6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8" y="8"/>
                      <a:pt x="9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7"/>
                      <a:pt x="8" y="8"/>
                      <a:pt x="7" y="9"/>
                    </a:cubicBezTo>
                    <a:close/>
                    <a:moveTo>
                      <a:pt x="6" y="11"/>
                    </a:moveTo>
                    <a:cubicBezTo>
                      <a:pt x="7" y="10"/>
                      <a:pt x="9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9" y="9"/>
                      <a:pt x="8" y="10"/>
                    </a:cubicBezTo>
                    <a:cubicBezTo>
                      <a:pt x="8" y="10"/>
                      <a:pt x="2" y="14"/>
                      <a:pt x="6" y="11"/>
                    </a:cubicBezTo>
                    <a:close/>
                    <a:moveTo>
                      <a:pt x="5" y="13"/>
                    </a:moveTo>
                    <a:cubicBezTo>
                      <a:pt x="4" y="13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3"/>
                      <a:pt x="6" y="12"/>
                      <a:pt x="7" y="12"/>
                    </a:cubicBezTo>
                    <a:cubicBezTo>
                      <a:pt x="7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7" y="11"/>
                      <a:pt x="6" y="12"/>
                      <a:pt x="5" y="13"/>
                    </a:cubicBezTo>
                    <a:close/>
                    <a:moveTo>
                      <a:pt x="6" y="18"/>
                    </a:moveTo>
                    <a:cubicBezTo>
                      <a:pt x="8" y="17"/>
                      <a:pt x="11" y="15"/>
                      <a:pt x="13" y="13"/>
                    </a:cubicBezTo>
                    <a:cubicBezTo>
                      <a:pt x="13" y="13"/>
                      <a:pt x="13" y="14"/>
                      <a:pt x="12" y="14"/>
                    </a:cubicBezTo>
                    <a:cubicBezTo>
                      <a:pt x="10" y="16"/>
                      <a:pt x="7" y="17"/>
                      <a:pt x="5" y="19"/>
                    </a:cubicBezTo>
                    <a:cubicBezTo>
                      <a:pt x="5" y="19"/>
                      <a:pt x="6" y="19"/>
                      <a:pt x="6" y="18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6" y="19"/>
                      <a:pt x="4" y="21"/>
                      <a:pt x="3" y="22"/>
                    </a:cubicBezTo>
                    <a:cubicBezTo>
                      <a:pt x="5" y="20"/>
                      <a:pt x="7" y="18"/>
                      <a:pt x="10" y="16"/>
                    </a:cubicBezTo>
                    <a:cubicBezTo>
                      <a:pt x="9" y="17"/>
                      <a:pt x="8" y="18"/>
                      <a:pt x="8" y="18"/>
                    </a:cubicBezTo>
                    <a:close/>
                    <a:moveTo>
                      <a:pt x="9" y="18"/>
                    </a:move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6"/>
                      <a:pt x="13" y="15"/>
                      <a:pt x="14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5"/>
                      <a:pt x="13" y="16"/>
                      <a:pt x="12" y="16"/>
                    </a:cubicBezTo>
                    <a:cubicBezTo>
                      <a:pt x="11" y="17"/>
                      <a:pt x="10" y="17"/>
                      <a:pt x="9" y="18"/>
                    </a:cubicBezTo>
                    <a:close/>
                    <a:moveTo>
                      <a:pt x="3" y="26"/>
                    </a:moveTo>
                    <a:cubicBezTo>
                      <a:pt x="4" y="26"/>
                      <a:pt x="4" y="25"/>
                      <a:pt x="4" y="25"/>
                    </a:cubicBezTo>
                    <a:cubicBezTo>
                      <a:pt x="5" y="24"/>
                      <a:pt x="5" y="24"/>
                      <a:pt x="6" y="23"/>
                    </a:cubicBezTo>
                    <a:cubicBezTo>
                      <a:pt x="5" y="24"/>
                      <a:pt x="4" y="25"/>
                      <a:pt x="3" y="26"/>
                    </a:cubicBezTo>
                    <a:close/>
                    <a:moveTo>
                      <a:pt x="10" y="20"/>
                    </a:moveTo>
                    <a:cubicBezTo>
                      <a:pt x="8" y="22"/>
                      <a:pt x="6" y="23"/>
                      <a:pt x="5" y="25"/>
                    </a:cubicBezTo>
                    <a:cubicBezTo>
                      <a:pt x="6" y="24"/>
                      <a:pt x="7" y="23"/>
                      <a:pt x="8" y="22"/>
                    </a:cubicBezTo>
                    <a:cubicBezTo>
                      <a:pt x="8" y="21"/>
                      <a:pt x="9" y="21"/>
                      <a:pt x="9" y="21"/>
                    </a:cubicBezTo>
                    <a:cubicBezTo>
                      <a:pt x="10" y="20"/>
                      <a:pt x="10" y="20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20"/>
                      <a:pt x="10" y="20"/>
                      <a:pt x="10" y="20"/>
                    </a:cubicBezTo>
                    <a:close/>
                    <a:moveTo>
                      <a:pt x="10" y="19"/>
                    </a:moveTo>
                    <a:cubicBezTo>
                      <a:pt x="10" y="20"/>
                      <a:pt x="9" y="20"/>
                      <a:pt x="9" y="21"/>
                    </a:cubicBezTo>
                    <a:cubicBezTo>
                      <a:pt x="9" y="20"/>
                      <a:pt x="9" y="20"/>
                      <a:pt x="10" y="20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3" y="16"/>
                      <a:pt x="14" y="16"/>
                      <a:pt x="15" y="15"/>
                    </a:cubicBezTo>
                    <a:cubicBezTo>
                      <a:pt x="15" y="15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5" y="15"/>
                      <a:pt x="13" y="18"/>
                      <a:pt x="10" y="19"/>
                    </a:cubicBezTo>
                    <a:close/>
                    <a:moveTo>
                      <a:pt x="13" y="18"/>
                    </a:moveTo>
                    <a:cubicBezTo>
                      <a:pt x="13" y="18"/>
                      <a:pt x="13" y="18"/>
                      <a:pt x="13" y="18"/>
                    </a:cubicBezTo>
                    <a:cubicBezTo>
                      <a:pt x="14" y="18"/>
                      <a:pt x="14" y="17"/>
                      <a:pt x="15" y="16"/>
                    </a:cubicBezTo>
                    <a:cubicBezTo>
                      <a:pt x="17" y="15"/>
                      <a:pt x="19" y="14"/>
                      <a:pt x="20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6" y="16"/>
                      <a:pt x="15" y="17"/>
                      <a:pt x="13" y="18"/>
                    </a:cubicBezTo>
                    <a:close/>
                    <a:moveTo>
                      <a:pt x="18" y="15"/>
                    </a:moveTo>
                    <a:cubicBezTo>
                      <a:pt x="18" y="15"/>
                      <a:pt x="19" y="15"/>
                      <a:pt x="19" y="14"/>
                    </a:cubicBezTo>
                    <a:cubicBezTo>
                      <a:pt x="22" y="13"/>
                      <a:pt x="18" y="16"/>
                      <a:pt x="16" y="17"/>
                    </a:cubicBezTo>
                    <a:cubicBezTo>
                      <a:pt x="17" y="16"/>
                      <a:pt x="17" y="16"/>
                      <a:pt x="18" y="15"/>
                    </a:cubicBezTo>
                    <a:close/>
                    <a:moveTo>
                      <a:pt x="12" y="20"/>
                    </a:moveTo>
                    <a:cubicBezTo>
                      <a:pt x="13" y="20"/>
                      <a:pt x="13" y="19"/>
                      <a:pt x="14" y="19"/>
                    </a:cubicBezTo>
                    <a:cubicBezTo>
                      <a:pt x="14" y="18"/>
                      <a:pt x="15" y="18"/>
                      <a:pt x="16" y="18"/>
                    </a:cubicBezTo>
                    <a:cubicBezTo>
                      <a:pt x="15" y="18"/>
                      <a:pt x="15" y="18"/>
                      <a:pt x="14" y="19"/>
                    </a:cubicBezTo>
                    <a:cubicBezTo>
                      <a:pt x="14" y="19"/>
                      <a:pt x="14" y="19"/>
                      <a:pt x="13" y="20"/>
                    </a:cubicBezTo>
                    <a:cubicBezTo>
                      <a:pt x="13" y="20"/>
                      <a:pt x="13" y="20"/>
                      <a:pt x="12" y="20"/>
                    </a:cubicBezTo>
                    <a:close/>
                    <a:moveTo>
                      <a:pt x="14" y="19"/>
                    </a:moveTo>
                    <a:cubicBezTo>
                      <a:pt x="14" y="19"/>
                      <a:pt x="14" y="19"/>
                      <a:pt x="15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8"/>
                      <a:pt x="16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4" y="20"/>
                      <a:pt x="13" y="21"/>
                    </a:cubicBezTo>
                    <a:cubicBezTo>
                      <a:pt x="11" y="22"/>
                      <a:pt x="10" y="23"/>
                      <a:pt x="8" y="25"/>
                    </a:cubicBezTo>
                    <a:cubicBezTo>
                      <a:pt x="10" y="23"/>
                      <a:pt x="12" y="21"/>
                      <a:pt x="14" y="19"/>
                    </a:cubicBezTo>
                    <a:close/>
                    <a:moveTo>
                      <a:pt x="10" y="24"/>
                    </a:moveTo>
                    <a:cubicBezTo>
                      <a:pt x="9" y="25"/>
                      <a:pt x="9" y="25"/>
                      <a:pt x="8" y="25"/>
                    </a:cubicBezTo>
                    <a:cubicBezTo>
                      <a:pt x="8" y="26"/>
                      <a:pt x="7" y="26"/>
                      <a:pt x="6" y="27"/>
                    </a:cubicBezTo>
                    <a:cubicBezTo>
                      <a:pt x="7" y="26"/>
                      <a:pt x="8" y="25"/>
                      <a:pt x="8" y="25"/>
                    </a:cubicBezTo>
                    <a:cubicBezTo>
                      <a:pt x="9" y="24"/>
                      <a:pt x="10" y="23"/>
                      <a:pt x="12" y="22"/>
                    </a:cubicBezTo>
                    <a:cubicBezTo>
                      <a:pt x="11" y="23"/>
                      <a:pt x="10" y="23"/>
                      <a:pt x="10" y="24"/>
                    </a:cubicBezTo>
                    <a:close/>
                    <a:moveTo>
                      <a:pt x="12" y="22"/>
                    </a:moveTo>
                    <a:cubicBezTo>
                      <a:pt x="13" y="22"/>
                      <a:pt x="13" y="21"/>
                      <a:pt x="14" y="21"/>
                    </a:cubicBezTo>
                    <a:cubicBezTo>
                      <a:pt x="15" y="20"/>
                      <a:pt x="15" y="20"/>
                      <a:pt x="16" y="19"/>
                    </a:cubicBezTo>
                    <a:cubicBezTo>
                      <a:pt x="16" y="19"/>
                      <a:pt x="16" y="20"/>
                      <a:pt x="15" y="20"/>
                    </a:cubicBezTo>
                    <a:cubicBezTo>
                      <a:pt x="14" y="21"/>
                      <a:pt x="13" y="21"/>
                      <a:pt x="12" y="22"/>
                    </a:cubicBezTo>
                    <a:close/>
                    <a:moveTo>
                      <a:pt x="6" y="30"/>
                    </a:moveTo>
                    <a:cubicBezTo>
                      <a:pt x="3" y="33"/>
                      <a:pt x="5" y="31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lose/>
                    <a:moveTo>
                      <a:pt x="9" y="29"/>
                    </a:moveTo>
                    <a:cubicBezTo>
                      <a:pt x="10" y="28"/>
                      <a:pt x="4" y="34"/>
                      <a:pt x="6" y="31"/>
                    </a:cubicBezTo>
                    <a:cubicBezTo>
                      <a:pt x="8" y="30"/>
                      <a:pt x="9" y="28"/>
                      <a:pt x="11" y="27"/>
                    </a:cubicBezTo>
                    <a:cubicBezTo>
                      <a:pt x="11" y="28"/>
                      <a:pt x="10" y="28"/>
                      <a:pt x="9" y="29"/>
                    </a:cubicBezTo>
                    <a:close/>
                    <a:moveTo>
                      <a:pt x="16" y="23"/>
                    </a:moveTo>
                    <a:cubicBezTo>
                      <a:pt x="15" y="23"/>
                      <a:pt x="14" y="24"/>
                      <a:pt x="13" y="25"/>
                    </a:cubicBezTo>
                    <a:cubicBezTo>
                      <a:pt x="12" y="26"/>
                      <a:pt x="11" y="27"/>
                      <a:pt x="10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1" y="26"/>
                      <a:pt x="12" y="24"/>
                      <a:pt x="14" y="23"/>
                    </a:cubicBezTo>
                    <a:cubicBezTo>
                      <a:pt x="16" y="21"/>
                      <a:pt x="19" y="19"/>
                      <a:pt x="21" y="17"/>
                    </a:cubicBezTo>
                    <a:cubicBezTo>
                      <a:pt x="22" y="16"/>
                      <a:pt x="23" y="16"/>
                      <a:pt x="24" y="15"/>
                    </a:cubicBezTo>
                    <a:cubicBezTo>
                      <a:pt x="27" y="13"/>
                      <a:pt x="23" y="16"/>
                      <a:pt x="22" y="17"/>
                    </a:cubicBezTo>
                    <a:cubicBezTo>
                      <a:pt x="21" y="18"/>
                      <a:pt x="20" y="19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7" y="22"/>
                      <a:pt x="16" y="23"/>
                    </a:cubicBezTo>
                    <a:close/>
                    <a:moveTo>
                      <a:pt x="22" y="18"/>
                    </a:moveTo>
                    <a:cubicBezTo>
                      <a:pt x="21" y="18"/>
                      <a:pt x="21" y="18"/>
                      <a:pt x="20" y="19"/>
                    </a:cubicBezTo>
                    <a:cubicBezTo>
                      <a:pt x="20" y="19"/>
                      <a:pt x="20" y="18"/>
                      <a:pt x="21" y="18"/>
                    </a:cubicBezTo>
                    <a:cubicBezTo>
                      <a:pt x="22" y="17"/>
                      <a:pt x="22" y="17"/>
                      <a:pt x="23" y="16"/>
                    </a:cubicBezTo>
                    <a:cubicBezTo>
                      <a:pt x="23" y="17"/>
                      <a:pt x="22" y="17"/>
                      <a:pt x="2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7" name="Freeform 458"/>
              <p:cNvSpPr>
                <a:spLocks/>
              </p:cNvSpPr>
              <p:nvPr/>
            </p:nvSpPr>
            <p:spPr bwMode="auto">
              <a:xfrm>
                <a:off x="1485900" y="252571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8" name="Freeform 459"/>
              <p:cNvSpPr>
                <a:spLocks/>
              </p:cNvSpPr>
              <p:nvPr/>
            </p:nvSpPr>
            <p:spPr bwMode="auto">
              <a:xfrm>
                <a:off x="1506538" y="2533651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29" name="Oval 460"/>
              <p:cNvSpPr>
                <a:spLocks noChangeArrowheads="1"/>
              </p:cNvSpPr>
              <p:nvPr/>
            </p:nvSpPr>
            <p:spPr bwMode="auto">
              <a:xfrm>
                <a:off x="1493838" y="2541588"/>
                <a:ext cx="1588" cy="15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0" name="Freeform 461"/>
              <p:cNvSpPr>
                <a:spLocks/>
              </p:cNvSpPr>
              <p:nvPr/>
            </p:nvSpPr>
            <p:spPr bwMode="auto">
              <a:xfrm>
                <a:off x="1500188" y="2533651"/>
                <a:ext cx="0" cy="1588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1" name="Freeform 462"/>
              <p:cNvSpPr>
                <a:spLocks/>
              </p:cNvSpPr>
              <p:nvPr/>
            </p:nvSpPr>
            <p:spPr bwMode="auto">
              <a:xfrm>
                <a:off x="1506538" y="2532063"/>
                <a:ext cx="3175" cy="1588"/>
              </a:xfrm>
              <a:custGeom>
                <a:avLst/>
                <a:gdLst>
                  <a:gd name="T0" fmla="*/ 0 w 3"/>
                  <a:gd name="T1" fmla="*/ 2 h 2"/>
                  <a:gd name="T2" fmla="*/ 0 w 3"/>
                  <a:gd name="T3" fmla="*/ 2 h 2"/>
                  <a:gd name="T4" fmla="*/ 0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2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2" name="Freeform 463"/>
              <p:cNvSpPr>
                <a:spLocks/>
              </p:cNvSpPr>
              <p:nvPr/>
            </p:nvSpPr>
            <p:spPr bwMode="auto">
              <a:xfrm>
                <a:off x="1506538" y="25304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3" name="Freeform 464"/>
              <p:cNvSpPr>
                <a:spLocks/>
              </p:cNvSpPr>
              <p:nvPr/>
            </p:nvSpPr>
            <p:spPr bwMode="auto">
              <a:xfrm>
                <a:off x="1500188" y="2528888"/>
                <a:ext cx="0" cy="0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4" name="Freeform 465"/>
              <p:cNvSpPr>
                <a:spLocks/>
              </p:cNvSpPr>
              <p:nvPr/>
            </p:nvSpPr>
            <p:spPr bwMode="auto">
              <a:xfrm>
                <a:off x="1498600" y="2528888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5" name="Freeform 466"/>
              <p:cNvSpPr>
                <a:spLocks/>
              </p:cNvSpPr>
              <p:nvPr/>
            </p:nvSpPr>
            <p:spPr bwMode="auto">
              <a:xfrm>
                <a:off x="1490663" y="2530476"/>
                <a:ext cx="1588" cy="158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6" name="Freeform 467"/>
              <p:cNvSpPr>
                <a:spLocks/>
              </p:cNvSpPr>
              <p:nvPr/>
            </p:nvSpPr>
            <p:spPr bwMode="auto">
              <a:xfrm>
                <a:off x="1485900" y="25288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7" name="Freeform 468"/>
              <p:cNvSpPr>
                <a:spLocks/>
              </p:cNvSpPr>
              <p:nvPr/>
            </p:nvSpPr>
            <p:spPr bwMode="auto">
              <a:xfrm>
                <a:off x="1490663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8" name="Freeform 469"/>
              <p:cNvSpPr>
                <a:spLocks/>
              </p:cNvSpPr>
              <p:nvPr/>
            </p:nvSpPr>
            <p:spPr bwMode="auto">
              <a:xfrm>
                <a:off x="1485900" y="252888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39" name="Freeform 470"/>
              <p:cNvSpPr>
                <a:spLocks/>
              </p:cNvSpPr>
              <p:nvPr/>
            </p:nvSpPr>
            <p:spPr bwMode="auto">
              <a:xfrm>
                <a:off x="1492250" y="2524126"/>
                <a:ext cx="158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0" name="Freeform 471"/>
              <p:cNvSpPr>
                <a:spLocks/>
              </p:cNvSpPr>
              <p:nvPr/>
            </p:nvSpPr>
            <p:spPr bwMode="auto">
              <a:xfrm>
                <a:off x="1485900" y="2530476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1" name="Freeform 472"/>
              <p:cNvSpPr>
                <a:spLocks/>
              </p:cNvSpPr>
              <p:nvPr/>
            </p:nvSpPr>
            <p:spPr bwMode="auto">
              <a:xfrm>
                <a:off x="1487488" y="2532063"/>
                <a:ext cx="0" cy="0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2" name="Freeform 473"/>
              <p:cNvSpPr>
                <a:spLocks/>
              </p:cNvSpPr>
              <p:nvPr/>
            </p:nvSpPr>
            <p:spPr bwMode="auto">
              <a:xfrm>
                <a:off x="1482725" y="2532063"/>
                <a:ext cx="9525" cy="7938"/>
              </a:xfrm>
              <a:custGeom>
                <a:avLst/>
                <a:gdLst>
                  <a:gd name="T0" fmla="*/ 8 w 9"/>
                  <a:gd name="T1" fmla="*/ 1 h 8"/>
                  <a:gd name="T2" fmla="*/ 9 w 9"/>
                  <a:gd name="T3" fmla="*/ 0 h 8"/>
                  <a:gd name="T4" fmla="*/ 5 w 9"/>
                  <a:gd name="T5" fmla="*/ 4 h 8"/>
                  <a:gd name="T6" fmla="*/ 8 w 9"/>
                  <a:gd name="T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8">
                    <a:moveTo>
                      <a:pt x="8" y="1"/>
                    </a:moveTo>
                    <a:cubicBezTo>
                      <a:pt x="8" y="1"/>
                      <a:pt x="9" y="1"/>
                      <a:pt x="9" y="0"/>
                    </a:cubicBezTo>
                    <a:cubicBezTo>
                      <a:pt x="7" y="1"/>
                      <a:pt x="6" y="2"/>
                      <a:pt x="5" y="4"/>
                    </a:cubicBezTo>
                    <a:cubicBezTo>
                      <a:pt x="0" y="8"/>
                      <a:pt x="6" y="3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3" name="Rectangle 474"/>
              <p:cNvSpPr>
                <a:spLocks noChangeArrowheads="1"/>
              </p:cNvSpPr>
              <p:nvPr/>
            </p:nvSpPr>
            <p:spPr bwMode="auto">
              <a:xfrm>
                <a:off x="1492250" y="253523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  <p:sp>
            <p:nvSpPr>
              <p:cNvPr id="444" name="Freeform 475"/>
              <p:cNvSpPr>
                <a:spLocks/>
              </p:cNvSpPr>
              <p:nvPr/>
            </p:nvSpPr>
            <p:spPr bwMode="auto">
              <a:xfrm>
                <a:off x="1497013" y="253523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817563" y="2030413"/>
              <a:ext cx="765175" cy="765175"/>
              <a:chOff x="817563" y="2030413"/>
              <a:chExt cx="765175" cy="765175"/>
            </a:xfrm>
            <a:grpFill/>
          </p:grpSpPr>
          <p:grpSp>
            <p:nvGrpSpPr>
              <p:cNvPr id="49" name="Group 407"/>
              <p:cNvGrpSpPr>
                <a:grpSpLocks/>
              </p:cNvGrpSpPr>
              <p:nvPr/>
            </p:nvGrpSpPr>
            <p:grpSpPr bwMode="auto">
              <a:xfrm>
                <a:off x="817563" y="2030413"/>
                <a:ext cx="765175" cy="763588"/>
                <a:chOff x="515" y="1279"/>
                <a:chExt cx="482" cy="481"/>
              </a:xfrm>
              <a:grpFill/>
            </p:grpSpPr>
            <p:sp>
              <p:nvSpPr>
                <p:cNvPr id="172" name="Freeform 207"/>
                <p:cNvSpPr>
                  <a:spLocks/>
                </p:cNvSpPr>
                <p:nvPr/>
              </p:nvSpPr>
              <p:spPr bwMode="auto">
                <a:xfrm>
                  <a:off x="652" y="1424"/>
                  <a:ext cx="7" cy="4"/>
                </a:xfrm>
                <a:custGeom>
                  <a:avLst/>
                  <a:gdLst>
                    <a:gd name="T0" fmla="*/ 4 w 11"/>
                    <a:gd name="T1" fmla="*/ 0 h 7"/>
                    <a:gd name="T2" fmla="*/ 1 w 11"/>
                    <a:gd name="T3" fmla="*/ 5 h 7"/>
                    <a:gd name="T4" fmla="*/ 2 w 11"/>
                    <a:gd name="T5" fmla="*/ 7 h 7"/>
                    <a:gd name="T6" fmla="*/ 10 w 11"/>
                    <a:gd name="T7" fmla="*/ 7 h 7"/>
                    <a:gd name="T8" fmla="*/ 11 w 11"/>
                    <a:gd name="T9" fmla="*/ 6 h 7"/>
                    <a:gd name="T10" fmla="*/ 11 w 11"/>
                    <a:gd name="T11" fmla="*/ 2 h 7"/>
                    <a:gd name="T12" fmla="*/ 10 w 11"/>
                    <a:gd name="T13" fmla="*/ 0 h 7"/>
                    <a:gd name="T14" fmla="*/ 4 w 11"/>
                    <a:gd name="T15" fmla="*/ 0 h 7"/>
                    <a:gd name="T16" fmla="*/ 3 w 11"/>
                    <a:gd name="T17" fmla="*/ 3 h 7"/>
                    <a:gd name="T18" fmla="*/ 3 w 11"/>
                    <a:gd name="T19" fmla="*/ 2 h 7"/>
                    <a:gd name="T20" fmla="*/ 2 w 11"/>
                    <a:gd name="T21" fmla="*/ 3 h 7"/>
                    <a:gd name="T22" fmla="*/ 4 w 11"/>
                    <a:gd name="T23" fmla="*/ 5 h 7"/>
                    <a:gd name="T24" fmla="*/ 6 w 11"/>
                    <a:gd name="T25" fmla="*/ 5 h 7"/>
                    <a:gd name="T26" fmla="*/ 4 w 11"/>
                    <a:gd name="T27" fmla="*/ 2 h 7"/>
                    <a:gd name="T28" fmla="*/ 2 w 11"/>
                    <a:gd name="T29" fmla="*/ 3 h 7"/>
                    <a:gd name="T30" fmla="*/ 3 w 11"/>
                    <a:gd name="T31" fmla="*/ 6 h 7"/>
                    <a:gd name="T32" fmla="*/ 7 w 11"/>
                    <a:gd name="T33" fmla="*/ 6 h 7"/>
                    <a:gd name="T34" fmla="*/ 8 w 11"/>
                    <a:gd name="T35" fmla="*/ 3 h 7"/>
                    <a:gd name="T36" fmla="*/ 8 w 11"/>
                    <a:gd name="T37" fmla="*/ 3 h 7"/>
                    <a:gd name="T38" fmla="*/ 5 w 11"/>
                    <a:gd name="T39" fmla="*/ 4 h 7"/>
                    <a:gd name="T40" fmla="*/ 7 w 11"/>
                    <a:gd name="T41" fmla="*/ 6 h 7"/>
                    <a:gd name="T42" fmla="*/ 7 w 11"/>
                    <a:gd name="T43" fmla="*/ 3 h 7"/>
                    <a:gd name="T44" fmla="*/ 3 w 11"/>
                    <a:gd name="T45" fmla="*/ 3 h 7"/>
                    <a:gd name="T46" fmla="*/ 4 w 11"/>
                    <a:gd name="T47" fmla="*/ 6 h 7"/>
                    <a:gd name="T48" fmla="*/ 6 w 11"/>
                    <a:gd name="T49" fmla="*/ 5 h 7"/>
                    <a:gd name="T50" fmla="*/ 4 w 11"/>
                    <a:gd name="T51" fmla="*/ 2 h 7"/>
                    <a:gd name="T52" fmla="*/ 3 w 11"/>
                    <a:gd name="T53" fmla="*/ 3 h 7"/>
                    <a:gd name="T54" fmla="*/ 5 w 11"/>
                    <a:gd name="T55" fmla="*/ 5 h 7"/>
                    <a:gd name="T56" fmla="*/ 4 w 11"/>
                    <a:gd name="T57" fmla="*/ 0 h 7"/>
                    <a:gd name="T58" fmla="*/ 4 w 11"/>
                    <a:gd name="T59" fmla="*/ 3 h 7"/>
                    <a:gd name="T60" fmla="*/ 10 w 11"/>
                    <a:gd name="T61" fmla="*/ 3 h 7"/>
                    <a:gd name="T62" fmla="*/ 8 w 11"/>
                    <a:gd name="T63" fmla="*/ 2 h 7"/>
                    <a:gd name="T64" fmla="*/ 8 w 11"/>
                    <a:gd name="T65" fmla="*/ 6 h 7"/>
                    <a:gd name="T66" fmla="*/ 10 w 11"/>
                    <a:gd name="T67" fmla="*/ 4 h 7"/>
                    <a:gd name="T68" fmla="*/ 2 w 11"/>
                    <a:gd name="T69" fmla="*/ 4 h 7"/>
                    <a:gd name="T70" fmla="*/ 3 w 11"/>
                    <a:gd name="T71" fmla="*/ 5 h 7"/>
                    <a:gd name="T72" fmla="*/ 4 w 11"/>
                    <a:gd name="T73" fmla="*/ 2 h 7"/>
                    <a:gd name="T74" fmla="*/ 4 w 11"/>
                    <a:gd name="T7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1" h="7">
                      <a:moveTo>
                        <a:pt x="4" y="0"/>
                      </a:moveTo>
                      <a:cubicBezTo>
                        <a:pt x="1" y="0"/>
                        <a:pt x="1" y="3"/>
                        <a:pt x="1" y="5"/>
                      </a:cubicBezTo>
                      <a:cubicBezTo>
                        <a:pt x="0" y="6"/>
                        <a:pt x="1" y="6"/>
                        <a:pt x="2" y="7"/>
                      </a:cubicBezTo>
                      <a:cubicBezTo>
                        <a:pt x="4" y="7"/>
                        <a:pt x="7" y="7"/>
                        <a:pt x="10" y="7"/>
                      </a:cubicBezTo>
                      <a:cubicBezTo>
                        <a:pt x="11" y="7"/>
                        <a:pt x="11" y="6"/>
                        <a:pt x="11" y="6"/>
                      </a:cubicBezTo>
                      <a:cubicBezTo>
                        <a:pt x="11" y="4"/>
                        <a:pt x="11" y="3"/>
                        <a:pt x="11" y="2"/>
                      </a:cubicBezTo>
                      <a:cubicBezTo>
                        <a:pt x="11" y="1"/>
                        <a:pt x="11" y="1"/>
                        <a:pt x="10" y="0"/>
                      </a:cubicBezTo>
                      <a:cubicBezTo>
                        <a:pt x="8" y="0"/>
                        <a:pt x="6" y="0"/>
                        <a:pt x="4" y="0"/>
                      </a:cubicBezTo>
                      <a:cubicBezTo>
                        <a:pt x="2" y="0"/>
                        <a:pt x="2" y="2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5"/>
                        <a:pt x="3" y="6"/>
                        <a:pt x="4" y="5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7" y="4"/>
                        <a:pt x="6" y="2"/>
                        <a:pt x="4" y="2"/>
                      </a:cubicBezTo>
                      <a:cubicBezTo>
                        <a:pt x="4" y="3"/>
                        <a:pt x="3" y="3"/>
                        <a:pt x="2" y="3"/>
                      </a:cubicBezTo>
                      <a:cubicBezTo>
                        <a:pt x="1" y="4"/>
                        <a:pt x="2" y="6"/>
                        <a:pt x="3" y="6"/>
                      </a:cubicBezTo>
                      <a:cubicBezTo>
                        <a:pt x="5" y="6"/>
                        <a:pt x="6" y="6"/>
                        <a:pt x="7" y="6"/>
                      </a:cubicBezTo>
                      <a:cubicBezTo>
                        <a:pt x="9" y="6"/>
                        <a:pt x="9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4" y="3"/>
                        <a:pt x="5" y="4"/>
                      </a:cubicBezTo>
                      <a:cubicBezTo>
                        <a:pt x="6" y="5"/>
                        <a:pt x="6" y="5"/>
                        <a:pt x="7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3" y="3"/>
                      </a:cubicBezTo>
                      <a:cubicBezTo>
                        <a:pt x="3" y="4"/>
                        <a:pt x="4" y="5"/>
                        <a:pt x="4" y="6"/>
                      </a:cubicBezTo>
                      <a:cubicBezTo>
                        <a:pt x="5" y="5"/>
                        <a:pt x="5" y="5"/>
                        <a:pt x="6" y="5"/>
                      </a:cubicBezTo>
                      <a:cubicBezTo>
                        <a:pt x="5" y="4"/>
                        <a:pt x="5" y="3"/>
                        <a:pt x="4" y="2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4" y="4"/>
                        <a:pt x="4" y="4"/>
                        <a:pt x="5" y="5"/>
                      </a:cubicBezTo>
                      <a:cubicBezTo>
                        <a:pt x="6" y="3"/>
                        <a:pt x="6" y="2"/>
                        <a:pt x="4" y="0"/>
                      </a:cubicBezTo>
                      <a:cubicBezTo>
                        <a:pt x="4" y="1"/>
                        <a:pt x="4" y="2"/>
                        <a:pt x="4" y="3"/>
                      </a:cubicBezTo>
                      <a:cubicBezTo>
                        <a:pt x="6" y="3"/>
                        <a:pt x="8" y="3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9" y="3"/>
                        <a:pt x="8" y="4"/>
                        <a:pt x="8" y="6"/>
                      </a:cubicBezTo>
                      <a:cubicBezTo>
                        <a:pt x="9" y="5"/>
                        <a:pt x="9" y="5"/>
                        <a:pt x="10" y="4"/>
                      </a:cubicBezTo>
                      <a:cubicBezTo>
                        <a:pt x="7" y="4"/>
                        <a:pt x="5" y="5"/>
                        <a:pt x="2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5"/>
                        <a:pt x="4" y="2"/>
                        <a:pt x="4" y="2"/>
                      </a:cubicBezTo>
                      <a:cubicBezTo>
                        <a:pt x="6" y="2"/>
                        <a:pt x="6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3" name="Freeform 208"/>
                <p:cNvSpPr>
                  <a:spLocks/>
                </p:cNvSpPr>
                <p:nvPr/>
              </p:nvSpPr>
              <p:spPr bwMode="auto">
                <a:xfrm>
                  <a:off x="654" y="1424"/>
                  <a:ext cx="3" cy="3"/>
                </a:xfrm>
                <a:custGeom>
                  <a:avLst/>
                  <a:gdLst>
                    <a:gd name="T0" fmla="*/ 3 w 5"/>
                    <a:gd name="T1" fmla="*/ 3 h 4"/>
                    <a:gd name="T2" fmla="*/ 3 w 5"/>
                    <a:gd name="T3" fmla="*/ 3 h 4"/>
                    <a:gd name="T4" fmla="*/ 2 w 5"/>
                    <a:gd name="T5" fmla="*/ 3 h 4"/>
                    <a:gd name="T6" fmla="*/ 2 w 5"/>
                    <a:gd name="T7" fmla="*/ 3 h 4"/>
                    <a:gd name="T8" fmla="*/ 2 w 5"/>
                    <a:gd name="T9" fmla="*/ 2 h 4"/>
                    <a:gd name="T10" fmla="*/ 2 w 5"/>
                    <a:gd name="T11" fmla="*/ 3 h 4"/>
                    <a:gd name="T12" fmla="*/ 5 w 5"/>
                    <a:gd name="T13" fmla="*/ 2 h 4"/>
                    <a:gd name="T14" fmla="*/ 2 w 5"/>
                    <a:gd name="T15" fmla="*/ 1 h 4"/>
                    <a:gd name="T16" fmla="*/ 3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3" y="4"/>
                        <a:pt x="5" y="4"/>
                        <a:pt x="5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0" y="1"/>
                        <a:pt x="1" y="4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4" name="Freeform 209"/>
                <p:cNvSpPr>
                  <a:spLocks/>
                </p:cNvSpPr>
                <p:nvPr/>
              </p:nvSpPr>
              <p:spPr bwMode="auto">
                <a:xfrm>
                  <a:off x="647" y="1402"/>
                  <a:ext cx="20" cy="22"/>
                </a:xfrm>
                <a:custGeom>
                  <a:avLst/>
                  <a:gdLst>
                    <a:gd name="T0" fmla="*/ 4 w 30"/>
                    <a:gd name="T1" fmla="*/ 21 h 32"/>
                    <a:gd name="T2" fmla="*/ 8 w 30"/>
                    <a:gd name="T3" fmla="*/ 20 h 32"/>
                    <a:gd name="T4" fmla="*/ 6 w 30"/>
                    <a:gd name="T5" fmla="*/ 19 h 32"/>
                    <a:gd name="T6" fmla="*/ 13 w 30"/>
                    <a:gd name="T7" fmla="*/ 30 h 32"/>
                    <a:gd name="T8" fmla="*/ 23 w 30"/>
                    <a:gd name="T9" fmla="*/ 24 h 32"/>
                    <a:gd name="T10" fmla="*/ 11 w 30"/>
                    <a:gd name="T11" fmla="*/ 16 h 32"/>
                    <a:gd name="T12" fmla="*/ 6 w 30"/>
                    <a:gd name="T13" fmla="*/ 12 h 32"/>
                    <a:gd name="T14" fmla="*/ 14 w 30"/>
                    <a:gd name="T15" fmla="*/ 8 h 32"/>
                    <a:gd name="T16" fmla="*/ 28 w 30"/>
                    <a:gd name="T17" fmla="*/ 10 h 32"/>
                    <a:gd name="T18" fmla="*/ 29 w 30"/>
                    <a:gd name="T19" fmla="*/ 8 h 32"/>
                    <a:gd name="T20" fmla="*/ 29 w 30"/>
                    <a:gd name="T21" fmla="*/ 5 h 32"/>
                    <a:gd name="T22" fmla="*/ 27 w 30"/>
                    <a:gd name="T23" fmla="*/ 4 h 32"/>
                    <a:gd name="T24" fmla="*/ 5 w 30"/>
                    <a:gd name="T25" fmla="*/ 7 h 32"/>
                    <a:gd name="T26" fmla="*/ 8 w 30"/>
                    <a:gd name="T27" fmla="*/ 9 h 32"/>
                    <a:gd name="T28" fmla="*/ 12 w 30"/>
                    <a:gd name="T29" fmla="*/ 6 h 32"/>
                    <a:gd name="T30" fmla="*/ 12 w 30"/>
                    <a:gd name="T31" fmla="*/ 3 h 32"/>
                    <a:gd name="T32" fmla="*/ 3 w 30"/>
                    <a:gd name="T33" fmla="*/ 7 h 32"/>
                    <a:gd name="T34" fmla="*/ 5 w 30"/>
                    <a:gd name="T35" fmla="*/ 9 h 32"/>
                    <a:gd name="T36" fmla="*/ 21 w 30"/>
                    <a:gd name="T37" fmla="*/ 7 h 32"/>
                    <a:gd name="T38" fmla="*/ 29 w 30"/>
                    <a:gd name="T39" fmla="*/ 8 h 32"/>
                    <a:gd name="T40" fmla="*/ 28 w 30"/>
                    <a:gd name="T41" fmla="*/ 6 h 32"/>
                    <a:gd name="T42" fmla="*/ 28 w 30"/>
                    <a:gd name="T43" fmla="*/ 6 h 32"/>
                    <a:gd name="T44" fmla="*/ 26 w 30"/>
                    <a:gd name="T45" fmla="*/ 8 h 32"/>
                    <a:gd name="T46" fmla="*/ 27 w 30"/>
                    <a:gd name="T47" fmla="*/ 8 h 32"/>
                    <a:gd name="T48" fmla="*/ 27 w 30"/>
                    <a:gd name="T49" fmla="*/ 6 h 32"/>
                    <a:gd name="T50" fmla="*/ 15 w 30"/>
                    <a:gd name="T51" fmla="*/ 3 h 32"/>
                    <a:gd name="T52" fmla="*/ 4 w 30"/>
                    <a:gd name="T53" fmla="*/ 7 h 32"/>
                    <a:gd name="T54" fmla="*/ 5 w 30"/>
                    <a:gd name="T55" fmla="*/ 9 h 32"/>
                    <a:gd name="T56" fmla="*/ 12 w 30"/>
                    <a:gd name="T57" fmla="*/ 6 h 32"/>
                    <a:gd name="T58" fmla="*/ 12 w 30"/>
                    <a:gd name="T59" fmla="*/ 3 h 32"/>
                    <a:gd name="T60" fmla="*/ 5 w 30"/>
                    <a:gd name="T61" fmla="*/ 8 h 32"/>
                    <a:gd name="T62" fmla="*/ 8 w 30"/>
                    <a:gd name="T63" fmla="*/ 9 h 32"/>
                    <a:gd name="T64" fmla="*/ 28 w 30"/>
                    <a:gd name="T65" fmla="*/ 7 h 32"/>
                    <a:gd name="T66" fmla="*/ 26 w 30"/>
                    <a:gd name="T67" fmla="*/ 6 h 32"/>
                    <a:gd name="T68" fmla="*/ 27 w 30"/>
                    <a:gd name="T69" fmla="*/ 8 h 32"/>
                    <a:gd name="T70" fmla="*/ 28 w 30"/>
                    <a:gd name="T71" fmla="*/ 7 h 32"/>
                    <a:gd name="T72" fmla="*/ 3 w 30"/>
                    <a:gd name="T73" fmla="*/ 12 h 32"/>
                    <a:gd name="T74" fmla="*/ 13 w 30"/>
                    <a:gd name="T75" fmla="*/ 19 h 32"/>
                    <a:gd name="T76" fmla="*/ 16 w 30"/>
                    <a:gd name="T77" fmla="*/ 20 h 32"/>
                    <a:gd name="T78" fmla="*/ 16 w 30"/>
                    <a:gd name="T79" fmla="*/ 28 h 32"/>
                    <a:gd name="T80" fmla="*/ 9 w 30"/>
                    <a:gd name="T81" fmla="*/ 19 h 32"/>
                    <a:gd name="T82" fmla="*/ 7 w 30"/>
                    <a:gd name="T83" fmla="*/ 18 h 32"/>
                    <a:gd name="T84" fmla="*/ 4 w 30"/>
                    <a:gd name="T85" fmla="*/ 18 h 32"/>
                    <a:gd name="T86" fmla="*/ 4 w 30"/>
                    <a:gd name="T87" fmla="*/ 21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0" h="32">
                      <a:moveTo>
                        <a:pt x="4" y="21"/>
                      </a:moveTo>
                      <a:cubicBezTo>
                        <a:pt x="6" y="21"/>
                        <a:pt x="7" y="21"/>
                        <a:pt x="8" y="20"/>
                      </a:cubicBezTo>
                      <a:cubicBezTo>
                        <a:pt x="8" y="20"/>
                        <a:pt x="7" y="19"/>
                        <a:pt x="6" y="19"/>
                      </a:cubicBezTo>
                      <a:cubicBezTo>
                        <a:pt x="6" y="24"/>
                        <a:pt x="8" y="28"/>
                        <a:pt x="13" y="30"/>
                      </a:cubicBezTo>
                      <a:cubicBezTo>
                        <a:pt x="18" y="32"/>
                        <a:pt x="23" y="28"/>
                        <a:pt x="23" y="24"/>
                      </a:cubicBezTo>
                      <a:cubicBezTo>
                        <a:pt x="24" y="17"/>
                        <a:pt x="15" y="17"/>
                        <a:pt x="11" y="16"/>
                      </a:cubicBezTo>
                      <a:cubicBezTo>
                        <a:pt x="9" y="16"/>
                        <a:pt x="7" y="14"/>
                        <a:pt x="6" y="12"/>
                      </a:cubicBezTo>
                      <a:cubicBezTo>
                        <a:pt x="4" y="8"/>
                        <a:pt x="12" y="8"/>
                        <a:pt x="14" y="8"/>
                      </a:cubicBezTo>
                      <a:cubicBezTo>
                        <a:pt x="18" y="8"/>
                        <a:pt x="23" y="10"/>
                        <a:pt x="28" y="10"/>
                      </a:cubicBezTo>
                      <a:cubicBezTo>
                        <a:pt x="29" y="10"/>
                        <a:pt x="29" y="9"/>
                        <a:pt x="29" y="8"/>
                      </a:cubicBezTo>
                      <a:cubicBezTo>
                        <a:pt x="30" y="6"/>
                        <a:pt x="30" y="7"/>
                        <a:pt x="29" y="5"/>
                      </a:cubicBezTo>
                      <a:cubicBezTo>
                        <a:pt x="29" y="4"/>
                        <a:pt x="28" y="4"/>
                        <a:pt x="27" y="4"/>
                      </a:cubicBezTo>
                      <a:cubicBezTo>
                        <a:pt x="20" y="5"/>
                        <a:pt x="12" y="2"/>
                        <a:pt x="5" y="7"/>
                      </a:cubicBezTo>
                      <a:cubicBezTo>
                        <a:pt x="6" y="8"/>
                        <a:pt x="7" y="8"/>
                        <a:pt x="8" y="9"/>
                      </a:cubicBezTo>
                      <a:cubicBezTo>
                        <a:pt x="9" y="7"/>
                        <a:pt x="11" y="6"/>
                        <a:pt x="12" y="6"/>
                      </a:cubicBezTo>
                      <a:cubicBezTo>
                        <a:pt x="14" y="5"/>
                        <a:pt x="13" y="3"/>
                        <a:pt x="12" y="3"/>
                      </a:cubicBezTo>
                      <a:cubicBezTo>
                        <a:pt x="8" y="4"/>
                        <a:pt x="6" y="4"/>
                        <a:pt x="3" y="7"/>
                      </a:cubicBezTo>
                      <a:cubicBezTo>
                        <a:pt x="2" y="8"/>
                        <a:pt x="4" y="10"/>
                        <a:pt x="5" y="9"/>
                      </a:cubicBezTo>
                      <a:cubicBezTo>
                        <a:pt x="10" y="6"/>
                        <a:pt x="15" y="6"/>
                        <a:pt x="21" y="7"/>
                      </a:cubicBezTo>
                      <a:cubicBezTo>
                        <a:pt x="23" y="8"/>
                        <a:pt x="27" y="10"/>
                        <a:pt x="29" y="8"/>
                      </a:cubicBezTo>
                      <a:cubicBezTo>
                        <a:pt x="29" y="7"/>
                        <a:pt x="29" y="6"/>
                        <a:pt x="28" y="6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5"/>
                        <a:pt x="25" y="7"/>
                        <a:pt x="26" y="8"/>
                      </a:cubicBezTo>
                      <a:cubicBezTo>
                        <a:pt x="26" y="8"/>
                        <a:pt x="27" y="8"/>
                        <a:pt x="27" y="8"/>
                      </a:cubicBezTo>
                      <a:cubicBezTo>
                        <a:pt x="27" y="8"/>
                        <a:pt x="27" y="7"/>
                        <a:pt x="27" y="6"/>
                      </a:cubicBezTo>
                      <a:cubicBezTo>
                        <a:pt x="26" y="6"/>
                        <a:pt x="16" y="3"/>
                        <a:pt x="15" y="3"/>
                      </a:cubicBezTo>
                      <a:cubicBezTo>
                        <a:pt x="11" y="3"/>
                        <a:pt x="7" y="4"/>
                        <a:pt x="4" y="7"/>
                      </a:cubicBezTo>
                      <a:cubicBezTo>
                        <a:pt x="4" y="7"/>
                        <a:pt x="5" y="8"/>
                        <a:pt x="5" y="9"/>
                      </a:cubicBezTo>
                      <a:cubicBezTo>
                        <a:pt x="7" y="7"/>
                        <a:pt x="10" y="6"/>
                        <a:pt x="12" y="6"/>
                      </a:cubicBezTo>
                      <a:cubicBezTo>
                        <a:pt x="12" y="5"/>
                        <a:pt x="12" y="4"/>
                        <a:pt x="12" y="3"/>
                      </a:cubicBezTo>
                      <a:cubicBezTo>
                        <a:pt x="9" y="4"/>
                        <a:pt x="6" y="5"/>
                        <a:pt x="5" y="8"/>
                      </a:cubicBezTo>
                      <a:cubicBezTo>
                        <a:pt x="4" y="10"/>
                        <a:pt x="7" y="10"/>
                        <a:pt x="8" y="9"/>
                      </a:cubicBezTo>
                      <a:cubicBezTo>
                        <a:pt x="13" y="5"/>
                        <a:pt x="21" y="8"/>
                        <a:pt x="28" y="7"/>
                      </a:cubicBezTo>
                      <a:cubicBezTo>
                        <a:pt x="27" y="6"/>
                        <a:pt x="27" y="6"/>
                        <a:pt x="26" y="6"/>
                      </a:cubicBezTo>
                      <a:cubicBezTo>
                        <a:pt x="26" y="6"/>
                        <a:pt x="26" y="7"/>
                        <a:pt x="27" y="8"/>
                      </a:cubicBezTo>
                      <a:cubicBezTo>
                        <a:pt x="27" y="8"/>
                        <a:pt x="27" y="7"/>
                        <a:pt x="28" y="7"/>
                      </a:cubicBezTo>
                      <a:cubicBezTo>
                        <a:pt x="23" y="7"/>
                        <a:pt x="0" y="0"/>
                        <a:pt x="3" y="12"/>
                      </a:cubicBezTo>
                      <a:cubicBezTo>
                        <a:pt x="4" y="16"/>
                        <a:pt x="9" y="19"/>
                        <a:pt x="13" y="19"/>
                      </a:cubicBezTo>
                      <a:cubicBezTo>
                        <a:pt x="14" y="20"/>
                        <a:pt x="15" y="20"/>
                        <a:pt x="16" y="20"/>
                      </a:cubicBezTo>
                      <a:cubicBezTo>
                        <a:pt x="22" y="21"/>
                        <a:pt x="21" y="27"/>
                        <a:pt x="16" y="28"/>
                      </a:cubicBezTo>
                      <a:cubicBezTo>
                        <a:pt x="11" y="29"/>
                        <a:pt x="9" y="22"/>
                        <a:pt x="9" y="19"/>
                      </a:cubicBezTo>
                      <a:cubicBezTo>
                        <a:pt x="9" y="18"/>
                        <a:pt x="8" y="17"/>
                        <a:pt x="7" y="18"/>
                      </a:cubicBezTo>
                      <a:cubicBezTo>
                        <a:pt x="6" y="18"/>
                        <a:pt x="5" y="18"/>
                        <a:pt x="4" y="18"/>
                      </a:cubicBezTo>
                      <a:cubicBezTo>
                        <a:pt x="2" y="19"/>
                        <a:pt x="2" y="21"/>
                        <a:pt x="4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5" name="Freeform 210"/>
                <p:cNvSpPr>
                  <a:spLocks/>
                </p:cNvSpPr>
                <p:nvPr/>
              </p:nvSpPr>
              <p:spPr bwMode="auto">
                <a:xfrm>
                  <a:off x="649" y="1415"/>
                  <a:ext cx="16" cy="10"/>
                </a:xfrm>
                <a:custGeom>
                  <a:avLst/>
                  <a:gdLst>
                    <a:gd name="T0" fmla="*/ 0 w 24"/>
                    <a:gd name="T1" fmla="*/ 2 h 15"/>
                    <a:gd name="T2" fmla="*/ 9 w 24"/>
                    <a:gd name="T3" fmla="*/ 14 h 15"/>
                    <a:gd name="T4" fmla="*/ 10 w 24"/>
                    <a:gd name="T5" fmla="*/ 12 h 15"/>
                    <a:gd name="T6" fmla="*/ 5 w 24"/>
                    <a:gd name="T7" fmla="*/ 2 h 15"/>
                    <a:gd name="T8" fmla="*/ 2 w 24"/>
                    <a:gd name="T9" fmla="*/ 2 h 15"/>
                    <a:gd name="T10" fmla="*/ 12 w 24"/>
                    <a:gd name="T11" fmla="*/ 13 h 15"/>
                    <a:gd name="T12" fmla="*/ 24 w 24"/>
                    <a:gd name="T13" fmla="*/ 4 h 15"/>
                    <a:gd name="T14" fmla="*/ 21 w 24"/>
                    <a:gd name="T15" fmla="*/ 4 h 15"/>
                    <a:gd name="T16" fmla="*/ 5 w 24"/>
                    <a:gd name="T17" fmla="*/ 2 h 15"/>
                    <a:gd name="T18" fmla="*/ 2 w 24"/>
                    <a:gd name="T19" fmla="*/ 2 h 15"/>
                    <a:gd name="T20" fmla="*/ 8 w 24"/>
                    <a:gd name="T21" fmla="*/ 14 h 15"/>
                    <a:gd name="T22" fmla="*/ 9 w 24"/>
                    <a:gd name="T23" fmla="*/ 12 h 15"/>
                    <a:gd name="T24" fmla="*/ 3 w 24"/>
                    <a:gd name="T25" fmla="*/ 2 h 15"/>
                    <a:gd name="T26" fmla="*/ 0 w 24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" h="15">
                      <a:moveTo>
                        <a:pt x="0" y="2"/>
                      </a:moveTo>
                      <a:cubicBezTo>
                        <a:pt x="2" y="8"/>
                        <a:pt x="2" y="13"/>
                        <a:pt x="9" y="14"/>
                      </a:cubicBezTo>
                      <a:cubicBezTo>
                        <a:pt x="10" y="15"/>
                        <a:pt x="11" y="13"/>
                        <a:pt x="10" y="12"/>
                      </a:cubicBezTo>
                      <a:cubicBezTo>
                        <a:pt x="8" y="9"/>
                        <a:pt x="5" y="6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7"/>
                        <a:pt x="6" y="12"/>
                        <a:pt x="12" y="13"/>
                      </a:cubicBezTo>
                      <a:cubicBezTo>
                        <a:pt x="18" y="14"/>
                        <a:pt x="22" y="10"/>
                        <a:pt x="24" y="4"/>
                      </a:cubicBezTo>
                      <a:cubicBezTo>
                        <a:pt x="24" y="3"/>
                        <a:pt x="21" y="2"/>
                        <a:pt x="21" y="4"/>
                      </a:cubicBezTo>
                      <a:cubicBezTo>
                        <a:pt x="18" y="13"/>
                        <a:pt x="6" y="12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ubicBezTo>
                        <a:pt x="2" y="7"/>
                        <a:pt x="5" y="10"/>
                        <a:pt x="8" y="14"/>
                      </a:cubicBezTo>
                      <a:cubicBezTo>
                        <a:pt x="8" y="13"/>
                        <a:pt x="9" y="12"/>
                        <a:pt x="9" y="12"/>
                      </a:cubicBezTo>
                      <a:cubicBezTo>
                        <a:pt x="4" y="10"/>
                        <a:pt x="4" y="6"/>
                        <a:pt x="3" y="2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6" name="Freeform 211"/>
                <p:cNvSpPr>
                  <a:spLocks/>
                </p:cNvSpPr>
                <p:nvPr/>
              </p:nvSpPr>
              <p:spPr bwMode="auto">
                <a:xfrm>
                  <a:off x="817" y="1326"/>
                  <a:ext cx="18" cy="28"/>
                </a:xfrm>
                <a:custGeom>
                  <a:avLst/>
                  <a:gdLst>
                    <a:gd name="T0" fmla="*/ 27 w 28"/>
                    <a:gd name="T1" fmla="*/ 8 h 42"/>
                    <a:gd name="T2" fmla="*/ 5 w 28"/>
                    <a:gd name="T3" fmla="*/ 8 h 42"/>
                    <a:gd name="T4" fmla="*/ 13 w 28"/>
                    <a:gd name="T5" fmla="*/ 18 h 42"/>
                    <a:gd name="T6" fmla="*/ 21 w 28"/>
                    <a:gd name="T7" fmla="*/ 28 h 42"/>
                    <a:gd name="T8" fmla="*/ 12 w 28"/>
                    <a:gd name="T9" fmla="*/ 37 h 42"/>
                    <a:gd name="T10" fmla="*/ 5 w 28"/>
                    <a:gd name="T11" fmla="*/ 24 h 42"/>
                    <a:gd name="T12" fmla="*/ 2 w 28"/>
                    <a:gd name="T13" fmla="*/ 23 h 42"/>
                    <a:gd name="T14" fmla="*/ 10 w 28"/>
                    <a:gd name="T15" fmla="*/ 40 h 42"/>
                    <a:gd name="T16" fmla="*/ 24 w 28"/>
                    <a:gd name="T17" fmla="*/ 30 h 42"/>
                    <a:gd name="T18" fmla="*/ 14 w 28"/>
                    <a:gd name="T19" fmla="*/ 16 h 42"/>
                    <a:gd name="T20" fmla="*/ 11 w 28"/>
                    <a:gd name="T21" fmla="*/ 6 h 42"/>
                    <a:gd name="T22" fmla="*/ 24 w 28"/>
                    <a:gd name="T23" fmla="*/ 8 h 42"/>
                    <a:gd name="T24" fmla="*/ 27 w 28"/>
                    <a:gd name="T25" fmla="*/ 8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42">
                      <a:moveTo>
                        <a:pt x="27" y="8"/>
                      </a:moveTo>
                      <a:cubicBezTo>
                        <a:pt x="26" y="0"/>
                        <a:pt x="7" y="0"/>
                        <a:pt x="5" y="8"/>
                      </a:cubicBezTo>
                      <a:cubicBezTo>
                        <a:pt x="3" y="12"/>
                        <a:pt x="10" y="16"/>
                        <a:pt x="13" y="18"/>
                      </a:cubicBezTo>
                      <a:cubicBezTo>
                        <a:pt x="17" y="21"/>
                        <a:pt x="21" y="23"/>
                        <a:pt x="21" y="28"/>
                      </a:cubicBezTo>
                      <a:cubicBezTo>
                        <a:pt x="21" y="33"/>
                        <a:pt x="17" y="37"/>
                        <a:pt x="12" y="37"/>
                      </a:cubicBezTo>
                      <a:cubicBezTo>
                        <a:pt x="3" y="38"/>
                        <a:pt x="3" y="29"/>
                        <a:pt x="5" y="24"/>
                      </a:cubicBezTo>
                      <a:cubicBezTo>
                        <a:pt x="6" y="22"/>
                        <a:pt x="3" y="21"/>
                        <a:pt x="2" y="23"/>
                      </a:cubicBezTo>
                      <a:cubicBezTo>
                        <a:pt x="0" y="31"/>
                        <a:pt x="1" y="37"/>
                        <a:pt x="10" y="40"/>
                      </a:cubicBezTo>
                      <a:cubicBezTo>
                        <a:pt x="16" y="42"/>
                        <a:pt x="23" y="36"/>
                        <a:pt x="24" y="30"/>
                      </a:cubicBezTo>
                      <a:cubicBezTo>
                        <a:pt x="25" y="22"/>
                        <a:pt x="20" y="19"/>
                        <a:pt x="14" y="16"/>
                      </a:cubicBezTo>
                      <a:cubicBezTo>
                        <a:pt x="11" y="13"/>
                        <a:pt x="3" y="7"/>
                        <a:pt x="11" y="6"/>
                      </a:cubicBezTo>
                      <a:cubicBezTo>
                        <a:pt x="14" y="5"/>
                        <a:pt x="24" y="4"/>
                        <a:pt x="24" y="8"/>
                      </a:cubicBezTo>
                      <a:cubicBezTo>
                        <a:pt x="25" y="10"/>
                        <a:pt x="28" y="10"/>
                        <a:pt x="2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7" name="Freeform 212"/>
                <p:cNvSpPr>
                  <a:spLocks/>
                </p:cNvSpPr>
                <p:nvPr/>
              </p:nvSpPr>
              <p:spPr bwMode="auto">
                <a:xfrm>
                  <a:off x="817" y="1322"/>
                  <a:ext cx="14" cy="35"/>
                </a:xfrm>
                <a:custGeom>
                  <a:avLst/>
                  <a:gdLst>
                    <a:gd name="T0" fmla="*/ 17 w 21"/>
                    <a:gd name="T1" fmla="*/ 2 h 53"/>
                    <a:gd name="T2" fmla="*/ 0 w 21"/>
                    <a:gd name="T3" fmla="*/ 50 h 53"/>
                    <a:gd name="T4" fmla="*/ 3 w 21"/>
                    <a:gd name="T5" fmla="*/ 51 h 53"/>
                    <a:gd name="T6" fmla="*/ 20 w 21"/>
                    <a:gd name="T7" fmla="*/ 3 h 53"/>
                    <a:gd name="T8" fmla="*/ 17 w 21"/>
                    <a:gd name="T9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53">
                      <a:moveTo>
                        <a:pt x="17" y="2"/>
                      </a:moveTo>
                      <a:cubicBezTo>
                        <a:pt x="8" y="16"/>
                        <a:pt x="8" y="34"/>
                        <a:pt x="0" y="50"/>
                      </a:cubicBezTo>
                      <a:cubicBezTo>
                        <a:pt x="0" y="51"/>
                        <a:pt x="2" y="53"/>
                        <a:pt x="3" y="51"/>
                      </a:cubicBezTo>
                      <a:cubicBezTo>
                        <a:pt x="10" y="36"/>
                        <a:pt x="11" y="17"/>
                        <a:pt x="20" y="3"/>
                      </a:cubicBezTo>
                      <a:cubicBezTo>
                        <a:pt x="21" y="1"/>
                        <a:pt x="18" y="0"/>
                        <a:pt x="1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8" name="Freeform 213"/>
                <p:cNvSpPr>
                  <a:spLocks/>
                </p:cNvSpPr>
                <p:nvPr/>
              </p:nvSpPr>
              <p:spPr bwMode="auto">
                <a:xfrm>
                  <a:off x="820" y="1324"/>
                  <a:ext cx="13" cy="33"/>
                </a:xfrm>
                <a:custGeom>
                  <a:avLst/>
                  <a:gdLst>
                    <a:gd name="T0" fmla="*/ 20 w 20"/>
                    <a:gd name="T1" fmla="*/ 2 h 50"/>
                    <a:gd name="T2" fmla="*/ 19 w 20"/>
                    <a:gd name="T3" fmla="*/ 1 h 50"/>
                    <a:gd name="T4" fmla="*/ 17 w 20"/>
                    <a:gd name="T5" fmla="*/ 1 h 50"/>
                    <a:gd name="T6" fmla="*/ 10 w 20"/>
                    <a:gd name="T7" fmla="*/ 20 h 50"/>
                    <a:gd name="T8" fmla="*/ 6 w 20"/>
                    <a:gd name="T9" fmla="*/ 33 h 50"/>
                    <a:gd name="T10" fmla="*/ 1 w 20"/>
                    <a:gd name="T11" fmla="*/ 47 h 50"/>
                    <a:gd name="T12" fmla="*/ 3 w 20"/>
                    <a:gd name="T13" fmla="*/ 48 h 50"/>
                    <a:gd name="T14" fmla="*/ 3 w 20"/>
                    <a:gd name="T15" fmla="*/ 48 h 50"/>
                    <a:gd name="T16" fmla="*/ 0 w 20"/>
                    <a:gd name="T17" fmla="*/ 48 h 50"/>
                    <a:gd name="T18" fmla="*/ 0 w 20"/>
                    <a:gd name="T19" fmla="*/ 48 h 50"/>
                    <a:gd name="T20" fmla="*/ 2 w 20"/>
                    <a:gd name="T21" fmla="*/ 49 h 50"/>
                    <a:gd name="T22" fmla="*/ 4 w 20"/>
                    <a:gd name="T23" fmla="*/ 45 h 50"/>
                    <a:gd name="T24" fmla="*/ 10 w 20"/>
                    <a:gd name="T25" fmla="*/ 30 h 50"/>
                    <a:gd name="T26" fmla="*/ 19 w 20"/>
                    <a:gd name="T27" fmla="*/ 2 h 50"/>
                    <a:gd name="T28" fmla="*/ 17 w 20"/>
                    <a:gd name="T29" fmla="*/ 2 h 50"/>
                    <a:gd name="T30" fmla="*/ 17 w 20"/>
                    <a:gd name="T31" fmla="*/ 2 h 50"/>
                    <a:gd name="T32" fmla="*/ 20 w 20"/>
                    <a:gd name="T33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50">
                      <a:moveTo>
                        <a:pt x="20" y="2"/>
                      </a:move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7" y="0"/>
                        <a:pt x="17" y="1"/>
                      </a:cubicBezTo>
                      <a:cubicBezTo>
                        <a:pt x="14" y="7"/>
                        <a:pt x="12" y="14"/>
                        <a:pt x="10" y="20"/>
                      </a:cubicBezTo>
                      <a:cubicBezTo>
                        <a:pt x="9" y="25"/>
                        <a:pt x="7" y="29"/>
                        <a:pt x="6" y="33"/>
                      </a:cubicBezTo>
                      <a:cubicBezTo>
                        <a:pt x="5" y="35"/>
                        <a:pt x="2" y="46"/>
                        <a:pt x="1" y="47"/>
                      </a:cubicBezTo>
                      <a:cubicBezTo>
                        <a:pt x="1" y="47"/>
                        <a:pt x="2" y="48"/>
                        <a:pt x="3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3" y="46"/>
                        <a:pt x="0" y="46"/>
                        <a:pt x="0" y="48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0"/>
                        <a:pt x="2" y="49"/>
                      </a:cubicBezTo>
                      <a:cubicBezTo>
                        <a:pt x="4" y="49"/>
                        <a:pt x="4" y="46"/>
                        <a:pt x="4" y="45"/>
                      </a:cubicBezTo>
                      <a:cubicBezTo>
                        <a:pt x="6" y="40"/>
                        <a:pt x="8" y="35"/>
                        <a:pt x="10" y="30"/>
                      </a:cubicBezTo>
                      <a:cubicBezTo>
                        <a:pt x="13" y="21"/>
                        <a:pt x="16" y="11"/>
                        <a:pt x="19" y="2"/>
                      </a:cubicBezTo>
                      <a:cubicBezTo>
                        <a:pt x="18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4"/>
                        <a:pt x="20" y="3"/>
                        <a:pt x="2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9" name="Freeform 214"/>
                <p:cNvSpPr>
                  <a:spLocks/>
                </p:cNvSpPr>
                <p:nvPr/>
              </p:nvSpPr>
              <p:spPr bwMode="auto">
                <a:xfrm>
                  <a:off x="544" y="1510"/>
                  <a:ext cx="26" cy="40"/>
                </a:xfrm>
                <a:custGeom>
                  <a:avLst/>
                  <a:gdLst>
                    <a:gd name="T0" fmla="*/ 27 w 39"/>
                    <a:gd name="T1" fmla="*/ 57 h 60"/>
                    <a:gd name="T2" fmla="*/ 16 w 39"/>
                    <a:gd name="T3" fmla="*/ 36 h 60"/>
                    <a:gd name="T4" fmla="*/ 5 w 39"/>
                    <a:gd name="T5" fmla="*/ 22 h 60"/>
                    <a:gd name="T6" fmla="*/ 18 w 39"/>
                    <a:gd name="T7" fmla="*/ 4 h 60"/>
                    <a:gd name="T8" fmla="*/ 33 w 39"/>
                    <a:gd name="T9" fmla="*/ 30 h 60"/>
                    <a:gd name="T10" fmla="*/ 23 w 39"/>
                    <a:gd name="T11" fmla="*/ 57 h 60"/>
                    <a:gd name="T12" fmla="*/ 26 w 39"/>
                    <a:gd name="T13" fmla="*/ 57 h 60"/>
                    <a:gd name="T14" fmla="*/ 37 w 39"/>
                    <a:gd name="T15" fmla="*/ 16 h 60"/>
                    <a:gd name="T16" fmla="*/ 15 w 39"/>
                    <a:gd name="T17" fmla="*/ 1 h 60"/>
                    <a:gd name="T18" fmla="*/ 2 w 39"/>
                    <a:gd name="T19" fmla="*/ 20 h 60"/>
                    <a:gd name="T20" fmla="*/ 9 w 39"/>
                    <a:gd name="T21" fmla="*/ 34 h 60"/>
                    <a:gd name="T22" fmla="*/ 21 w 39"/>
                    <a:gd name="T23" fmla="*/ 48 h 60"/>
                    <a:gd name="T24" fmla="*/ 24 w 39"/>
                    <a:gd name="T25" fmla="*/ 59 h 60"/>
                    <a:gd name="T26" fmla="*/ 27 w 39"/>
                    <a:gd name="T27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60">
                      <a:moveTo>
                        <a:pt x="27" y="57"/>
                      </a:moveTo>
                      <a:cubicBezTo>
                        <a:pt x="23" y="49"/>
                        <a:pt x="23" y="43"/>
                        <a:pt x="16" y="36"/>
                      </a:cubicBezTo>
                      <a:cubicBezTo>
                        <a:pt x="11" y="32"/>
                        <a:pt x="7" y="28"/>
                        <a:pt x="5" y="22"/>
                      </a:cubicBezTo>
                      <a:cubicBezTo>
                        <a:pt x="2" y="12"/>
                        <a:pt x="9" y="5"/>
                        <a:pt x="18" y="4"/>
                      </a:cubicBezTo>
                      <a:cubicBezTo>
                        <a:pt x="35" y="1"/>
                        <a:pt x="35" y="20"/>
                        <a:pt x="33" y="30"/>
                      </a:cubicBezTo>
                      <a:cubicBezTo>
                        <a:pt x="30" y="39"/>
                        <a:pt x="24" y="47"/>
                        <a:pt x="23" y="57"/>
                      </a:cubicBezTo>
                      <a:cubicBezTo>
                        <a:pt x="23" y="58"/>
                        <a:pt x="26" y="58"/>
                        <a:pt x="26" y="57"/>
                      </a:cubicBezTo>
                      <a:cubicBezTo>
                        <a:pt x="27" y="43"/>
                        <a:pt x="39" y="31"/>
                        <a:pt x="37" y="16"/>
                      </a:cubicBezTo>
                      <a:cubicBezTo>
                        <a:pt x="35" y="5"/>
                        <a:pt x="27" y="0"/>
                        <a:pt x="15" y="1"/>
                      </a:cubicBezTo>
                      <a:cubicBezTo>
                        <a:pt x="7" y="2"/>
                        <a:pt x="0" y="12"/>
                        <a:pt x="2" y="20"/>
                      </a:cubicBezTo>
                      <a:cubicBezTo>
                        <a:pt x="2" y="26"/>
                        <a:pt x="5" y="30"/>
                        <a:pt x="9" y="34"/>
                      </a:cubicBezTo>
                      <a:cubicBezTo>
                        <a:pt x="14" y="39"/>
                        <a:pt x="19" y="41"/>
                        <a:pt x="21" y="48"/>
                      </a:cubicBezTo>
                      <a:cubicBezTo>
                        <a:pt x="22" y="52"/>
                        <a:pt x="23" y="55"/>
                        <a:pt x="24" y="59"/>
                      </a:cubicBezTo>
                      <a:cubicBezTo>
                        <a:pt x="25" y="60"/>
                        <a:pt x="28" y="59"/>
                        <a:pt x="27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0" name="Freeform 215"/>
                <p:cNvSpPr>
                  <a:spLocks/>
                </p:cNvSpPr>
                <p:nvPr/>
              </p:nvSpPr>
              <p:spPr bwMode="auto">
                <a:xfrm>
                  <a:off x="549" y="1514"/>
                  <a:ext cx="16" cy="17"/>
                </a:xfrm>
                <a:custGeom>
                  <a:avLst/>
                  <a:gdLst>
                    <a:gd name="T0" fmla="*/ 11 w 24"/>
                    <a:gd name="T1" fmla="*/ 22 h 25"/>
                    <a:gd name="T2" fmla="*/ 8 w 24"/>
                    <a:gd name="T3" fmla="*/ 5 h 25"/>
                    <a:gd name="T4" fmla="*/ 20 w 24"/>
                    <a:gd name="T5" fmla="*/ 11 h 25"/>
                    <a:gd name="T6" fmla="*/ 6 w 24"/>
                    <a:gd name="T7" fmla="*/ 19 h 25"/>
                    <a:gd name="T8" fmla="*/ 5 w 24"/>
                    <a:gd name="T9" fmla="*/ 22 h 25"/>
                    <a:gd name="T10" fmla="*/ 23 w 24"/>
                    <a:gd name="T11" fmla="*/ 13 h 25"/>
                    <a:gd name="T12" fmla="*/ 10 w 24"/>
                    <a:gd name="T13" fmla="*/ 1 h 25"/>
                    <a:gd name="T14" fmla="*/ 0 w 24"/>
                    <a:gd name="T15" fmla="*/ 13 h 25"/>
                    <a:gd name="T16" fmla="*/ 11 w 24"/>
                    <a:gd name="T17" fmla="*/ 25 h 25"/>
                    <a:gd name="T18" fmla="*/ 11 w 24"/>
                    <a:gd name="T19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5">
                      <a:moveTo>
                        <a:pt x="11" y="22"/>
                      </a:moveTo>
                      <a:cubicBezTo>
                        <a:pt x="2" y="21"/>
                        <a:pt x="1" y="9"/>
                        <a:pt x="8" y="5"/>
                      </a:cubicBezTo>
                      <a:cubicBezTo>
                        <a:pt x="13" y="2"/>
                        <a:pt x="20" y="5"/>
                        <a:pt x="20" y="11"/>
                      </a:cubicBezTo>
                      <a:cubicBezTo>
                        <a:pt x="20" y="19"/>
                        <a:pt x="12" y="20"/>
                        <a:pt x="6" y="19"/>
                      </a:cubicBezTo>
                      <a:cubicBezTo>
                        <a:pt x="4" y="19"/>
                        <a:pt x="3" y="21"/>
                        <a:pt x="5" y="22"/>
                      </a:cubicBezTo>
                      <a:cubicBezTo>
                        <a:pt x="13" y="23"/>
                        <a:pt x="21" y="21"/>
                        <a:pt x="23" y="13"/>
                      </a:cubicBezTo>
                      <a:cubicBezTo>
                        <a:pt x="24" y="5"/>
                        <a:pt x="18" y="0"/>
                        <a:pt x="10" y="1"/>
                      </a:cubicBezTo>
                      <a:cubicBezTo>
                        <a:pt x="4" y="2"/>
                        <a:pt x="1" y="7"/>
                        <a:pt x="0" y="13"/>
                      </a:cubicBezTo>
                      <a:cubicBezTo>
                        <a:pt x="0" y="19"/>
                        <a:pt x="5" y="24"/>
                        <a:pt x="11" y="25"/>
                      </a:cubicBezTo>
                      <a:cubicBezTo>
                        <a:pt x="13" y="25"/>
                        <a:pt x="13" y="22"/>
                        <a:pt x="11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1" name="Freeform 216"/>
                <p:cNvSpPr>
                  <a:spLocks/>
                </p:cNvSpPr>
                <p:nvPr/>
              </p:nvSpPr>
              <p:spPr bwMode="auto">
                <a:xfrm>
                  <a:off x="549" y="1516"/>
                  <a:ext cx="14" cy="14"/>
                </a:xfrm>
                <a:custGeom>
                  <a:avLst/>
                  <a:gdLst>
                    <a:gd name="T0" fmla="*/ 4 w 21"/>
                    <a:gd name="T1" fmla="*/ 5 h 21"/>
                    <a:gd name="T2" fmla="*/ 7 w 21"/>
                    <a:gd name="T3" fmla="*/ 7 h 21"/>
                    <a:gd name="T4" fmla="*/ 5 w 21"/>
                    <a:gd name="T5" fmla="*/ 15 h 21"/>
                    <a:gd name="T6" fmla="*/ 4 w 21"/>
                    <a:gd name="T7" fmla="*/ 14 h 21"/>
                    <a:gd name="T8" fmla="*/ 8 w 21"/>
                    <a:gd name="T9" fmla="*/ 6 h 21"/>
                    <a:gd name="T10" fmla="*/ 12 w 21"/>
                    <a:gd name="T11" fmla="*/ 6 h 21"/>
                    <a:gd name="T12" fmla="*/ 9 w 21"/>
                    <a:gd name="T13" fmla="*/ 18 h 21"/>
                    <a:gd name="T14" fmla="*/ 8 w 21"/>
                    <a:gd name="T15" fmla="*/ 15 h 21"/>
                    <a:gd name="T16" fmla="*/ 13 w 21"/>
                    <a:gd name="T17" fmla="*/ 4 h 21"/>
                    <a:gd name="T18" fmla="*/ 17 w 21"/>
                    <a:gd name="T19" fmla="*/ 3 h 21"/>
                    <a:gd name="T20" fmla="*/ 12 w 21"/>
                    <a:gd name="T21" fmla="*/ 5 h 21"/>
                    <a:gd name="T22" fmla="*/ 11 w 21"/>
                    <a:gd name="T23" fmla="*/ 3 h 21"/>
                    <a:gd name="T24" fmla="*/ 9 w 21"/>
                    <a:gd name="T25" fmla="*/ 10 h 21"/>
                    <a:gd name="T26" fmla="*/ 9 w 21"/>
                    <a:gd name="T27" fmla="*/ 14 h 21"/>
                    <a:gd name="T28" fmla="*/ 12 w 21"/>
                    <a:gd name="T29" fmla="*/ 14 h 21"/>
                    <a:gd name="T30" fmla="*/ 13 w 21"/>
                    <a:gd name="T31" fmla="*/ 13 h 21"/>
                    <a:gd name="T32" fmla="*/ 18 w 21"/>
                    <a:gd name="T33" fmla="*/ 9 h 21"/>
                    <a:gd name="T34" fmla="*/ 17 w 21"/>
                    <a:gd name="T35" fmla="*/ 11 h 21"/>
                    <a:gd name="T36" fmla="*/ 15 w 21"/>
                    <a:gd name="T37" fmla="*/ 8 h 21"/>
                    <a:gd name="T38" fmla="*/ 7 w 21"/>
                    <a:gd name="T39" fmla="*/ 10 h 21"/>
                    <a:gd name="T40" fmla="*/ 7 w 21"/>
                    <a:gd name="T41" fmla="*/ 10 h 21"/>
                    <a:gd name="T42" fmla="*/ 8 w 21"/>
                    <a:gd name="T43" fmla="*/ 14 h 21"/>
                    <a:gd name="T44" fmla="*/ 12 w 21"/>
                    <a:gd name="T45" fmla="*/ 1 h 21"/>
                    <a:gd name="T46" fmla="*/ 17 w 21"/>
                    <a:gd name="T47" fmla="*/ 4 h 21"/>
                    <a:gd name="T48" fmla="*/ 18 w 21"/>
                    <a:gd name="T49" fmla="*/ 10 h 21"/>
                    <a:gd name="T50" fmla="*/ 20 w 21"/>
                    <a:gd name="T51" fmla="*/ 10 h 21"/>
                    <a:gd name="T52" fmla="*/ 21 w 21"/>
                    <a:gd name="T53" fmla="*/ 8 h 21"/>
                    <a:gd name="T54" fmla="*/ 18 w 21"/>
                    <a:gd name="T55" fmla="*/ 8 h 21"/>
                    <a:gd name="T56" fmla="*/ 18 w 21"/>
                    <a:gd name="T57" fmla="*/ 13 h 21"/>
                    <a:gd name="T58" fmla="*/ 15 w 21"/>
                    <a:gd name="T59" fmla="*/ 13 h 21"/>
                    <a:gd name="T60" fmla="*/ 17 w 21"/>
                    <a:gd name="T61" fmla="*/ 6 h 21"/>
                    <a:gd name="T62" fmla="*/ 16 w 21"/>
                    <a:gd name="T63" fmla="*/ 5 h 21"/>
                    <a:gd name="T64" fmla="*/ 11 w 21"/>
                    <a:gd name="T65" fmla="*/ 5 h 21"/>
                    <a:gd name="T66" fmla="*/ 10 w 21"/>
                    <a:gd name="T67" fmla="*/ 13 h 21"/>
                    <a:gd name="T68" fmla="*/ 13 w 21"/>
                    <a:gd name="T69" fmla="*/ 3 h 21"/>
                    <a:gd name="T70" fmla="*/ 14 w 21"/>
                    <a:gd name="T71" fmla="*/ 6 h 21"/>
                    <a:gd name="T72" fmla="*/ 9 w 21"/>
                    <a:gd name="T73" fmla="*/ 17 h 21"/>
                    <a:gd name="T74" fmla="*/ 5 w 21"/>
                    <a:gd name="T75" fmla="*/ 17 h 21"/>
                    <a:gd name="T76" fmla="*/ 8 w 21"/>
                    <a:gd name="T77" fmla="*/ 5 h 21"/>
                    <a:gd name="T78" fmla="*/ 10 w 21"/>
                    <a:gd name="T79" fmla="*/ 4 h 21"/>
                    <a:gd name="T80" fmla="*/ 5 w 21"/>
                    <a:gd name="T81" fmla="*/ 14 h 21"/>
                    <a:gd name="T82" fmla="*/ 1 w 21"/>
                    <a:gd name="T83" fmla="*/ 13 h 21"/>
                    <a:gd name="T84" fmla="*/ 4 w 21"/>
                    <a:gd name="T85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" h="21">
                      <a:moveTo>
                        <a:pt x="6" y="11"/>
                      </a:moveTo>
                      <a:cubicBezTo>
                        <a:pt x="6" y="10"/>
                        <a:pt x="6" y="8"/>
                        <a:pt x="7" y="7"/>
                      </a:cubicBezTo>
                      <a:cubicBezTo>
                        <a:pt x="6" y="6"/>
                        <a:pt x="5" y="6"/>
                        <a:pt x="4" y="5"/>
                      </a:cubicBezTo>
                      <a:cubicBezTo>
                        <a:pt x="4" y="8"/>
                        <a:pt x="2" y="11"/>
                        <a:pt x="1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5" y="12"/>
                        <a:pt x="5" y="10"/>
                        <a:pt x="7" y="7"/>
                      </a:cubicBezTo>
                      <a:cubicBezTo>
                        <a:pt x="6" y="7"/>
                        <a:pt x="5" y="7"/>
                        <a:pt x="4" y="7"/>
                      </a:cubicBezTo>
                      <a:cubicBezTo>
                        <a:pt x="4" y="9"/>
                        <a:pt x="3" y="12"/>
                        <a:pt x="2" y="14"/>
                      </a:cubicBezTo>
                      <a:cubicBezTo>
                        <a:pt x="2" y="16"/>
                        <a:pt x="4" y="16"/>
                        <a:pt x="5" y="15"/>
                      </a:cubicBezTo>
                      <a:cubicBezTo>
                        <a:pt x="7" y="12"/>
                        <a:pt x="8" y="8"/>
                        <a:pt x="9" y="5"/>
                      </a:cubicBezTo>
                      <a:cubicBezTo>
                        <a:pt x="9" y="4"/>
                        <a:pt x="8" y="4"/>
                        <a:pt x="7" y="4"/>
                      </a:cubicBezTo>
                      <a:cubicBezTo>
                        <a:pt x="7" y="8"/>
                        <a:pt x="5" y="11"/>
                        <a:pt x="4" y="14"/>
                      </a:cubicBezTo>
                      <a:cubicBezTo>
                        <a:pt x="5" y="14"/>
                        <a:pt x="5" y="15"/>
                        <a:pt x="6" y="15"/>
                      </a:cubicBezTo>
                      <a:cubicBezTo>
                        <a:pt x="8" y="12"/>
                        <a:pt x="9" y="9"/>
                        <a:pt x="11" y="6"/>
                      </a:cubicBezTo>
                      <a:cubicBezTo>
                        <a:pt x="10" y="6"/>
                        <a:pt x="9" y="6"/>
                        <a:pt x="8" y="6"/>
                      </a:cubicBezTo>
                      <a:cubicBezTo>
                        <a:pt x="8" y="10"/>
                        <a:pt x="5" y="13"/>
                        <a:pt x="5" y="17"/>
                      </a:cubicBezTo>
                      <a:cubicBezTo>
                        <a:pt x="5" y="19"/>
                        <a:pt x="8" y="19"/>
                        <a:pt x="8" y="18"/>
                      </a:cubicBezTo>
                      <a:cubicBezTo>
                        <a:pt x="10" y="14"/>
                        <a:pt x="11" y="10"/>
                        <a:pt x="12" y="6"/>
                      </a:cubicBezTo>
                      <a:cubicBezTo>
                        <a:pt x="13" y="4"/>
                        <a:pt x="10" y="3"/>
                        <a:pt x="10" y="5"/>
                      </a:cubicBezTo>
                      <a:cubicBezTo>
                        <a:pt x="8" y="9"/>
                        <a:pt x="6" y="13"/>
                        <a:pt x="6" y="17"/>
                      </a:cubicBezTo>
                      <a:cubicBezTo>
                        <a:pt x="6" y="18"/>
                        <a:pt x="8" y="19"/>
                        <a:pt x="9" y="18"/>
                      </a:cubicBezTo>
                      <a:cubicBezTo>
                        <a:pt x="11" y="14"/>
                        <a:pt x="12" y="10"/>
                        <a:pt x="14" y="6"/>
                      </a:cubicBezTo>
                      <a:cubicBezTo>
                        <a:pt x="13" y="6"/>
                        <a:pt x="12" y="5"/>
                        <a:pt x="11" y="5"/>
                      </a:cubicBezTo>
                      <a:cubicBezTo>
                        <a:pt x="10" y="9"/>
                        <a:pt x="9" y="12"/>
                        <a:pt x="8" y="15"/>
                      </a:cubicBezTo>
                      <a:cubicBezTo>
                        <a:pt x="9" y="16"/>
                        <a:pt x="9" y="16"/>
                        <a:pt x="10" y="16"/>
                      </a:cubicBezTo>
                      <a:cubicBezTo>
                        <a:pt x="12" y="12"/>
                        <a:pt x="12" y="8"/>
                        <a:pt x="15" y="5"/>
                      </a:cubicBezTo>
                      <a:cubicBezTo>
                        <a:pt x="14" y="4"/>
                        <a:pt x="13" y="4"/>
                        <a:pt x="13" y="4"/>
                      </a:cubicBezTo>
                      <a:cubicBezTo>
                        <a:pt x="13" y="7"/>
                        <a:pt x="11" y="10"/>
                        <a:pt x="10" y="13"/>
                      </a:cubicBezTo>
                      <a:cubicBezTo>
                        <a:pt x="11" y="14"/>
                        <a:pt x="12" y="14"/>
                        <a:pt x="13" y="14"/>
                      </a:cubicBezTo>
                      <a:cubicBezTo>
                        <a:pt x="14" y="10"/>
                        <a:pt x="15" y="6"/>
                        <a:pt x="17" y="3"/>
                      </a:cubicBezTo>
                      <a:cubicBezTo>
                        <a:pt x="18" y="1"/>
                        <a:pt x="15" y="0"/>
                        <a:pt x="14" y="1"/>
                      </a:cubicBezTo>
                      <a:cubicBezTo>
                        <a:pt x="13" y="2"/>
                        <a:pt x="13" y="2"/>
                        <a:pt x="12" y="3"/>
                      </a:cubicBezTo>
                      <a:cubicBezTo>
                        <a:pt x="12" y="4"/>
                        <a:pt x="12" y="4"/>
                        <a:pt x="12" y="5"/>
                      </a:cubicBezTo>
                      <a:cubicBezTo>
                        <a:pt x="13" y="5"/>
                        <a:pt x="14" y="4"/>
                        <a:pt x="15" y="5"/>
                      </a:cubicBezTo>
                      <a:cubicBezTo>
                        <a:pt x="15" y="4"/>
                        <a:pt x="14" y="3"/>
                        <a:pt x="14" y="2"/>
                      </a:cubicBezTo>
                      <a:cubicBezTo>
                        <a:pt x="13" y="3"/>
                        <a:pt x="12" y="4"/>
                        <a:pt x="11" y="3"/>
                      </a:cubicBezTo>
                      <a:cubicBezTo>
                        <a:pt x="11" y="4"/>
                        <a:pt x="11" y="5"/>
                        <a:pt x="11" y="6"/>
                      </a:cubicBezTo>
                      <a:cubicBezTo>
                        <a:pt x="12" y="5"/>
                        <a:pt x="15" y="5"/>
                        <a:pt x="14" y="7"/>
                      </a:cubicBezTo>
                      <a:cubicBezTo>
                        <a:pt x="13" y="9"/>
                        <a:pt x="11" y="10"/>
                        <a:pt x="9" y="10"/>
                      </a:cubicBezTo>
                      <a:cubicBezTo>
                        <a:pt x="10" y="11"/>
                        <a:pt x="10" y="12"/>
                        <a:pt x="11" y="13"/>
                      </a:cubicBezTo>
                      <a:cubicBezTo>
                        <a:pt x="12" y="10"/>
                        <a:pt x="13" y="14"/>
                        <a:pt x="11" y="15"/>
                      </a:cubicBezTo>
                      <a:cubicBezTo>
                        <a:pt x="10" y="15"/>
                        <a:pt x="9" y="15"/>
                        <a:pt x="9" y="14"/>
                      </a:cubicBezTo>
                      <a:cubicBezTo>
                        <a:pt x="8" y="13"/>
                        <a:pt x="10" y="12"/>
                        <a:pt x="11" y="11"/>
                      </a:cubicBezTo>
                      <a:cubicBezTo>
                        <a:pt x="12" y="10"/>
                        <a:pt x="14" y="9"/>
                        <a:pt x="15" y="11"/>
                      </a:cubicBezTo>
                      <a:cubicBezTo>
                        <a:pt x="16" y="13"/>
                        <a:pt x="13" y="14"/>
                        <a:pt x="12" y="14"/>
                      </a:cubicBezTo>
                      <a:cubicBezTo>
                        <a:pt x="9" y="15"/>
                        <a:pt x="11" y="11"/>
                        <a:pt x="11" y="10"/>
                      </a:cubicBez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7" y="9"/>
                        <a:pt x="14" y="12"/>
                        <a:pt x="13" y="13"/>
                      </a:cubicBezTo>
                      <a:cubicBezTo>
                        <a:pt x="11" y="14"/>
                        <a:pt x="11" y="11"/>
                        <a:pt x="12" y="10"/>
                      </a:cubicBezTo>
                      <a:cubicBezTo>
                        <a:pt x="12" y="9"/>
                        <a:pt x="14" y="8"/>
                        <a:pt x="15" y="8"/>
                      </a:cubicBezTo>
                      <a:cubicBezTo>
                        <a:pt x="16" y="7"/>
                        <a:pt x="18" y="7"/>
                        <a:pt x="18" y="9"/>
                      </a:cubicBezTo>
                      <a:cubicBezTo>
                        <a:pt x="17" y="11"/>
                        <a:pt x="15" y="13"/>
                        <a:pt x="14" y="13"/>
                      </a:cubicBezTo>
                      <a:cubicBezTo>
                        <a:pt x="10" y="12"/>
                        <a:pt x="14" y="7"/>
                        <a:pt x="16" y="7"/>
                      </a:cubicBezTo>
                      <a:cubicBezTo>
                        <a:pt x="18" y="7"/>
                        <a:pt x="17" y="10"/>
                        <a:pt x="17" y="11"/>
                      </a:cubicBezTo>
                      <a:cubicBezTo>
                        <a:pt x="16" y="13"/>
                        <a:pt x="14" y="14"/>
                        <a:pt x="12" y="14"/>
                      </a:cubicBezTo>
                      <a:cubicBezTo>
                        <a:pt x="7" y="15"/>
                        <a:pt x="10" y="9"/>
                        <a:pt x="11" y="8"/>
                      </a:cubicBezTo>
                      <a:cubicBezTo>
                        <a:pt x="13" y="7"/>
                        <a:pt x="14" y="7"/>
                        <a:pt x="15" y="8"/>
                      </a:cubicBezTo>
                      <a:cubicBezTo>
                        <a:pt x="16" y="10"/>
                        <a:pt x="15" y="12"/>
                        <a:pt x="13" y="14"/>
                      </a:cubicBezTo>
                      <a:cubicBezTo>
                        <a:pt x="12" y="15"/>
                        <a:pt x="10" y="16"/>
                        <a:pt x="8" y="15"/>
                      </a:cubicBezTo>
                      <a:cubicBezTo>
                        <a:pt x="7" y="14"/>
                        <a:pt x="7" y="11"/>
                        <a:pt x="7" y="10"/>
                      </a:cubicBezTo>
                      <a:cubicBezTo>
                        <a:pt x="7" y="7"/>
                        <a:pt x="11" y="3"/>
                        <a:pt x="14" y="5"/>
                      </a:cubicBezTo>
                      <a:cubicBezTo>
                        <a:pt x="17" y="6"/>
                        <a:pt x="17" y="11"/>
                        <a:pt x="15" y="13"/>
                      </a:cubicBezTo>
                      <a:cubicBezTo>
                        <a:pt x="13" y="19"/>
                        <a:pt x="7" y="15"/>
                        <a:pt x="7" y="10"/>
                      </a:cubicBezTo>
                      <a:cubicBezTo>
                        <a:pt x="6" y="7"/>
                        <a:pt x="9" y="4"/>
                        <a:pt x="12" y="4"/>
                      </a:cubicBezTo>
                      <a:cubicBezTo>
                        <a:pt x="17" y="3"/>
                        <a:pt x="18" y="8"/>
                        <a:pt x="16" y="11"/>
                      </a:cubicBezTo>
                      <a:cubicBezTo>
                        <a:pt x="15" y="14"/>
                        <a:pt x="11" y="15"/>
                        <a:pt x="8" y="14"/>
                      </a:cubicBezTo>
                      <a:cubicBezTo>
                        <a:pt x="6" y="13"/>
                        <a:pt x="5" y="15"/>
                        <a:pt x="7" y="16"/>
                      </a:cubicBezTo>
                      <a:cubicBezTo>
                        <a:pt x="12" y="19"/>
                        <a:pt x="19" y="15"/>
                        <a:pt x="20" y="9"/>
                      </a:cubicBezTo>
                      <a:cubicBezTo>
                        <a:pt x="20" y="5"/>
                        <a:pt x="17" y="0"/>
                        <a:pt x="12" y="1"/>
                      </a:cubicBezTo>
                      <a:cubicBezTo>
                        <a:pt x="7" y="2"/>
                        <a:pt x="3" y="7"/>
                        <a:pt x="4" y="12"/>
                      </a:cubicBezTo>
                      <a:cubicBezTo>
                        <a:pt x="5" y="17"/>
                        <a:pt x="11" y="21"/>
                        <a:pt x="16" y="17"/>
                      </a:cubicBezTo>
                      <a:cubicBezTo>
                        <a:pt x="20" y="14"/>
                        <a:pt x="20" y="8"/>
                        <a:pt x="17" y="4"/>
                      </a:cubicBezTo>
                      <a:cubicBezTo>
                        <a:pt x="14" y="0"/>
                        <a:pt x="9" y="1"/>
                        <a:pt x="6" y="5"/>
                      </a:cubicBezTo>
                      <a:cubicBezTo>
                        <a:pt x="3" y="9"/>
                        <a:pt x="3" y="16"/>
                        <a:pt x="8" y="18"/>
                      </a:cubicBezTo>
                      <a:cubicBezTo>
                        <a:pt x="13" y="20"/>
                        <a:pt x="18" y="15"/>
                        <a:pt x="18" y="10"/>
                      </a:cubicBezTo>
                      <a:cubicBezTo>
                        <a:pt x="19" y="5"/>
                        <a:pt x="13" y="2"/>
                        <a:pt x="10" y="5"/>
                      </a:cubicBezTo>
                      <a:cubicBezTo>
                        <a:pt x="6" y="8"/>
                        <a:pt x="5" y="13"/>
                        <a:pt x="9" y="16"/>
                      </a:cubicBezTo>
                      <a:cubicBezTo>
                        <a:pt x="13" y="19"/>
                        <a:pt x="19" y="14"/>
                        <a:pt x="20" y="10"/>
                      </a:cubicBezTo>
                      <a:cubicBezTo>
                        <a:pt x="21" y="6"/>
                        <a:pt x="17" y="3"/>
                        <a:pt x="13" y="5"/>
                      </a:cubicBezTo>
                      <a:cubicBezTo>
                        <a:pt x="9" y="7"/>
                        <a:pt x="8" y="13"/>
                        <a:pt x="12" y="15"/>
                      </a:cubicBezTo>
                      <a:cubicBezTo>
                        <a:pt x="16" y="18"/>
                        <a:pt x="21" y="12"/>
                        <a:pt x="21" y="8"/>
                      </a:cubicBezTo>
                      <a:cubicBezTo>
                        <a:pt x="19" y="3"/>
                        <a:pt x="14" y="5"/>
                        <a:pt x="11" y="7"/>
                      </a:cubicBezTo>
                      <a:cubicBezTo>
                        <a:pt x="8" y="9"/>
                        <a:pt x="7" y="15"/>
                        <a:pt x="12" y="16"/>
                      </a:cubicBezTo>
                      <a:cubicBezTo>
                        <a:pt x="16" y="16"/>
                        <a:pt x="18" y="12"/>
                        <a:pt x="18" y="8"/>
                      </a:cubicBezTo>
                      <a:cubicBezTo>
                        <a:pt x="17" y="4"/>
                        <a:pt x="12" y="5"/>
                        <a:pt x="10" y="7"/>
                      </a:cubicBezTo>
                      <a:cubicBezTo>
                        <a:pt x="8" y="9"/>
                        <a:pt x="6" y="14"/>
                        <a:pt x="8" y="16"/>
                      </a:cubicBezTo>
                      <a:cubicBezTo>
                        <a:pt x="11" y="18"/>
                        <a:pt x="17" y="16"/>
                        <a:pt x="18" y="13"/>
                      </a:cubicBezTo>
                      <a:cubicBezTo>
                        <a:pt x="19" y="10"/>
                        <a:pt x="16" y="6"/>
                        <a:pt x="13" y="7"/>
                      </a:cubicBezTo>
                      <a:cubicBezTo>
                        <a:pt x="9" y="8"/>
                        <a:pt x="3" y="13"/>
                        <a:pt x="7" y="16"/>
                      </a:cubicBezTo>
                      <a:cubicBezTo>
                        <a:pt x="10" y="19"/>
                        <a:pt x="15" y="16"/>
                        <a:pt x="15" y="13"/>
                      </a:cubicBezTo>
                      <a:cubicBezTo>
                        <a:pt x="16" y="8"/>
                        <a:pt x="10" y="8"/>
                        <a:pt x="8" y="11"/>
                      </a:cubicBezTo>
                      <a:cubicBezTo>
                        <a:pt x="8" y="12"/>
                        <a:pt x="9" y="14"/>
                        <a:pt x="10" y="13"/>
                      </a:cubicBezTo>
                      <a:cubicBezTo>
                        <a:pt x="13" y="12"/>
                        <a:pt x="16" y="10"/>
                        <a:pt x="17" y="6"/>
                      </a:cubicBezTo>
                      <a:cubicBezTo>
                        <a:pt x="18" y="2"/>
                        <a:pt x="12" y="3"/>
                        <a:pt x="10" y="3"/>
                      </a:cubicBezTo>
                      <a:cubicBezTo>
                        <a:pt x="8" y="3"/>
                        <a:pt x="9" y="5"/>
                        <a:pt x="10" y="6"/>
                      </a:cubicBezTo>
                      <a:cubicBezTo>
                        <a:pt x="12" y="6"/>
                        <a:pt x="14" y="6"/>
                        <a:pt x="16" y="5"/>
                      </a:cubicBezTo>
                      <a:cubicBezTo>
                        <a:pt x="17" y="4"/>
                        <a:pt x="17" y="2"/>
                        <a:pt x="15" y="2"/>
                      </a:cubicBezTo>
                      <a:cubicBezTo>
                        <a:pt x="14" y="2"/>
                        <a:pt x="12" y="2"/>
                        <a:pt x="11" y="3"/>
                      </a:cubicBezTo>
                      <a:cubicBezTo>
                        <a:pt x="9" y="3"/>
                        <a:pt x="10" y="5"/>
                        <a:pt x="11" y="5"/>
                      </a:cubicBezTo>
                      <a:cubicBezTo>
                        <a:pt x="13" y="6"/>
                        <a:pt x="15" y="5"/>
                        <a:pt x="17" y="3"/>
                      </a:cubicBezTo>
                      <a:cubicBezTo>
                        <a:pt x="16" y="2"/>
                        <a:pt x="15" y="2"/>
                        <a:pt x="14" y="1"/>
                      </a:cubicBezTo>
                      <a:cubicBezTo>
                        <a:pt x="12" y="5"/>
                        <a:pt x="11" y="9"/>
                        <a:pt x="10" y="13"/>
                      </a:cubicBezTo>
                      <a:cubicBezTo>
                        <a:pt x="10" y="15"/>
                        <a:pt x="13" y="16"/>
                        <a:pt x="13" y="14"/>
                      </a:cubicBezTo>
                      <a:cubicBezTo>
                        <a:pt x="14" y="11"/>
                        <a:pt x="16" y="7"/>
                        <a:pt x="16" y="4"/>
                      </a:cubicBezTo>
                      <a:cubicBezTo>
                        <a:pt x="15" y="2"/>
                        <a:pt x="14" y="1"/>
                        <a:pt x="13" y="3"/>
                      </a:cubicBezTo>
                      <a:cubicBezTo>
                        <a:pt x="10" y="6"/>
                        <a:pt x="9" y="11"/>
                        <a:pt x="8" y="16"/>
                      </a:cubicBezTo>
                      <a:cubicBezTo>
                        <a:pt x="7" y="17"/>
                        <a:pt x="9" y="18"/>
                        <a:pt x="10" y="17"/>
                      </a:cubicBezTo>
                      <a:cubicBezTo>
                        <a:pt x="12" y="13"/>
                        <a:pt x="13" y="10"/>
                        <a:pt x="14" y="6"/>
                      </a:cubicBezTo>
                      <a:cubicBezTo>
                        <a:pt x="14" y="4"/>
                        <a:pt x="12" y="3"/>
                        <a:pt x="11" y="5"/>
                      </a:cubicBezTo>
                      <a:cubicBezTo>
                        <a:pt x="10" y="9"/>
                        <a:pt x="8" y="13"/>
                        <a:pt x="6" y="16"/>
                      </a:cubicBezTo>
                      <a:cubicBezTo>
                        <a:pt x="7" y="17"/>
                        <a:pt x="8" y="17"/>
                        <a:pt x="9" y="17"/>
                      </a:cubicBezTo>
                      <a:cubicBezTo>
                        <a:pt x="9" y="13"/>
                        <a:pt x="10" y="10"/>
                        <a:pt x="12" y="6"/>
                      </a:cubicBezTo>
                      <a:cubicBezTo>
                        <a:pt x="11" y="6"/>
                        <a:pt x="10" y="6"/>
                        <a:pt x="9" y="5"/>
                      </a:cubicBezTo>
                      <a:cubicBezTo>
                        <a:pt x="8" y="9"/>
                        <a:pt x="7" y="13"/>
                        <a:pt x="5" y="17"/>
                      </a:cubicBezTo>
                      <a:cubicBezTo>
                        <a:pt x="6" y="17"/>
                        <a:pt x="7" y="17"/>
                        <a:pt x="8" y="17"/>
                      </a:cubicBezTo>
                      <a:cubicBezTo>
                        <a:pt x="8" y="13"/>
                        <a:pt x="10" y="10"/>
                        <a:pt x="11" y="6"/>
                      </a:cubicBezTo>
                      <a:cubicBezTo>
                        <a:pt x="11" y="4"/>
                        <a:pt x="9" y="4"/>
                        <a:pt x="8" y="5"/>
                      </a:cubicBezTo>
                      <a:cubicBezTo>
                        <a:pt x="6" y="8"/>
                        <a:pt x="5" y="11"/>
                        <a:pt x="4" y="14"/>
                      </a:cubicBezTo>
                      <a:cubicBezTo>
                        <a:pt x="3" y="16"/>
                        <a:pt x="5" y="17"/>
                        <a:pt x="6" y="15"/>
                      </a:cubicBezTo>
                      <a:cubicBezTo>
                        <a:pt x="8" y="12"/>
                        <a:pt x="9" y="8"/>
                        <a:pt x="10" y="4"/>
                      </a:cubicBezTo>
                      <a:cubicBezTo>
                        <a:pt x="10" y="2"/>
                        <a:pt x="7" y="2"/>
                        <a:pt x="7" y="4"/>
                      </a:cubicBezTo>
                      <a:cubicBezTo>
                        <a:pt x="5" y="7"/>
                        <a:pt x="4" y="10"/>
                        <a:pt x="2" y="13"/>
                      </a:cubicBezTo>
                      <a:cubicBezTo>
                        <a:pt x="3" y="14"/>
                        <a:pt x="4" y="14"/>
                        <a:pt x="5" y="14"/>
                      </a:cubicBezTo>
                      <a:cubicBezTo>
                        <a:pt x="5" y="12"/>
                        <a:pt x="7" y="9"/>
                        <a:pt x="7" y="7"/>
                      </a:cubicBezTo>
                      <a:cubicBezTo>
                        <a:pt x="7" y="5"/>
                        <a:pt x="5" y="5"/>
                        <a:pt x="4" y="6"/>
                      </a:cubicBezTo>
                      <a:cubicBezTo>
                        <a:pt x="3" y="8"/>
                        <a:pt x="2" y="11"/>
                        <a:pt x="1" y="13"/>
                      </a:cubicBezTo>
                      <a:cubicBezTo>
                        <a:pt x="0" y="15"/>
                        <a:pt x="3" y="16"/>
                        <a:pt x="3" y="14"/>
                      </a:cubicBezTo>
                      <a:cubicBezTo>
                        <a:pt x="5" y="12"/>
                        <a:pt x="6" y="9"/>
                        <a:pt x="7" y="6"/>
                      </a:cubicBezTo>
                      <a:cubicBezTo>
                        <a:pt x="7" y="5"/>
                        <a:pt x="5" y="4"/>
                        <a:pt x="4" y="5"/>
                      </a:cubicBezTo>
                      <a:cubicBezTo>
                        <a:pt x="3" y="7"/>
                        <a:pt x="3" y="9"/>
                        <a:pt x="3" y="11"/>
                      </a:cubicBezTo>
                      <a:cubicBezTo>
                        <a:pt x="3" y="13"/>
                        <a:pt x="6" y="13"/>
                        <a:pt x="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2" name="Freeform 217"/>
                <p:cNvSpPr>
                  <a:spLocks/>
                </p:cNvSpPr>
                <p:nvPr/>
              </p:nvSpPr>
              <p:spPr bwMode="auto">
                <a:xfrm>
                  <a:off x="530" y="1583"/>
                  <a:ext cx="36" cy="52"/>
                </a:xfrm>
                <a:custGeom>
                  <a:avLst/>
                  <a:gdLst>
                    <a:gd name="T0" fmla="*/ 30 w 54"/>
                    <a:gd name="T1" fmla="*/ 2 h 78"/>
                    <a:gd name="T2" fmla="*/ 7 w 54"/>
                    <a:gd name="T3" fmla="*/ 11 h 78"/>
                    <a:gd name="T4" fmla="*/ 5 w 54"/>
                    <a:gd name="T5" fmla="*/ 47 h 78"/>
                    <a:gd name="T6" fmla="*/ 30 w 54"/>
                    <a:gd name="T7" fmla="*/ 74 h 78"/>
                    <a:gd name="T8" fmla="*/ 54 w 54"/>
                    <a:gd name="T9" fmla="*/ 63 h 78"/>
                    <a:gd name="T10" fmla="*/ 54 w 54"/>
                    <a:gd name="T11" fmla="*/ 61 h 78"/>
                    <a:gd name="T12" fmla="*/ 43 w 54"/>
                    <a:gd name="T13" fmla="*/ 50 h 78"/>
                    <a:gd name="T14" fmla="*/ 40 w 54"/>
                    <a:gd name="T15" fmla="*/ 51 h 78"/>
                    <a:gd name="T16" fmla="*/ 17 w 54"/>
                    <a:gd name="T17" fmla="*/ 34 h 78"/>
                    <a:gd name="T18" fmla="*/ 29 w 54"/>
                    <a:gd name="T19" fmla="*/ 20 h 78"/>
                    <a:gd name="T20" fmla="*/ 27 w 54"/>
                    <a:gd name="T21" fmla="*/ 4 h 78"/>
                    <a:gd name="T22" fmla="*/ 25 w 54"/>
                    <a:gd name="T23" fmla="*/ 4 h 78"/>
                    <a:gd name="T24" fmla="*/ 24 w 54"/>
                    <a:gd name="T25" fmla="*/ 20 h 78"/>
                    <a:gd name="T26" fmla="*/ 20 w 54"/>
                    <a:gd name="T27" fmla="*/ 22 h 78"/>
                    <a:gd name="T28" fmla="*/ 15 w 54"/>
                    <a:gd name="T29" fmla="*/ 31 h 78"/>
                    <a:gd name="T30" fmla="*/ 26 w 54"/>
                    <a:gd name="T31" fmla="*/ 55 h 78"/>
                    <a:gd name="T32" fmla="*/ 38 w 54"/>
                    <a:gd name="T33" fmla="*/ 55 h 78"/>
                    <a:gd name="T34" fmla="*/ 49 w 54"/>
                    <a:gd name="T35" fmla="*/ 60 h 78"/>
                    <a:gd name="T36" fmla="*/ 48 w 54"/>
                    <a:gd name="T37" fmla="*/ 68 h 78"/>
                    <a:gd name="T38" fmla="*/ 21 w 54"/>
                    <a:gd name="T39" fmla="*/ 67 h 78"/>
                    <a:gd name="T40" fmla="*/ 5 w 54"/>
                    <a:gd name="T41" fmla="*/ 33 h 78"/>
                    <a:gd name="T42" fmla="*/ 9 w 54"/>
                    <a:gd name="T43" fmla="*/ 12 h 78"/>
                    <a:gd name="T44" fmla="*/ 30 w 54"/>
                    <a:gd name="T45" fmla="*/ 5 h 78"/>
                    <a:gd name="T46" fmla="*/ 30 w 54"/>
                    <a:gd name="T47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78">
                      <a:moveTo>
                        <a:pt x="30" y="2"/>
                      </a:moveTo>
                      <a:cubicBezTo>
                        <a:pt x="19" y="2"/>
                        <a:pt x="13" y="0"/>
                        <a:pt x="7" y="11"/>
                      </a:cubicBezTo>
                      <a:cubicBezTo>
                        <a:pt x="1" y="22"/>
                        <a:pt x="0" y="36"/>
                        <a:pt x="5" y="47"/>
                      </a:cubicBezTo>
                      <a:cubicBezTo>
                        <a:pt x="10" y="59"/>
                        <a:pt x="17" y="70"/>
                        <a:pt x="30" y="74"/>
                      </a:cubicBezTo>
                      <a:cubicBezTo>
                        <a:pt x="40" y="78"/>
                        <a:pt x="50" y="72"/>
                        <a:pt x="54" y="63"/>
                      </a:cubicBezTo>
                      <a:cubicBezTo>
                        <a:pt x="54" y="62"/>
                        <a:pt x="54" y="62"/>
                        <a:pt x="54" y="61"/>
                      </a:cubicBezTo>
                      <a:cubicBezTo>
                        <a:pt x="51" y="58"/>
                        <a:pt x="48" y="52"/>
                        <a:pt x="43" y="50"/>
                      </a:cubicBezTo>
                      <a:cubicBezTo>
                        <a:pt x="42" y="50"/>
                        <a:pt x="40" y="51"/>
                        <a:pt x="40" y="51"/>
                      </a:cubicBezTo>
                      <a:cubicBezTo>
                        <a:pt x="22" y="56"/>
                        <a:pt x="18" y="46"/>
                        <a:pt x="17" y="34"/>
                      </a:cubicBezTo>
                      <a:cubicBezTo>
                        <a:pt x="16" y="12"/>
                        <a:pt x="28" y="29"/>
                        <a:pt x="29" y="20"/>
                      </a:cubicBezTo>
                      <a:cubicBezTo>
                        <a:pt x="31" y="15"/>
                        <a:pt x="30" y="9"/>
                        <a:pt x="27" y="4"/>
                      </a:cubicBezTo>
                      <a:cubicBezTo>
                        <a:pt x="27" y="2"/>
                        <a:pt x="24" y="3"/>
                        <a:pt x="25" y="4"/>
                      </a:cubicBezTo>
                      <a:cubicBezTo>
                        <a:pt x="26" y="8"/>
                        <a:pt x="30" y="18"/>
                        <a:pt x="24" y="20"/>
                      </a:cubicBezTo>
                      <a:cubicBezTo>
                        <a:pt x="24" y="20"/>
                        <a:pt x="20" y="21"/>
                        <a:pt x="20" y="22"/>
                      </a:cubicBezTo>
                      <a:cubicBezTo>
                        <a:pt x="17" y="25"/>
                        <a:pt x="15" y="27"/>
                        <a:pt x="15" y="31"/>
                      </a:cubicBezTo>
                      <a:cubicBezTo>
                        <a:pt x="14" y="41"/>
                        <a:pt x="16" y="50"/>
                        <a:pt x="26" y="55"/>
                      </a:cubicBezTo>
                      <a:cubicBezTo>
                        <a:pt x="30" y="57"/>
                        <a:pt x="34" y="56"/>
                        <a:pt x="38" y="55"/>
                      </a:cubicBezTo>
                      <a:cubicBezTo>
                        <a:pt x="42" y="54"/>
                        <a:pt x="46" y="57"/>
                        <a:pt x="49" y="60"/>
                      </a:cubicBezTo>
                      <a:cubicBezTo>
                        <a:pt x="49" y="63"/>
                        <a:pt x="48" y="65"/>
                        <a:pt x="48" y="68"/>
                      </a:cubicBezTo>
                      <a:cubicBezTo>
                        <a:pt x="38" y="74"/>
                        <a:pt x="29" y="73"/>
                        <a:pt x="21" y="67"/>
                      </a:cubicBezTo>
                      <a:cubicBezTo>
                        <a:pt x="12" y="59"/>
                        <a:pt x="6" y="44"/>
                        <a:pt x="5" y="33"/>
                      </a:cubicBezTo>
                      <a:cubicBezTo>
                        <a:pt x="4" y="26"/>
                        <a:pt x="6" y="19"/>
                        <a:pt x="9" y="12"/>
                      </a:cubicBezTo>
                      <a:cubicBezTo>
                        <a:pt x="13" y="4"/>
                        <a:pt x="22" y="5"/>
                        <a:pt x="30" y="5"/>
                      </a:cubicBezTo>
                      <a:cubicBezTo>
                        <a:pt x="32" y="5"/>
                        <a:pt x="32" y="2"/>
                        <a:pt x="3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3" name="Freeform 218"/>
                <p:cNvSpPr>
                  <a:spLocks/>
                </p:cNvSpPr>
                <p:nvPr/>
              </p:nvSpPr>
              <p:spPr bwMode="auto">
                <a:xfrm>
                  <a:off x="547" y="1585"/>
                  <a:ext cx="5" cy="14"/>
                </a:xfrm>
                <a:custGeom>
                  <a:avLst/>
                  <a:gdLst>
                    <a:gd name="T0" fmla="*/ 3 w 8"/>
                    <a:gd name="T1" fmla="*/ 0 h 21"/>
                    <a:gd name="T2" fmla="*/ 3 w 8"/>
                    <a:gd name="T3" fmla="*/ 0 h 21"/>
                    <a:gd name="T4" fmla="*/ 1 w 8"/>
                    <a:gd name="T5" fmla="*/ 1 h 21"/>
                    <a:gd name="T6" fmla="*/ 1 w 8"/>
                    <a:gd name="T7" fmla="*/ 2 h 21"/>
                    <a:gd name="T8" fmla="*/ 2 w 8"/>
                    <a:gd name="T9" fmla="*/ 3 h 21"/>
                    <a:gd name="T10" fmla="*/ 5 w 8"/>
                    <a:gd name="T11" fmla="*/ 12 h 21"/>
                    <a:gd name="T12" fmla="*/ 5 w 8"/>
                    <a:gd name="T13" fmla="*/ 16 h 21"/>
                    <a:gd name="T14" fmla="*/ 2 w 8"/>
                    <a:gd name="T15" fmla="*/ 18 h 21"/>
                    <a:gd name="T16" fmla="*/ 2 w 8"/>
                    <a:gd name="T17" fmla="*/ 21 h 21"/>
                    <a:gd name="T18" fmla="*/ 8 w 8"/>
                    <a:gd name="T19" fmla="*/ 15 h 21"/>
                    <a:gd name="T20" fmla="*/ 4 w 8"/>
                    <a:gd name="T21" fmla="*/ 1 h 21"/>
                    <a:gd name="T22" fmla="*/ 4 w 8"/>
                    <a:gd name="T23" fmla="*/ 2 h 21"/>
                    <a:gd name="T24" fmla="*/ 4 w 8"/>
                    <a:gd name="T25" fmla="*/ 2 h 21"/>
                    <a:gd name="T26" fmla="*/ 2 w 8"/>
                    <a:gd name="T27" fmla="*/ 3 h 21"/>
                    <a:gd name="T28" fmla="*/ 3 w 8"/>
                    <a:gd name="T29" fmla="*/ 3 h 21"/>
                    <a:gd name="T30" fmla="*/ 3 w 8"/>
                    <a:gd name="T3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" h="2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3"/>
                        <a:pt x="2" y="3"/>
                      </a:cubicBezTo>
                      <a:cubicBezTo>
                        <a:pt x="4" y="5"/>
                        <a:pt x="5" y="9"/>
                        <a:pt x="5" y="12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8"/>
                        <a:pt x="4" y="18"/>
                        <a:pt x="2" y="18"/>
                      </a:cubicBezTo>
                      <a:cubicBezTo>
                        <a:pt x="0" y="18"/>
                        <a:pt x="0" y="21"/>
                        <a:pt x="2" y="21"/>
                      </a:cubicBezTo>
                      <a:cubicBezTo>
                        <a:pt x="7" y="21"/>
                        <a:pt x="8" y="19"/>
                        <a:pt x="8" y="15"/>
                      </a:cubicBezTo>
                      <a:cubicBezTo>
                        <a:pt x="8" y="10"/>
                        <a:pt x="7" y="5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5" y="3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4" name="Freeform 219"/>
                <p:cNvSpPr>
                  <a:spLocks/>
                </p:cNvSpPr>
                <p:nvPr/>
              </p:nvSpPr>
              <p:spPr bwMode="auto">
                <a:xfrm>
                  <a:off x="548" y="1585"/>
                  <a:ext cx="2" cy="3"/>
                </a:xfrm>
                <a:custGeom>
                  <a:avLst/>
                  <a:gdLst>
                    <a:gd name="T0" fmla="*/ 0 w 3"/>
                    <a:gd name="T1" fmla="*/ 2 h 4"/>
                    <a:gd name="T2" fmla="*/ 0 w 3"/>
                    <a:gd name="T3" fmla="*/ 2 h 4"/>
                    <a:gd name="T4" fmla="*/ 3 w 3"/>
                    <a:gd name="T5" fmla="*/ 2 h 4"/>
                    <a:gd name="T6" fmla="*/ 3 w 3"/>
                    <a:gd name="T7" fmla="*/ 2 h 4"/>
                    <a:gd name="T8" fmla="*/ 0 w 3"/>
                    <a:gd name="T9" fmla="*/ 2 h 4"/>
                    <a:gd name="T10" fmla="*/ 0 w 3"/>
                    <a:gd name="T11" fmla="*/ 2 h 4"/>
                    <a:gd name="T12" fmla="*/ 3 w 3"/>
                    <a:gd name="T13" fmla="*/ 2 h 4"/>
                    <a:gd name="T14" fmla="*/ 3 w 3"/>
                    <a:gd name="T15" fmla="*/ 2 h 4"/>
                    <a:gd name="T16" fmla="*/ 0 w 3"/>
                    <a:gd name="T1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4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4"/>
                        <a:pt x="3" y="4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5" name="Freeform 220"/>
                <p:cNvSpPr>
                  <a:spLocks/>
                </p:cNvSpPr>
                <p:nvPr/>
              </p:nvSpPr>
              <p:spPr bwMode="auto">
                <a:xfrm>
                  <a:off x="556" y="1615"/>
                  <a:ext cx="13" cy="12"/>
                </a:xfrm>
                <a:custGeom>
                  <a:avLst/>
                  <a:gdLst>
                    <a:gd name="T0" fmla="*/ 3 w 20"/>
                    <a:gd name="T1" fmla="*/ 7 h 19"/>
                    <a:gd name="T2" fmla="*/ 6 w 20"/>
                    <a:gd name="T3" fmla="*/ 2 h 19"/>
                    <a:gd name="T4" fmla="*/ 4 w 20"/>
                    <a:gd name="T5" fmla="*/ 3 h 19"/>
                    <a:gd name="T6" fmla="*/ 17 w 20"/>
                    <a:gd name="T7" fmla="*/ 13 h 19"/>
                    <a:gd name="T8" fmla="*/ 17 w 20"/>
                    <a:gd name="T9" fmla="*/ 11 h 19"/>
                    <a:gd name="T10" fmla="*/ 14 w 20"/>
                    <a:gd name="T11" fmla="*/ 16 h 19"/>
                    <a:gd name="T12" fmla="*/ 17 w 20"/>
                    <a:gd name="T13" fmla="*/ 16 h 19"/>
                    <a:gd name="T14" fmla="*/ 12 w 20"/>
                    <a:gd name="T15" fmla="*/ 11 h 19"/>
                    <a:gd name="T16" fmla="*/ 10 w 20"/>
                    <a:gd name="T17" fmla="*/ 13 h 19"/>
                    <a:gd name="T18" fmla="*/ 13 w 20"/>
                    <a:gd name="T19" fmla="*/ 14 h 19"/>
                    <a:gd name="T20" fmla="*/ 15 w 20"/>
                    <a:gd name="T21" fmla="*/ 12 h 19"/>
                    <a:gd name="T22" fmla="*/ 14 w 20"/>
                    <a:gd name="T23" fmla="*/ 10 h 19"/>
                    <a:gd name="T24" fmla="*/ 13 w 20"/>
                    <a:gd name="T25" fmla="*/ 12 h 19"/>
                    <a:gd name="T26" fmla="*/ 14 w 20"/>
                    <a:gd name="T27" fmla="*/ 13 h 19"/>
                    <a:gd name="T28" fmla="*/ 16 w 20"/>
                    <a:gd name="T29" fmla="*/ 11 h 19"/>
                    <a:gd name="T30" fmla="*/ 12 w 20"/>
                    <a:gd name="T31" fmla="*/ 9 h 19"/>
                    <a:gd name="T32" fmla="*/ 11 w 20"/>
                    <a:gd name="T33" fmla="*/ 12 h 19"/>
                    <a:gd name="T34" fmla="*/ 12 w 20"/>
                    <a:gd name="T35" fmla="*/ 13 h 19"/>
                    <a:gd name="T36" fmla="*/ 14 w 20"/>
                    <a:gd name="T37" fmla="*/ 11 h 19"/>
                    <a:gd name="T38" fmla="*/ 12 w 20"/>
                    <a:gd name="T39" fmla="*/ 10 h 19"/>
                    <a:gd name="T40" fmla="*/ 10 w 20"/>
                    <a:gd name="T41" fmla="*/ 12 h 19"/>
                    <a:gd name="T42" fmla="*/ 14 w 20"/>
                    <a:gd name="T43" fmla="*/ 18 h 19"/>
                    <a:gd name="T44" fmla="*/ 17 w 20"/>
                    <a:gd name="T45" fmla="*/ 18 h 19"/>
                    <a:gd name="T46" fmla="*/ 19 w 20"/>
                    <a:gd name="T47" fmla="*/ 13 h 19"/>
                    <a:gd name="T48" fmla="*/ 19 w 20"/>
                    <a:gd name="T49" fmla="*/ 11 h 19"/>
                    <a:gd name="T50" fmla="*/ 5 w 20"/>
                    <a:gd name="T51" fmla="*/ 0 h 19"/>
                    <a:gd name="T52" fmla="*/ 3 w 20"/>
                    <a:gd name="T53" fmla="*/ 1 h 19"/>
                    <a:gd name="T54" fmla="*/ 1 w 20"/>
                    <a:gd name="T55" fmla="*/ 5 h 19"/>
                    <a:gd name="T56" fmla="*/ 3 w 20"/>
                    <a:gd name="T57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" h="19">
                      <a:moveTo>
                        <a:pt x="3" y="7"/>
                      </a:moveTo>
                      <a:cubicBezTo>
                        <a:pt x="5" y="5"/>
                        <a:pt x="5" y="4"/>
                        <a:pt x="6" y="2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8" y="6"/>
                        <a:pt x="13" y="9"/>
                        <a:pt x="17" y="13"/>
                      </a:cubicBezTo>
                      <a:cubicBezTo>
                        <a:pt x="17" y="12"/>
                        <a:pt x="17" y="12"/>
                        <a:pt x="17" y="11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5" y="16"/>
                        <a:pt x="16" y="16"/>
                        <a:pt x="17" y="16"/>
                      </a:cubicBezTo>
                      <a:cubicBezTo>
                        <a:pt x="16" y="14"/>
                        <a:pt x="14" y="13"/>
                        <a:pt x="12" y="11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11" y="13"/>
                        <a:pt x="12" y="13"/>
                        <a:pt x="13" y="14"/>
                      </a:cubicBezTo>
                      <a:cubicBezTo>
                        <a:pt x="14" y="14"/>
                        <a:pt x="16" y="13"/>
                        <a:pt x="15" y="12"/>
                      </a:cubicBezTo>
                      <a:cubicBezTo>
                        <a:pt x="15" y="11"/>
                        <a:pt x="14" y="11"/>
                        <a:pt x="14" y="10"/>
                      </a:cubicBezTo>
                      <a:cubicBezTo>
                        <a:pt x="14" y="11"/>
                        <a:pt x="13" y="11"/>
                        <a:pt x="13" y="12"/>
                      </a:cubicBezTo>
                      <a:cubicBezTo>
                        <a:pt x="13" y="12"/>
                        <a:pt x="13" y="12"/>
                        <a:pt x="14" y="13"/>
                      </a:cubicBezTo>
                      <a:cubicBezTo>
                        <a:pt x="15" y="14"/>
                        <a:pt x="17" y="12"/>
                        <a:pt x="16" y="11"/>
                      </a:cubicBezTo>
                      <a:cubicBezTo>
                        <a:pt x="15" y="9"/>
                        <a:pt x="14" y="9"/>
                        <a:pt x="12" y="9"/>
                      </a:cubicBezTo>
                      <a:cubicBezTo>
                        <a:pt x="11" y="10"/>
                        <a:pt x="11" y="11"/>
                        <a:pt x="11" y="12"/>
                      </a:cubicBezTo>
                      <a:cubicBezTo>
                        <a:pt x="12" y="12"/>
                        <a:pt x="12" y="13"/>
                        <a:pt x="12" y="13"/>
                      </a:cubicBezTo>
                      <a:cubicBezTo>
                        <a:pt x="13" y="13"/>
                        <a:pt x="14" y="12"/>
                        <a:pt x="14" y="11"/>
                      </a:cubicBezTo>
                      <a:cubicBezTo>
                        <a:pt x="14" y="11"/>
                        <a:pt x="13" y="11"/>
                        <a:pt x="12" y="10"/>
                      </a:cubicBezTo>
                      <a:cubicBezTo>
                        <a:pt x="11" y="10"/>
                        <a:pt x="9" y="11"/>
                        <a:pt x="10" y="12"/>
                      </a:cubicBezTo>
                      <a:cubicBezTo>
                        <a:pt x="11" y="14"/>
                        <a:pt x="13" y="16"/>
                        <a:pt x="14" y="18"/>
                      </a:cubicBezTo>
                      <a:cubicBezTo>
                        <a:pt x="15" y="19"/>
                        <a:pt x="16" y="19"/>
                        <a:pt x="17" y="18"/>
                      </a:cubicBezTo>
                      <a:cubicBezTo>
                        <a:pt x="17" y="16"/>
                        <a:pt x="18" y="14"/>
                        <a:pt x="19" y="13"/>
                      </a:cubicBezTo>
                      <a:cubicBezTo>
                        <a:pt x="20" y="12"/>
                        <a:pt x="20" y="11"/>
                        <a:pt x="19" y="11"/>
                      </a:cubicBezTo>
                      <a:cubicBezTo>
                        <a:pt x="15" y="7"/>
                        <a:pt x="10" y="4"/>
                        <a:pt x="5" y="0"/>
                      </a:cubicBezTo>
                      <a:cubicBezTo>
                        <a:pt x="4" y="0"/>
                        <a:pt x="3" y="0"/>
                        <a:pt x="3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6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6" name="Freeform 221"/>
                <p:cNvSpPr>
                  <a:spLocks/>
                </p:cNvSpPr>
                <p:nvPr/>
              </p:nvSpPr>
              <p:spPr bwMode="auto">
                <a:xfrm>
                  <a:off x="564" y="1622"/>
                  <a:ext cx="3" cy="3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3 h 5"/>
                    <a:gd name="T4" fmla="*/ 1 w 5"/>
                    <a:gd name="T5" fmla="*/ 2 h 5"/>
                    <a:gd name="T6" fmla="*/ 1 w 5"/>
                    <a:gd name="T7" fmla="*/ 2 h 5"/>
                    <a:gd name="T8" fmla="*/ 4 w 5"/>
                    <a:gd name="T9" fmla="*/ 3 h 5"/>
                    <a:gd name="T10" fmla="*/ 4 w 5"/>
                    <a:gd name="T11" fmla="*/ 2 h 5"/>
                    <a:gd name="T12" fmla="*/ 2 w 5"/>
                    <a:gd name="T13" fmla="*/ 2 h 5"/>
                    <a:gd name="T14" fmla="*/ 2 w 5"/>
                    <a:gd name="T15" fmla="*/ 2 h 5"/>
                    <a:gd name="T16" fmla="*/ 5 w 5"/>
                    <a:gd name="T17" fmla="*/ 2 h 5"/>
                    <a:gd name="T18" fmla="*/ 5 w 5"/>
                    <a:gd name="T19" fmla="*/ 0 h 5"/>
                    <a:gd name="T20" fmla="*/ 3 w 5"/>
                    <a:gd name="T21" fmla="*/ 0 h 5"/>
                    <a:gd name="T22" fmla="*/ 1 w 5"/>
                    <a:gd name="T23" fmla="*/ 1 h 5"/>
                    <a:gd name="T24" fmla="*/ 4 w 5"/>
                    <a:gd name="T25" fmla="*/ 2 h 5"/>
                    <a:gd name="T26" fmla="*/ 4 w 5"/>
                    <a:gd name="T27" fmla="*/ 1 h 5"/>
                    <a:gd name="T28" fmla="*/ 2 w 5"/>
                    <a:gd name="T29" fmla="*/ 0 h 5"/>
                    <a:gd name="T30" fmla="*/ 0 w 5"/>
                    <a:gd name="T31" fmla="*/ 3 h 5"/>
                    <a:gd name="T32" fmla="*/ 3 w 5"/>
                    <a:gd name="T3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4"/>
                        <a:pt x="5" y="3"/>
                        <a:pt x="5" y="2"/>
                      </a:cubicBezTo>
                      <a:cubicBezTo>
                        <a:pt x="5" y="1"/>
                        <a:pt x="5" y="1"/>
                        <a:pt x="5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0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2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5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7" name="Freeform 222"/>
                <p:cNvSpPr>
                  <a:spLocks/>
                </p:cNvSpPr>
                <p:nvPr/>
              </p:nvSpPr>
              <p:spPr bwMode="auto">
                <a:xfrm>
                  <a:off x="553" y="1618"/>
                  <a:ext cx="13" cy="13"/>
                </a:xfrm>
                <a:custGeom>
                  <a:avLst/>
                  <a:gdLst>
                    <a:gd name="T0" fmla="*/ 1 w 20"/>
                    <a:gd name="T1" fmla="*/ 3 h 19"/>
                    <a:gd name="T2" fmla="*/ 17 w 20"/>
                    <a:gd name="T3" fmla="*/ 17 h 19"/>
                    <a:gd name="T4" fmla="*/ 18 w 20"/>
                    <a:gd name="T5" fmla="*/ 15 h 19"/>
                    <a:gd name="T6" fmla="*/ 3 w 20"/>
                    <a:gd name="T7" fmla="*/ 1 h 19"/>
                    <a:gd name="T8" fmla="*/ 1 w 20"/>
                    <a:gd name="T9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" y="3"/>
                      </a:moveTo>
                      <a:cubicBezTo>
                        <a:pt x="6" y="8"/>
                        <a:pt x="11" y="13"/>
                        <a:pt x="17" y="17"/>
                      </a:cubicBezTo>
                      <a:cubicBezTo>
                        <a:pt x="19" y="19"/>
                        <a:pt x="20" y="16"/>
                        <a:pt x="18" y="15"/>
                      </a:cubicBezTo>
                      <a:cubicBezTo>
                        <a:pt x="13" y="11"/>
                        <a:pt x="8" y="6"/>
                        <a:pt x="3" y="1"/>
                      </a:cubicBezTo>
                      <a:cubicBezTo>
                        <a:pt x="2" y="0"/>
                        <a:pt x="0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8" name="Freeform 223"/>
                <p:cNvSpPr>
                  <a:spLocks/>
                </p:cNvSpPr>
                <p:nvPr/>
              </p:nvSpPr>
              <p:spPr bwMode="auto">
                <a:xfrm>
                  <a:off x="542" y="1585"/>
                  <a:ext cx="6" cy="14"/>
                </a:xfrm>
                <a:custGeom>
                  <a:avLst/>
                  <a:gdLst>
                    <a:gd name="T0" fmla="*/ 8 w 8"/>
                    <a:gd name="T1" fmla="*/ 19 h 21"/>
                    <a:gd name="T2" fmla="*/ 6 w 8"/>
                    <a:gd name="T3" fmla="*/ 11 h 21"/>
                    <a:gd name="T4" fmla="*/ 3 w 8"/>
                    <a:gd name="T5" fmla="*/ 2 h 21"/>
                    <a:gd name="T6" fmla="*/ 0 w 8"/>
                    <a:gd name="T7" fmla="*/ 2 h 21"/>
                    <a:gd name="T8" fmla="*/ 3 w 8"/>
                    <a:gd name="T9" fmla="*/ 10 h 21"/>
                    <a:gd name="T10" fmla="*/ 5 w 8"/>
                    <a:gd name="T11" fmla="*/ 20 h 21"/>
                    <a:gd name="T12" fmla="*/ 8 w 8"/>
                    <a:gd name="T13" fmla="*/ 1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1">
                      <a:moveTo>
                        <a:pt x="8" y="19"/>
                      </a:moveTo>
                      <a:cubicBezTo>
                        <a:pt x="7" y="16"/>
                        <a:pt x="6" y="14"/>
                        <a:pt x="6" y="11"/>
                      </a:cubicBezTo>
                      <a:cubicBezTo>
                        <a:pt x="5" y="8"/>
                        <a:pt x="3" y="5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ubicBezTo>
                        <a:pt x="0" y="5"/>
                        <a:pt x="2" y="8"/>
                        <a:pt x="3" y="10"/>
                      </a:cubicBezTo>
                      <a:cubicBezTo>
                        <a:pt x="4" y="13"/>
                        <a:pt x="4" y="17"/>
                        <a:pt x="5" y="20"/>
                      </a:cubicBezTo>
                      <a:cubicBezTo>
                        <a:pt x="6" y="21"/>
                        <a:pt x="8" y="21"/>
                        <a:pt x="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89" name="Freeform 224"/>
                <p:cNvSpPr>
                  <a:spLocks/>
                </p:cNvSpPr>
                <p:nvPr/>
              </p:nvSpPr>
              <p:spPr bwMode="auto">
                <a:xfrm>
                  <a:off x="936" y="1544"/>
                  <a:ext cx="43" cy="44"/>
                </a:xfrm>
                <a:custGeom>
                  <a:avLst/>
                  <a:gdLst>
                    <a:gd name="T0" fmla="*/ 42 w 65"/>
                    <a:gd name="T1" fmla="*/ 16 h 65"/>
                    <a:gd name="T2" fmla="*/ 22 w 65"/>
                    <a:gd name="T3" fmla="*/ 24 h 65"/>
                    <a:gd name="T4" fmla="*/ 19 w 65"/>
                    <a:gd name="T5" fmla="*/ 40 h 65"/>
                    <a:gd name="T6" fmla="*/ 32 w 65"/>
                    <a:gd name="T7" fmla="*/ 41 h 65"/>
                    <a:gd name="T8" fmla="*/ 43 w 65"/>
                    <a:gd name="T9" fmla="*/ 16 h 65"/>
                    <a:gd name="T10" fmla="*/ 40 w 65"/>
                    <a:gd name="T11" fmla="*/ 16 h 65"/>
                    <a:gd name="T12" fmla="*/ 50 w 65"/>
                    <a:gd name="T13" fmla="*/ 43 h 65"/>
                    <a:gd name="T14" fmla="*/ 63 w 65"/>
                    <a:gd name="T15" fmla="*/ 22 h 65"/>
                    <a:gd name="T16" fmla="*/ 46 w 65"/>
                    <a:gd name="T17" fmla="*/ 4 h 65"/>
                    <a:gd name="T18" fmla="*/ 4 w 65"/>
                    <a:gd name="T19" fmla="*/ 33 h 65"/>
                    <a:gd name="T20" fmla="*/ 52 w 65"/>
                    <a:gd name="T21" fmla="*/ 49 h 65"/>
                    <a:gd name="T22" fmla="*/ 50 w 65"/>
                    <a:gd name="T23" fmla="*/ 47 h 65"/>
                    <a:gd name="T24" fmla="*/ 10 w 65"/>
                    <a:gd name="T25" fmla="*/ 40 h 65"/>
                    <a:gd name="T26" fmla="*/ 33 w 65"/>
                    <a:gd name="T27" fmla="*/ 6 h 65"/>
                    <a:gd name="T28" fmla="*/ 56 w 65"/>
                    <a:gd name="T29" fmla="*/ 12 h 65"/>
                    <a:gd name="T30" fmla="*/ 49 w 65"/>
                    <a:gd name="T31" fmla="*/ 40 h 65"/>
                    <a:gd name="T32" fmla="*/ 43 w 65"/>
                    <a:gd name="T33" fmla="*/ 16 h 65"/>
                    <a:gd name="T34" fmla="*/ 40 w 65"/>
                    <a:gd name="T35" fmla="*/ 16 h 65"/>
                    <a:gd name="T36" fmla="*/ 32 w 65"/>
                    <a:gd name="T37" fmla="*/ 37 h 65"/>
                    <a:gd name="T38" fmla="*/ 28 w 65"/>
                    <a:gd name="T39" fmla="*/ 40 h 65"/>
                    <a:gd name="T40" fmla="*/ 26 w 65"/>
                    <a:gd name="T41" fmla="*/ 23 h 65"/>
                    <a:gd name="T42" fmla="*/ 42 w 65"/>
                    <a:gd name="T43" fmla="*/ 18 h 65"/>
                    <a:gd name="T44" fmla="*/ 42 w 65"/>
                    <a:gd name="T45" fmla="*/ 16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5" h="65">
                      <a:moveTo>
                        <a:pt x="42" y="16"/>
                      </a:moveTo>
                      <a:cubicBezTo>
                        <a:pt x="33" y="15"/>
                        <a:pt x="27" y="17"/>
                        <a:pt x="22" y="24"/>
                      </a:cubicBezTo>
                      <a:cubicBezTo>
                        <a:pt x="18" y="29"/>
                        <a:pt x="16" y="34"/>
                        <a:pt x="19" y="40"/>
                      </a:cubicBezTo>
                      <a:cubicBezTo>
                        <a:pt x="22" y="45"/>
                        <a:pt x="28" y="43"/>
                        <a:pt x="32" y="41"/>
                      </a:cubicBezTo>
                      <a:cubicBezTo>
                        <a:pt x="39" y="35"/>
                        <a:pt x="39" y="24"/>
                        <a:pt x="43" y="16"/>
                      </a:cubicBezTo>
                      <a:cubicBezTo>
                        <a:pt x="42" y="16"/>
                        <a:pt x="41" y="16"/>
                        <a:pt x="40" y="16"/>
                      </a:cubicBezTo>
                      <a:cubicBezTo>
                        <a:pt x="39" y="23"/>
                        <a:pt x="37" y="46"/>
                        <a:pt x="50" y="43"/>
                      </a:cubicBezTo>
                      <a:cubicBezTo>
                        <a:pt x="59" y="41"/>
                        <a:pt x="63" y="30"/>
                        <a:pt x="63" y="22"/>
                      </a:cubicBezTo>
                      <a:cubicBezTo>
                        <a:pt x="63" y="12"/>
                        <a:pt x="55" y="6"/>
                        <a:pt x="46" y="4"/>
                      </a:cubicBezTo>
                      <a:cubicBezTo>
                        <a:pt x="29" y="0"/>
                        <a:pt x="0" y="14"/>
                        <a:pt x="4" y="33"/>
                      </a:cubicBezTo>
                      <a:cubicBezTo>
                        <a:pt x="9" y="54"/>
                        <a:pt x="36" y="65"/>
                        <a:pt x="52" y="49"/>
                      </a:cubicBezTo>
                      <a:cubicBezTo>
                        <a:pt x="53" y="48"/>
                        <a:pt x="51" y="46"/>
                        <a:pt x="50" y="47"/>
                      </a:cubicBezTo>
                      <a:cubicBezTo>
                        <a:pt x="37" y="60"/>
                        <a:pt x="19" y="54"/>
                        <a:pt x="10" y="40"/>
                      </a:cubicBezTo>
                      <a:cubicBezTo>
                        <a:pt x="0" y="23"/>
                        <a:pt x="19" y="10"/>
                        <a:pt x="33" y="6"/>
                      </a:cubicBezTo>
                      <a:cubicBezTo>
                        <a:pt x="41" y="5"/>
                        <a:pt x="50" y="7"/>
                        <a:pt x="56" y="12"/>
                      </a:cubicBezTo>
                      <a:cubicBezTo>
                        <a:pt x="65" y="20"/>
                        <a:pt x="59" y="36"/>
                        <a:pt x="49" y="40"/>
                      </a:cubicBezTo>
                      <a:cubicBezTo>
                        <a:pt x="40" y="44"/>
                        <a:pt x="42" y="20"/>
                        <a:pt x="43" y="16"/>
                      </a:cubicBezTo>
                      <a:cubicBezTo>
                        <a:pt x="43" y="14"/>
                        <a:pt x="40" y="14"/>
                        <a:pt x="40" y="16"/>
                      </a:cubicBezTo>
                      <a:cubicBezTo>
                        <a:pt x="37" y="23"/>
                        <a:pt x="37" y="30"/>
                        <a:pt x="32" y="37"/>
                      </a:cubicBezTo>
                      <a:cubicBezTo>
                        <a:pt x="30" y="38"/>
                        <a:pt x="29" y="39"/>
                        <a:pt x="28" y="40"/>
                      </a:cubicBezTo>
                      <a:cubicBezTo>
                        <a:pt x="21" y="34"/>
                        <a:pt x="20" y="28"/>
                        <a:pt x="26" y="23"/>
                      </a:cubicBezTo>
                      <a:cubicBezTo>
                        <a:pt x="30" y="18"/>
                        <a:pt x="36" y="18"/>
                        <a:pt x="42" y="18"/>
                      </a:cubicBezTo>
                      <a:cubicBezTo>
                        <a:pt x="44" y="19"/>
                        <a:pt x="44" y="16"/>
                        <a:pt x="4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0" name="Freeform 225"/>
                <p:cNvSpPr>
                  <a:spLocks/>
                </p:cNvSpPr>
                <p:nvPr/>
              </p:nvSpPr>
              <p:spPr bwMode="auto">
                <a:xfrm>
                  <a:off x="960" y="1515"/>
                  <a:ext cx="35" cy="20"/>
                </a:xfrm>
                <a:custGeom>
                  <a:avLst/>
                  <a:gdLst>
                    <a:gd name="T0" fmla="*/ 4 w 52"/>
                    <a:gd name="T1" fmla="*/ 6 h 30"/>
                    <a:gd name="T2" fmla="*/ 31 w 52"/>
                    <a:gd name="T3" fmla="*/ 6 h 30"/>
                    <a:gd name="T4" fmla="*/ 42 w 52"/>
                    <a:gd name="T5" fmla="*/ 5 h 30"/>
                    <a:gd name="T6" fmla="*/ 40 w 52"/>
                    <a:gd name="T7" fmla="*/ 13 h 30"/>
                    <a:gd name="T8" fmla="*/ 32 w 52"/>
                    <a:gd name="T9" fmla="*/ 22 h 30"/>
                    <a:gd name="T10" fmla="*/ 29 w 52"/>
                    <a:gd name="T11" fmla="*/ 25 h 30"/>
                    <a:gd name="T12" fmla="*/ 19 w 52"/>
                    <a:gd name="T13" fmla="*/ 21 h 30"/>
                    <a:gd name="T14" fmla="*/ 2 w 52"/>
                    <a:gd name="T15" fmla="*/ 6 h 30"/>
                    <a:gd name="T16" fmla="*/ 0 w 52"/>
                    <a:gd name="T17" fmla="*/ 7 h 30"/>
                    <a:gd name="T18" fmla="*/ 24 w 52"/>
                    <a:gd name="T19" fmla="*/ 28 h 30"/>
                    <a:gd name="T20" fmla="*/ 32 w 52"/>
                    <a:gd name="T21" fmla="*/ 25 h 30"/>
                    <a:gd name="T22" fmla="*/ 51 w 52"/>
                    <a:gd name="T23" fmla="*/ 6 h 30"/>
                    <a:gd name="T24" fmla="*/ 50 w 52"/>
                    <a:gd name="T25" fmla="*/ 5 h 30"/>
                    <a:gd name="T26" fmla="*/ 3 w 52"/>
                    <a:gd name="T27" fmla="*/ 5 h 30"/>
                    <a:gd name="T28" fmla="*/ 3 w 52"/>
                    <a:gd name="T29" fmla="*/ 7 h 30"/>
                    <a:gd name="T30" fmla="*/ 4 w 52"/>
                    <a:gd name="T31" fmla="*/ 7 h 30"/>
                    <a:gd name="T32" fmla="*/ 4 w 52"/>
                    <a:gd name="T3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30">
                      <a:moveTo>
                        <a:pt x="4" y="6"/>
                      </a:moveTo>
                      <a:cubicBezTo>
                        <a:pt x="12" y="9"/>
                        <a:pt x="23" y="7"/>
                        <a:pt x="31" y="6"/>
                      </a:cubicBezTo>
                      <a:cubicBezTo>
                        <a:pt x="35" y="5"/>
                        <a:pt x="39" y="5"/>
                        <a:pt x="42" y="5"/>
                      </a:cubicBezTo>
                      <a:cubicBezTo>
                        <a:pt x="52" y="5"/>
                        <a:pt x="43" y="10"/>
                        <a:pt x="40" y="13"/>
                      </a:cubicBezTo>
                      <a:cubicBezTo>
                        <a:pt x="37" y="16"/>
                        <a:pt x="35" y="19"/>
                        <a:pt x="32" y="22"/>
                      </a:cubicBezTo>
                      <a:cubicBezTo>
                        <a:pt x="31" y="23"/>
                        <a:pt x="30" y="24"/>
                        <a:pt x="29" y="25"/>
                      </a:cubicBezTo>
                      <a:cubicBezTo>
                        <a:pt x="26" y="28"/>
                        <a:pt x="21" y="23"/>
                        <a:pt x="19" y="21"/>
                      </a:cubicBezTo>
                      <a:cubicBezTo>
                        <a:pt x="13" y="17"/>
                        <a:pt x="5" y="13"/>
                        <a:pt x="2" y="6"/>
                      </a:cubicBezTo>
                      <a:cubicBezTo>
                        <a:pt x="2" y="5"/>
                        <a:pt x="0" y="5"/>
                        <a:pt x="0" y="7"/>
                      </a:cubicBezTo>
                      <a:cubicBezTo>
                        <a:pt x="4" y="16"/>
                        <a:pt x="17" y="23"/>
                        <a:pt x="24" y="28"/>
                      </a:cubicBezTo>
                      <a:cubicBezTo>
                        <a:pt x="28" y="30"/>
                        <a:pt x="30" y="27"/>
                        <a:pt x="32" y="25"/>
                      </a:cubicBezTo>
                      <a:cubicBezTo>
                        <a:pt x="38" y="18"/>
                        <a:pt x="44" y="12"/>
                        <a:pt x="51" y="6"/>
                      </a:cubicBez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36" y="0"/>
                        <a:pt x="18" y="5"/>
                        <a:pt x="3" y="5"/>
                      </a:cubicBezTo>
                      <a:cubicBezTo>
                        <a:pt x="2" y="5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4" y="7"/>
                      </a:cubicBezTo>
                      <a:cubicBezTo>
                        <a:pt x="5" y="8"/>
                        <a:pt x="5" y="6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1" name="Freeform 226"/>
                <p:cNvSpPr>
                  <a:spLocks/>
                </p:cNvSpPr>
                <p:nvPr/>
              </p:nvSpPr>
              <p:spPr bwMode="auto">
                <a:xfrm>
                  <a:off x="960" y="1516"/>
                  <a:ext cx="37" cy="27"/>
                </a:xfrm>
                <a:custGeom>
                  <a:avLst/>
                  <a:gdLst>
                    <a:gd name="T0" fmla="*/ 3 w 55"/>
                    <a:gd name="T1" fmla="*/ 5 h 40"/>
                    <a:gd name="T2" fmla="*/ 2 w 55"/>
                    <a:gd name="T3" fmla="*/ 4 h 40"/>
                    <a:gd name="T4" fmla="*/ 0 w 55"/>
                    <a:gd name="T5" fmla="*/ 5 h 40"/>
                    <a:gd name="T6" fmla="*/ 2 w 55"/>
                    <a:gd name="T7" fmla="*/ 37 h 40"/>
                    <a:gd name="T8" fmla="*/ 3 w 55"/>
                    <a:gd name="T9" fmla="*/ 38 h 40"/>
                    <a:gd name="T10" fmla="*/ 34 w 55"/>
                    <a:gd name="T11" fmla="*/ 38 h 40"/>
                    <a:gd name="T12" fmla="*/ 51 w 55"/>
                    <a:gd name="T13" fmla="*/ 36 h 40"/>
                    <a:gd name="T14" fmla="*/ 53 w 55"/>
                    <a:gd name="T15" fmla="*/ 23 h 40"/>
                    <a:gd name="T16" fmla="*/ 50 w 55"/>
                    <a:gd name="T17" fmla="*/ 1 h 40"/>
                    <a:gd name="T18" fmla="*/ 48 w 55"/>
                    <a:gd name="T19" fmla="*/ 2 h 40"/>
                    <a:gd name="T20" fmla="*/ 50 w 55"/>
                    <a:gd name="T21" fmla="*/ 13 h 40"/>
                    <a:gd name="T22" fmla="*/ 51 w 55"/>
                    <a:gd name="T23" fmla="*/ 26 h 40"/>
                    <a:gd name="T24" fmla="*/ 47 w 55"/>
                    <a:gd name="T25" fmla="*/ 36 h 40"/>
                    <a:gd name="T26" fmla="*/ 30 w 55"/>
                    <a:gd name="T27" fmla="*/ 36 h 40"/>
                    <a:gd name="T28" fmla="*/ 4 w 55"/>
                    <a:gd name="T29" fmla="*/ 33 h 40"/>
                    <a:gd name="T30" fmla="*/ 3 w 55"/>
                    <a:gd name="T31" fmla="*/ 19 h 40"/>
                    <a:gd name="T32" fmla="*/ 2 w 55"/>
                    <a:gd name="T33" fmla="*/ 6 h 40"/>
                    <a:gd name="T34" fmla="*/ 3 w 55"/>
                    <a:gd name="T35" fmla="*/ 5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" h="40">
                      <a:moveTo>
                        <a:pt x="3" y="5"/>
                      </a:moveTo>
                      <a:cubicBezTo>
                        <a:pt x="2" y="5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16"/>
                        <a:pt x="2" y="26"/>
                        <a:pt x="2" y="37"/>
                      </a:cubicBezTo>
                      <a:cubicBezTo>
                        <a:pt x="2" y="37"/>
                        <a:pt x="2" y="38"/>
                        <a:pt x="3" y="38"/>
                      </a:cubicBezTo>
                      <a:cubicBezTo>
                        <a:pt x="13" y="37"/>
                        <a:pt x="23" y="37"/>
                        <a:pt x="34" y="38"/>
                      </a:cubicBezTo>
                      <a:cubicBezTo>
                        <a:pt x="38" y="38"/>
                        <a:pt x="47" y="40"/>
                        <a:pt x="51" y="36"/>
                      </a:cubicBezTo>
                      <a:cubicBezTo>
                        <a:pt x="55" y="34"/>
                        <a:pt x="53" y="27"/>
                        <a:pt x="53" y="23"/>
                      </a:cubicBezTo>
                      <a:cubicBezTo>
                        <a:pt x="53" y="17"/>
                        <a:pt x="53" y="6"/>
                        <a:pt x="50" y="1"/>
                      </a:cubicBezTo>
                      <a:cubicBezTo>
                        <a:pt x="49" y="0"/>
                        <a:pt x="48" y="1"/>
                        <a:pt x="48" y="2"/>
                      </a:cubicBezTo>
                      <a:cubicBezTo>
                        <a:pt x="50" y="5"/>
                        <a:pt x="50" y="10"/>
                        <a:pt x="50" y="13"/>
                      </a:cubicBezTo>
                      <a:cubicBezTo>
                        <a:pt x="50" y="17"/>
                        <a:pt x="51" y="22"/>
                        <a:pt x="51" y="26"/>
                      </a:cubicBezTo>
                      <a:cubicBezTo>
                        <a:pt x="51" y="30"/>
                        <a:pt x="52" y="35"/>
                        <a:pt x="47" y="36"/>
                      </a:cubicBezTo>
                      <a:cubicBezTo>
                        <a:pt x="42" y="37"/>
                        <a:pt x="36" y="36"/>
                        <a:pt x="30" y="36"/>
                      </a:cubicBezTo>
                      <a:cubicBezTo>
                        <a:pt x="28" y="35"/>
                        <a:pt x="4" y="36"/>
                        <a:pt x="4" y="33"/>
                      </a:cubicBezTo>
                      <a:cubicBezTo>
                        <a:pt x="4" y="28"/>
                        <a:pt x="4" y="24"/>
                        <a:pt x="3" y="19"/>
                      </a:cubicBezTo>
                      <a:cubicBezTo>
                        <a:pt x="3" y="17"/>
                        <a:pt x="3" y="7"/>
                        <a:pt x="2" y="6"/>
                      </a:cubicBezTo>
                      <a:cubicBezTo>
                        <a:pt x="3" y="7"/>
                        <a:pt x="4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2" name="Freeform 227"/>
                <p:cNvSpPr>
                  <a:spLocks/>
                </p:cNvSpPr>
                <p:nvPr/>
              </p:nvSpPr>
              <p:spPr bwMode="auto">
                <a:xfrm>
                  <a:off x="959" y="1504"/>
                  <a:ext cx="36" cy="17"/>
                </a:xfrm>
                <a:custGeom>
                  <a:avLst/>
                  <a:gdLst>
                    <a:gd name="T0" fmla="*/ 3 w 53"/>
                    <a:gd name="T1" fmla="*/ 25 h 26"/>
                    <a:gd name="T2" fmla="*/ 11 w 53"/>
                    <a:gd name="T3" fmla="*/ 17 h 26"/>
                    <a:gd name="T4" fmla="*/ 22 w 53"/>
                    <a:gd name="T5" fmla="*/ 7 h 26"/>
                    <a:gd name="T6" fmla="*/ 34 w 53"/>
                    <a:gd name="T7" fmla="*/ 7 h 26"/>
                    <a:gd name="T8" fmla="*/ 51 w 53"/>
                    <a:gd name="T9" fmla="*/ 22 h 26"/>
                    <a:gd name="T10" fmla="*/ 52 w 53"/>
                    <a:gd name="T11" fmla="*/ 21 h 26"/>
                    <a:gd name="T12" fmla="*/ 39 w 53"/>
                    <a:gd name="T13" fmla="*/ 9 h 26"/>
                    <a:gd name="T14" fmla="*/ 26 w 53"/>
                    <a:gd name="T15" fmla="*/ 0 h 26"/>
                    <a:gd name="T16" fmla="*/ 20 w 53"/>
                    <a:gd name="T17" fmla="*/ 6 h 26"/>
                    <a:gd name="T18" fmla="*/ 12 w 53"/>
                    <a:gd name="T19" fmla="*/ 14 h 26"/>
                    <a:gd name="T20" fmla="*/ 2 w 53"/>
                    <a:gd name="T21" fmla="*/ 24 h 26"/>
                    <a:gd name="T22" fmla="*/ 3 w 53"/>
                    <a:gd name="T23" fmla="*/ 25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26">
                      <a:moveTo>
                        <a:pt x="3" y="25"/>
                      </a:moveTo>
                      <a:cubicBezTo>
                        <a:pt x="6" y="23"/>
                        <a:pt x="8" y="20"/>
                        <a:pt x="11" y="17"/>
                      </a:cubicBezTo>
                      <a:cubicBezTo>
                        <a:pt x="15" y="14"/>
                        <a:pt x="19" y="11"/>
                        <a:pt x="22" y="7"/>
                      </a:cubicBezTo>
                      <a:cubicBezTo>
                        <a:pt x="26" y="1"/>
                        <a:pt x="29" y="4"/>
                        <a:pt x="34" y="7"/>
                      </a:cubicBezTo>
                      <a:cubicBezTo>
                        <a:pt x="40" y="12"/>
                        <a:pt x="47" y="16"/>
                        <a:pt x="51" y="22"/>
                      </a:cubicBezTo>
                      <a:cubicBezTo>
                        <a:pt x="51" y="23"/>
                        <a:pt x="53" y="22"/>
                        <a:pt x="52" y="21"/>
                      </a:cubicBezTo>
                      <a:cubicBezTo>
                        <a:pt x="49" y="16"/>
                        <a:pt x="44" y="12"/>
                        <a:pt x="39" y="9"/>
                      </a:cubicBezTo>
                      <a:cubicBezTo>
                        <a:pt x="36" y="6"/>
                        <a:pt x="31" y="1"/>
                        <a:pt x="26" y="0"/>
                      </a:cubicBezTo>
                      <a:cubicBezTo>
                        <a:pt x="24" y="0"/>
                        <a:pt x="21" y="4"/>
                        <a:pt x="20" y="6"/>
                      </a:cubicBezTo>
                      <a:cubicBezTo>
                        <a:pt x="18" y="9"/>
                        <a:pt x="15" y="11"/>
                        <a:pt x="12" y="14"/>
                      </a:cubicBezTo>
                      <a:cubicBezTo>
                        <a:pt x="8" y="17"/>
                        <a:pt x="6" y="21"/>
                        <a:pt x="2" y="24"/>
                      </a:cubicBezTo>
                      <a:cubicBezTo>
                        <a:pt x="0" y="24"/>
                        <a:pt x="1" y="26"/>
                        <a:pt x="3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3" name="Freeform 228"/>
                <p:cNvSpPr>
                  <a:spLocks/>
                </p:cNvSpPr>
                <p:nvPr/>
              </p:nvSpPr>
              <p:spPr bwMode="auto">
                <a:xfrm>
                  <a:off x="911" y="1456"/>
                  <a:ext cx="8" cy="58"/>
                </a:xfrm>
                <a:custGeom>
                  <a:avLst/>
                  <a:gdLst>
                    <a:gd name="T0" fmla="*/ 3 w 13"/>
                    <a:gd name="T1" fmla="*/ 2 h 87"/>
                    <a:gd name="T2" fmla="*/ 2 w 13"/>
                    <a:gd name="T3" fmla="*/ 40 h 87"/>
                    <a:gd name="T4" fmla="*/ 4 w 13"/>
                    <a:gd name="T5" fmla="*/ 82 h 87"/>
                    <a:gd name="T6" fmla="*/ 6 w 13"/>
                    <a:gd name="T7" fmla="*/ 83 h 87"/>
                    <a:gd name="T8" fmla="*/ 11 w 13"/>
                    <a:gd name="T9" fmla="*/ 76 h 87"/>
                    <a:gd name="T10" fmla="*/ 8 w 13"/>
                    <a:gd name="T11" fmla="*/ 32 h 87"/>
                    <a:gd name="T12" fmla="*/ 2 w 13"/>
                    <a:gd name="T13" fmla="*/ 2 h 87"/>
                    <a:gd name="T14" fmla="*/ 1 w 13"/>
                    <a:gd name="T15" fmla="*/ 4 h 87"/>
                    <a:gd name="T16" fmla="*/ 3 w 13"/>
                    <a:gd name="T17" fmla="*/ 6 h 87"/>
                    <a:gd name="T18" fmla="*/ 5 w 13"/>
                    <a:gd name="T19" fmla="*/ 4 h 87"/>
                    <a:gd name="T20" fmla="*/ 6 w 13"/>
                    <a:gd name="T21" fmla="*/ 32 h 87"/>
                    <a:gd name="T22" fmla="*/ 8 w 13"/>
                    <a:gd name="T23" fmla="*/ 59 h 87"/>
                    <a:gd name="T24" fmla="*/ 8 w 13"/>
                    <a:gd name="T25" fmla="*/ 71 h 87"/>
                    <a:gd name="T26" fmla="*/ 8 w 13"/>
                    <a:gd name="T27" fmla="*/ 69 h 87"/>
                    <a:gd name="T28" fmla="*/ 7 w 13"/>
                    <a:gd name="T29" fmla="*/ 39 h 87"/>
                    <a:gd name="T30" fmla="*/ 4 w 13"/>
                    <a:gd name="T31" fmla="*/ 38 h 87"/>
                    <a:gd name="T32" fmla="*/ 3 w 13"/>
                    <a:gd name="T33" fmla="*/ 63 h 87"/>
                    <a:gd name="T34" fmla="*/ 6 w 13"/>
                    <a:gd name="T35" fmla="*/ 63 h 87"/>
                    <a:gd name="T36" fmla="*/ 6 w 13"/>
                    <a:gd name="T37" fmla="*/ 51 h 87"/>
                    <a:gd name="T38" fmla="*/ 5 w 13"/>
                    <a:gd name="T39" fmla="*/ 49 h 87"/>
                    <a:gd name="T40" fmla="*/ 5 w 13"/>
                    <a:gd name="T41" fmla="*/ 81 h 87"/>
                    <a:gd name="T42" fmla="*/ 8 w 13"/>
                    <a:gd name="T43" fmla="*/ 81 h 87"/>
                    <a:gd name="T44" fmla="*/ 10 w 13"/>
                    <a:gd name="T45" fmla="*/ 52 h 87"/>
                    <a:gd name="T46" fmla="*/ 8 w 13"/>
                    <a:gd name="T47" fmla="*/ 2 h 87"/>
                    <a:gd name="T48" fmla="*/ 6 w 13"/>
                    <a:gd name="T49" fmla="*/ 1 h 87"/>
                    <a:gd name="T50" fmla="*/ 3 w 13"/>
                    <a:gd name="T51" fmla="*/ 1 h 87"/>
                    <a:gd name="T52" fmla="*/ 1 w 13"/>
                    <a:gd name="T53" fmla="*/ 3 h 87"/>
                    <a:gd name="T54" fmla="*/ 7 w 13"/>
                    <a:gd name="T55" fmla="*/ 56 h 87"/>
                    <a:gd name="T56" fmla="*/ 8 w 13"/>
                    <a:gd name="T57" fmla="*/ 76 h 87"/>
                    <a:gd name="T58" fmla="*/ 6 w 13"/>
                    <a:gd name="T59" fmla="*/ 67 h 87"/>
                    <a:gd name="T60" fmla="*/ 6 w 13"/>
                    <a:gd name="T61" fmla="*/ 58 h 87"/>
                    <a:gd name="T62" fmla="*/ 5 w 13"/>
                    <a:gd name="T63" fmla="*/ 3 h 87"/>
                    <a:gd name="T64" fmla="*/ 3 w 13"/>
                    <a:gd name="T65" fmla="*/ 2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" h="87">
                      <a:moveTo>
                        <a:pt x="3" y="2"/>
                      </a:moveTo>
                      <a:cubicBezTo>
                        <a:pt x="1" y="14"/>
                        <a:pt x="2" y="28"/>
                        <a:pt x="2" y="40"/>
                      </a:cubicBezTo>
                      <a:cubicBezTo>
                        <a:pt x="3" y="54"/>
                        <a:pt x="2" y="69"/>
                        <a:pt x="4" y="82"/>
                      </a:cubicBezTo>
                      <a:cubicBezTo>
                        <a:pt x="4" y="83"/>
                        <a:pt x="5" y="83"/>
                        <a:pt x="6" y="83"/>
                      </a:cubicBezTo>
                      <a:cubicBezTo>
                        <a:pt x="10" y="82"/>
                        <a:pt x="11" y="80"/>
                        <a:pt x="11" y="76"/>
                      </a:cubicBezTo>
                      <a:cubicBezTo>
                        <a:pt x="11" y="61"/>
                        <a:pt x="9" y="46"/>
                        <a:pt x="8" y="32"/>
                      </a:cubicBezTo>
                      <a:cubicBezTo>
                        <a:pt x="7" y="26"/>
                        <a:pt x="10" y="3"/>
                        <a:pt x="2" y="2"/>
                      </a:cubicBezTo>
                      <a:cubicBezTo>
                        <a:pt x="1" y="1"/>
                        <a:pt x="0" y="3"/>
                        <a:pt x="1" y="4"/>
                      </a:cubicBezTo>
                      <a:cubicBezTo>
                        <a:pt x="1" y="5"/>
                        <a:pt x="2" y="5"/>
                        <a:pt x="3" y="6"/>
                      </a:cubicBezTo>
                      <a:cubicBezTo>
                        <a:pt x="4" y="7"/>
                        <a:pt x="6" y="6"/>
                        <a:pt x="5" y="4"/>
                      </a:cubicBezTo>
                      <a:cubicBezTo>
                        <a:pt x="9" y="10"/>
                        <a:pt x="6" y="25"/>
                        <a:pt x="6" y="32"/>
                      </a:cubicBezTo>
                      <a:cubicBezTo>
                        <a:pt x="6" y="41"/>
                        <a:pt x="7" y="50"/>
                        <a:pt x="8" y="59"/>
                      </a:cubicBezTo>
                      <a:cubicBezTo>
                        <a:pt x="8" y="63"/>
                        <a:pt x="8" y="67"/>
                        <a:pt x="8" y="71"/>
                      </a:cubicBezTo>
                      <a:cubicBezTo>
                        <a:pt x="8" y="87"/>
                        <a:pt x="8" y="71"/>
                        <a:pt x="8" y="69"/>
                      </a:cubicBezTo>
                      <a:cubicBezTo>
                        <a:pt x="8" y="59"/>
                        <a:pt x="7" y="49"/>
                        <a:pt x="7" y="39"/>
                      </a:cubicBezTo>
                      <a:cubicBezTo>
                        <a:pt x="7" y="37"/>
                        <a:pt x="4" y="37"/>
                        <a:pt x="4" y="38"/>
                      </a:cubicBezTo>
                      <a:cubicBezTo>
                        <a:pt x="2" y="46"/>
                        <a:pt x="3" y="55"/>
                        <a:pt x="3" y="63"/>
                      </a:cubicBezTo>
                      <a:cubicBezTo>
                        <a:pt x="3" y="65"/>
                        <a:pt x="6" y="65"/>
                        <a:pt x="6" y="63"/>
                      </a:cubicBezTo>
                      <a:cubicBezTo>
                        <a:pt x="6" y="59"/>
                        <a:pt x="6" y="55"/>
                        <a:pt x="6" y="51"/>
                      </a:cubicBezTo>
                      <a:cubicBezTo>
                        <a:pt x="6" y="49"/>
                        <a:pt x="4" y="37"/>
                        <a:pt x="5" y="49"/>
                      </a:cubicBezTo>
                      <a:cubicBezTo>
                        <a:pt x="5" y="59"/>
                        <a:pt x="4" y="70"/>
                        <a:pt x="5" y="81"/>
                      </a:cubicBezTo>
                      <a:cubicBezTo>
                        <a:pt x="5" y="82"/>
                        <a:pt x="7" y="83"/>
                        <a:pt x="8" y="81"/>
                      </a:cubicBezTo>
                      <a:cubicBezTo>
                        <a:pt x="13" y="73"/>
                        <a:pt x="11" y="62"/>
                        <a:pt x="10" y="52"/>
                      </a:cubicBezTo>
                      <a:cubicBezTo>
                        <a:pt x="8" y="36"/>
                        <a:pt x="11" y="18"/>
                        <a:pt x="8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5" y="1"/>
                        <a:pt x="4" y="1"/>
                        <a:pt x="3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4" y="20"/>
                        <a:pt x="6" y="38"/>
                        <a:pt x="7" y="56"/>
                      </a:cubicBezTo>
                      <a:cubicBezTo>
                        <a:pt x="8" y="62"/>
                        <a:pt x="7" y="69"/>
                        <a:pt x="8" y="76"/>
                      </a:cubicBezTo>
                      <a:cubicBezTo>
                        <a:pt x="5" y="74"/>
                        <a:pt x="5" y="71"/>
                        <a:pt x="6" y="67"/>
                      </a:cubicBezTo>
                      <a:cubicBezTo>
                        <a:pt x="6" y="64"/>
                        <a:pt x="6" y="61"/>
                        <a:pt x="6" y="58"/>
                      </a:cubicBezTo>
                      <a:cubicBezTo>
                        <a:pt x="6" y="39"/>
                        <a:pt x="3" y="21"/>
                        <a:pt x="5" y="3"/>
                      </a:cubicBezTo>
                      <a:cubicBezTo>
                        <a:pt x="6" y="1"/>
                        <a:pt x="3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4" name="Freeform 229"/>
                <p:cNvSpPr>
                  <a:spLocks/>
                </p:cNvSpPr>
                <p:nvPr/>
              </p:nvSpPr>
              <p:spPr bwMode="auto">
                <a:xfrm>
                  <a:off x="913" y="1457"/>
                  <a:ext cx="31" cy="8"/>
                </a:xfrm>
                <a:custGeom>
                  <a:avLst/>
                  <a:gdLst>
                    <a:gd name="T0" fmla="*/ 1 w 47"/>
                    <a:gd name="T1" fmla="*/ 7 h 12"/>
                    <a:gd name="T2" fmla="*/ 15 w 47"/>
                    <a:gd name="T3" fmla="*/ 7 h 12"/>
                    <a:gd name="T4" fmla="*/ 30 w 47"/>
                    <a:gd name="T5" fmla="*/ 11 h 12"/>
                    <a:gd name="T6" fmla="*/ 46 w 47"/>
                    <a:gd name="T7" fmla="*/ 3 h 12"/>
                    <a:gd name="T8" fmla="*/ 44 w 47"/>
                    <a:gd name="T9" fmla="*/ 2 h 12"/>
                    <a:gd name="T10" fmla="*/ 18 w 47"/>
                    <a:gd name="T11" fmla="*/ 5 h 12"/>
                    <a:gd name="T12" fmla="*/ 2 w 47"/>
                    <a:gd name="T13" fmla="*/ 4 h 12"/>
                    <a:gd name="T14" fmla="*/ 1 w 47"/>
                    <a:gd name="T15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2">
                      <a:moveTo>
                        <a:pt x="1" y="7"/>
                      </a:moveTo>
                      <a:cubicBezTo>
                        <a:pt x="6" y="8"/>
                        <a:pt x="10" y="6"/>
                        <a:pt x="15" y="7"/>
                      </a:cubicBezTo>
                      <a:cubicBezTo>
                        <a:pt x="20" y="8"/>
                        <a:pt x="24" y="11"/>
                        <a:pt x="30" y="11"/>
                      </a:cubicBezTo>
                      <a:cubicBezTo>
                        <a:pt x="36" y="11"/>
                        <a:pt x="44" y="9"/>
                        <a:pt x="46" y="3"/>
                      </a:cubicBezTo>
                      <a:cubicBezTo>
                        <a:pt x="47" y="1"/>
                        <a:pt x="44" y="0"/>
                        <a:pt x="44" y="2"/>
                      </a:cubicBezTo>
                      <a:cubicBezTo>
                        <a:pt x="40" y="12"/>
                        <a:pt x="25" y="8"/>
                        <a:pt x="18" y="5"/>
                      </a:cubicBezTo>
                      <a:cubicBezTo>
                        <a:pt x="12" y="3"/>
                        <a:pt x="8" y="6"/>
                        <a:pt x="2" y="4"/>
                      </a:cubicBezTo>
                      <a:cubicBezTo>
                        <a:pt x="0" y="4"/>
                        <a:pt x="0" y="6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5" name="Freeform 230"/>
                <p:cNvSpPr>
                  <a:spLocks/>
                </p:cNvSpPr>
                <p:nvPr/>
              </p:nvSpPr>
              <p:spPr bwMode="auto">
                <a:xfrm>
                  <a:off x="912" y="1474"/>
                  <a:ext cx="32" cy="8"/>
                </a:xfrm>
                <a:custGeom>
                  <a:avLst/>
                  <a:gdLst>
                    <a:gd name="T0" fmla="*/ 3 w 48"/>
                    <a:gd name="T1" fmla="*/ 10 h 11"/>
                    <a:gd name="T2" fmla="*/ 34 w 48"/>
                    <a:gd name="T3" fmla="*/ 10 h 11"/>
                    <a:gd name="T4" fmla="*/ 47 w 48"/>
                    <a:gd name="T5" fmla="*/ 2 h 11"/>
                    <a:gd name="T6" fmla="*/ 44 w 48"/>
                    <a:gd name="T7" fmla="*/ 2 h 11"/>
                    <a:gd name="T8" fmla="*/ 19 w 48"/>
                    <a:gd name="T9" fmla="*/ 5 h 11"/>
                    <a:gd name="T10" fmla="*/ 2 w 48"/>
                    <a:gd name="T11" fmla="*/ 8 h 11"/>
                    <a:gd name="T12" fmla="*/ 3 w 48"/>
                    <a:gd name="T13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" h="11">
                      <a:moveTo>
                        <a:pt x="3" y="10"/>
                      </a:moveTo>
                      <a:cubicBezTo>
                        <a:pt x="14" y="3"/>
                        <a:pt x="23" y="11"/>
                        <a:pt x="34" y="10"/>
                      </a:cubicBezTo>
                      <a:cubicBezTo>
                        <a:pt x="39" y="9"/>
                        <a:pt x="45" y="8"/>
                        <a:pt x="47" y="2"/>
                      </a:cubicBezTo>
                      <a:cubicBezTo>
                        <a:pt x="48" y="1"/>
                        <a:pt x="45" y="0"/>
                        <a:pt x="44" y="2"/>
                      </a:cubicBezTo>
                      <a:cubicBezTo>
                        <a:pt x="42" y="10"/>
                        <a:pt x="25" y="7"/>
                        <a:pt x="19" y="5"/>
                      </a:cubicBezTo>
                      <a:cubicBezTo>
                        <a:pt x="13" y="4"/>
                        <a:pt x="8" y="4"/>
                        <a:pt x="2" y="8"/>
                      </a:cubicBezTo>
                      <a:cubicBezTo>
                        <a:pt x="0" y="9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6" name="Freeform 231"/>
                <p:cNvSpPr>
                  <a:spLocks/>
                </p:cNvSpPr>
                <p:nvPr/>
              </p:nvSpPr>
              <p:spPr bwMode="auto">
                <a:xfrm>
                  <a:off x="941" y="1458"/>
                  <a:ext cx="3" cy="20"/>
                </a:xfrm>
                <a:custGeom>
                  <a:avLst/>
                  <a:gdLst>
                    <a:gd name="T0" fmla="*/ 1 w 5"/>
                    <a:gd name="T1" fmla="*/ 2 h 30"/>
                    <a:gd name="T2" fmla="*/ 1 w 5"/>
                    <a:gd name="T3" fmla="*/ 14 h 30"/>
                    <a:gd name="T4" fmla="*/ 1 w 5"/>
                    <a:gd name="T5" fmla="*/ 28 h 30"/>
                    <a:gd name="T6" fmla="*/ 4 w 5"/>
                    <a:gd name="T7" fmla="*/ 28 h 30"/>
                    <a:gd name="T8" fmla="*/ 4 w 5"/>
                    <a:gd name="T9" fmla="*/ 15 h 30"/>
                    <a:gd name="T10" fmla="*/ 4 w 5"/>
                    <a:gd name="T11" fmla="*/ 3 h 30"/>
                    <a:gd name="T12" fmla="*/ 1 w 5"/>
                    <a:gd name="T13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30">
                      <a:moveTo>
                        <a:pt x="1" y="2"/>
                      </a:moveTo>
                      <a:cubicBezTo>
                        <a:pt x="0" y="6"/>
                        <a:pt x="0" y="10"/>
                        <a:pt x="1" y="14"/>
                      </a:cubicBezTo>
                      <a:cubicBezTo>
                        <a:pt x="1" y="19"/>
                        <a:pt x="1" y="23"/>
                        <a:pt x="1" y="28"/>
                      </a:cubicBezTo>
                      <a:cubicBezTo>
                        <a:pt x="1" y="30"/>
                        <a:pt x="4" y="30"/>
                        <a:pt x="4" y="28"/>
                      </a:cubicBezTo>
                      <a:cubicBezTo>
                        <a:pt x="4" y="24"/>
                        <a:pt x="4" y="19"/>
                        <a:pt x="4" y="15"/>
                      </a:cubicBezTo>
                      <a:cubicBezTo>
                        <a:pt x="3" y="11"/>
                        <a:pt x="3" y="7"/>
                        <a:pt x="4" y="3"/>
                      </a:cubicBezTo>
                      <a:cubicBezTo>
                        <a:pt x="5" y="1"/>
                        <a:pt x="2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7" name="Freeform 232"/>
                <p:cNvSpPr>
                  <a:spLocks/>
                </p:cNvSpPr>
                <p:nvPr/>
              </p:nvSpPr>
              <p:spPr bwMode="auto">
                <a:xfrm>
                  <a:off x="914" y="1460"/>
                  <a:ext cx="8" cy="4"/>
                </a:xfrm>
                <a:custGeom>
                  <a:avLst/>
                  <a:gdLst>
                    <a:gd name="T0" fmla="*/ 2 w 12"/>
                    <a:gd name="T1" fmla="*/ 6 h 7"/>
                    <a:gd name="T2" fmla="*/ 5 w 12"/>
                    <a:gd name="T3" fmla="*/ 6 h 7"/>
                    <a:gd name="T4" fmla="*/ 10 w 12"/>
                    <a:gd name="T5" fmla="*/ 3 h 7"/>
                    <a:gd name="T6" fmla="*/ 9 w 12"/>
                    <a:gd name="T7" fmla="*/ 1 h 7"/>
                    <a:gd name="T8" fmla="*/ 6 w 12"/>
                    <a:gd name="T9" fmla="*/ 3 h 7"/>
                    <a:gd name="T10" fmla="*/ 4 w 12"/>
                    <a:gd name="T11" fmla="*/ 3 h 7"/>
                    <a:gd name="T12" fmla="*/ 3 w 12"/>
                    <a:gd name="T13" fmla="*/ 4 h 7"/>
                    <a:gd name="T14" fmla="*/ 2 w 12"/>
                    <a:gd name="T15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7">
                      <a:moveTo>
                        <a:pt x="2" y="6"/>
                      </a:moveTo>
                      <a:cubicBezTo>
                        <a:pt x="3" y="7"/>
                        <a:pt x="4" y="6"/>
                        <a:pt x="5" y="6"/>
                      </a:cubicBezTo>
                      <a:cubicBezTo>
                        <a:pt x="7" y="5"/>
                        <a:pt x="9" y="4"/>
                        <a:pt x="10" y="3"/>
                      </a:cubicBezTo>
                      <a:cubicBezTo>
                        <a:pt x="12" y="3"/>
                        <a:pt x="11" y="0"/>
                        <a:pt x="9" y="1"/>
                      </a:cubicBezTo>
                      <a:cubicBezTo>
                        <a:pt x="8" y="1"/>
                        <a:pt x="7" y="2"/>
                        <a:pt x="6" y="3"/>
                      </a:cubicBezTo>
                      <a:cubicBezTo>
                        <a:pt x="5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2" y="3"/>
                        <a:pt x="0" y="5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8" name="Freeform 233"/>
                <p:cNvSpPr>
                  <a:spLocks/>
                </p:cNvSpPr>
                <p:nvPr/>
              </p:nvSpPr>
              <p:spPr bwMode="auto">
                <a:xfrm>
                  <a:off x="913" y="1462"/>
                  <a:ext cx="10" cy="6"/>
                </a:xfrm>
                <a:custGeom>
                  <a:avLst/>
                  <a:gdLst>
                    <a:gd name="T0" fmla="*/ 3 w 14"/>
                    <a:gd name="T1" fmla="*/ 9 h 9"/>
                    <a:gd name="T2" fmla="*/ 12 w 14"/>
                    <a:gd name="T3" fmla="*/ 3 h 9"/>
                    <a:gd name="T4" fmla="*/ 11 w 14"/>
                    <a:gd name="T5" fmla="*/ 1 h 9"/>
                    <a:gd name="T6" fmla="*/ 1 w 14"/>
                    <a:gd name="T7" fmla="*/ 6 h 9"/>
                    <a:gd name="T8" fmla="*/ 3 w 14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9">
                      <a:moveTo>
                        <a:pt x="3" y="9"/>
                      </a:moveTo>
                      <a:cubicBezTo>
                        <a:pt x="6" y="7"/>
                        <a:pt x="9" y="5"/>
                        <a:pt x="12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7" y="2"/>
                        <a:pt x="4" y="4"/>
                        <a:pt x="1" y="6"/>
                      </a:cubicBezTo>
                      <a:cubicBezTo>
                        <a:pt x="0" y="7"/>
                        <a:pt x="1" y="9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99" name="Freeform 234"/>
                <p:cNvSpPr>
                  <a:spLocks/>
                </p:cNvSpPr>
                <p:nvPr/>
              </p:nvSpPr>
              <p:spPr bwMode="auto">
                <a:xfrm>
                  <a:off x="914" y="1463"/>
                  <a:ext cx="10" cy="5"/>
                </a:xfrm>
                <a:custGeom>
                  <a:avLst/>
                  <a:gdLst>
                    <a:gd name="T0" fmla="*/ 3 w 15"/>
                    <a:gd name="T1" fmla="*/ 8 h 8"/>
                    <a:gd name="T2" fmla="*/ 13 w 15"/>
                    <a:gd name="T3" fmla="*/ 4 h 8"/>
                    <a:gd name="T4" fmla="*/ 12 w 15"/>
                    <a:gd name="T5" fmla="*/ 1 h 8"/>
                    <a:gd name="T6" fmla="*/ 2 w 15"/>
                    <a:gd name="T7" fmla="*/ 5 h 8"/>
                    <a:gd name="T8" fmla="*/ 3 w 1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8">
                      <a:moveTo>
                        <a:pt x="3" y="8"/>
                      </a:moveTo>
                      <a:cubicBezTo>
                        <a:pt x="6" y="7"/>
                        <a:pt x="10" y="5"/>
                        <a:pt x="13" y="4"/>
                      </a:cubicBezTo>
                      <a:cubicBezTo>
                        <a:pt x="15" y="3"/>
                        <a:pt x="14" y="0"/>
                        <a:pt x="12" y="1"/>
                      </a:cubicBezTo>
                      <a:cubicBezTo>
                        <a:pt x="9" y="2"/>
                        <a:pt x="5" y="4"/>
                        <a:pt x="2" y="5"/>
                      </a:cubicBezTo>
                      <a:cubicBezTo>
                        <a:pt x="0" y="6"/>
                        <a:pt x="1" y="8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0" name="Freeform 235"/>
                <p:cNvSpPr>
                  <a:spLocks/>
                </p:cNvSpPr>
                <p:nvPr/>
              </p:nvSpPr>
              <p:spPr bwMode="auto">
                <a:xfrm>
                  <a:off x="913" y="1464"/>
                  <a:ext cx="14" cy="9"/>
                </a:xfrm>
                <a:custGeom>
                  <a:avLst/>
                  <a:gdLst>
                    <a:gd name="T0" fmla="*/ 3 w 21"/>
                    <a:gd name="T1" fmla="*/ 13 h 14"/>
                    <a:gd name="T2" fmla="*/ 19 w 21"/>
                    <a:gd name="T3" fmla="*/ 3 h 14"/>
                    <a:gd name="T4" fmla="*/ 18 w 21"/>
                    <a:gd name="T5" fmla="*/ 1 h 14"/>
                    <a:gd name="T6" fmla="*/ 2 w 21"/>
                    <a:gd name="T7" fmla="*/ 10 h 14"/>
                    <a:gd name="T8" fmla="*/ 3 w 2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4">
                      <a:moveTo>
                        <a:pt x="3" y="13"/>
                      </a:moveTo>
                      <a:cubicBezTo>
                        <a:pt x="8" y="9"/>
                        <a:pt x="14" y="6"/>
                        <a:pt x="19" y="3"/>
                      </a:cubicBezTo>
                      <a:cubicBezTo>
                        <a:pt x="21" y="2"/>
                        <a:pt x="19" y="0"/>
                        <a:pt x="18" y="1"/>
                      </a:cubicBezTo>
                      <a:cubicBezTo>
                        <a:pt x="12" y="4"/>
                        <a:pt x="7" y="7"/>
                        <a:pt x="2" y="10"/>
                      </a:cubicBezTo>
                      <a:cubicBezTo>
                        <a:pt x="0" y="11"/>
                        <a:pt x="2" y="14"/>
                        <a:pt x="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1" name="Freeform 236"/>
                <p:cNvSpPr>
                  <a:spLocks/>
                </p:cNvSpPr>
                <p:nvPr/>
              </p:nvSpPr>
              <p:spPr bwMode="auto">
                <a:xfrm>
                  <a:off x="914" y="1464"/>
                  <a:ext cx="15" cy="10"/>
                </a:xfrm>
                <a:custGeom>
                  <a:avLst/>
                  <a:gdLst>
                    <a:gd name="T0" fmla="*/ 3 w 23"/>
                    <a:gd name="T1" fmla="*/ 14 h 15"/>
                    <a:gd name="T2" fmla="*/ 22 w 23"/>
                    <a:gd name="T3" fmla="*/ 4 h 15"/>
                    <a:gd name="T4" fmla="*/ 20 w 23"/>
                    <a:gd name="T5" fmla="*/ 1 h 15"/>
                    <a:gd name="T6" fmla="*/ 2 w 23"/>
                    <a:gd name="T7" fmla="*/ 12 h 15"/>
                    <a:gd name="T8" fmla="*/ 3 w 23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3" y="14"/>
                      </a:moveTo>
                      <a:cubicBezTo>
                        <a:pt x="10" y="12"/>
                        <a:pt x="16" y="7"/>
                        <a:pt x="22" y="4"/>
                      </a:cubicBezTo>
                      <a:cubicBezTo>
                        <a:pt x="23" y="3"/>
                        <a:pt x="22" y="0"/>
                        <a:pt x="20" y="1"/>
                      </a:cubicBezTo>
                      <a:cubicBezTo>
                        <a:pt x="14" y="5"/>
                        <a:pt x="8" y="9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2" name="Freeform 237"/>
                <p:cNvSpPr>
                  <a:spLocks/>
                </p:cNvSpPr>
                <p:nvPr/>
              </p:nvSpPr>
              <p:spPr bwMode="auto">
                <a:xfrm>
                  <a:off x="915" y="1464"/>
                  <a:ext cx="19" cy="12"/>
                </a:xfrm>
                <a:custGeom>
                  <a:avLst/>
                  <a:gdLst>
                    <a:gd name="T0" fmla="*/ 3 w 28"/>
                    <a:gd name="T1" fmla="*/ 16 h 17"/>
                    <a:gd name="T2" fmla="*/ 26 w 28"/>
                    <a:gd name="T3" fmla="*/ 3 h 17"/>
                    <a:gd name="T4" fmla="*/ 24 w 28"/>
                    <a:gd name="T5" fmla="*/ 1 h 17"/>
                    <a:gd name="T6" fmla="*/ 2 w 28"/>
                    <a:gd name="T7" fmla="*/ 14 h 17"/>
                    <a:gd name="T8" fmla="*/ 3 w 28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17">
                      <a:moveTo>
                        <a:pt x="3" y="16"/>
                      </a:moveTo>
                      <a:cubicBezTo>
                        <a:pt x="11" y="12"/>
                        <a:pt x="18" y="7"/>
                        <a:pt x="26" y="3"/>
                      </a:cubicBezTo>
                      <a:cubicBezTo>
                        <a:pt x="28" y="2"/>
                        <a:pt x="26" y="0"/>
                        <a:pt x="24" y="1"/>
                      </a:cubicBezTo>
                      <a:cubicBezTo>
                        <a:pt x="16" y="4"/>
                        <a:pt x="10" y="10"/>
                        <a:pt x="2" y="14"/>
                      </a:cubicBezTo>
                      <a:cubicBezTo>
                        <a:pt x="0" y="15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3" name="Freeform 238"/>
                <p:cNvSpPr>
                  <a:spLocks/>
                </p:cNvSpPr>
                <p:nvPr/>
              </p:nvSpPr>
              <p:spPr bwMode="auto">
                <a:xfrm>
                  <a:off x="915" y="1468"/>
                  <a:ext cx="19" cy="12"/>
                </a:xfrm>
                <a:custGeom>
                  <a:avLst/>
                  <a:gdLst>
                    <a:gd name="T0" fmla="*/ 3 w 29"/>
                    <a:gd name="T1" fmla="*/ 18 h 19"/>
                    <a:gd name="T2" fmla="*/ 27 w 29"/>
                    <a:gd name="T3" fmla="*/ 3 h 19"/>
                    <a:gd name="T4" fmla="*/ 26 w 29"/>
                    <a:gd name="T5" fmla="*/ 1 h 19"/>
                    <a:gd name="T6" fmla="*/ 2 w 29"/>
                    <a:gd name="T7" fmla="*/ 15 h 19"/>
                    <a:gd name="T8" fmla="*/ 3 w 29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9">
                      <a:moveTo>
                        <a:pt x="3" y="18"/>
                      </a:moveTo>
                      <a:cubicBezTo>
                        <a:pt x="11" y="13"/>
                        <a:pt x="19" y="8"/>
                        <a:pt x="27" y="3"/>
                      </a:cubicBezTo>
                      <a:cubicBezTo>
                        <a:pt x="29" y="2"/>
                        <a:pt x="27" y="0"/>
                        <a:pt x="26" y="1"/>
                      </a:cubicBezTo>
                      <a:cubicBezTo>
                        <a:pt x="18" y="6"/>
                        <a:pt x="10" y="11"/>
                        <a:pt x="2" y="15"/>
                      </a:cubicBezTo>
                      <a:cubicBezTo>
                        <a:pt x="0" y="16"/>
                        <a:pt x="1" y="19"/>
                        <a:pt x="3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4" name="Freeform 239"/>
                <p:cNvSpPr>
                  <a:spLocks/>
                </p:cNvSpPr>
                <p:nvPr/>
              </p:nvSpPr>
              <p:spPr bwMode="auto">
                <a:xfrm>
                  <a:off x="920" y="1468"/>
                  <a:ext cx="16" cy="11"/>
                </a:xfrm>
                <a:custGeom>
                  <a:avLst/>
                  <a:gdLst>
                    <a:gd name="T0" fmla="*/ 3 w 24"/>
                    <a:gd name="T1" fmla="*/ 16 h 17"/>
                    <a:gd name="T2" fmla="*/ 22 w 24"/>
                    <a:gd name="T3" fmla="*/ 3 h 17"/>
                    <a:gd name="T4" fmla="*/ 21 w 24"/>
                    <a:gd name="T5" fmla="*/ 1 h 17"/>
                    <a:gd name="T6" fmla="*/ 2 w 24"/>
                    <a:gd name="T7" fmla="*/ 13 h 17"/>
                    <a:gd name="T8" fmla="*/ 3 w 24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17">
                      <a:moveTo>
                        <a:pt x="3" y="16"/>
                      </a:moveTo>
                      <a:cubicBezTo>
                        <a:pt x="10" y="12"/>
                        <a:pt x="16" y="8"/>
                        <a:pt x="22" y="3"/>
                      </a:cubicBezTo>
                      <a:cubicBezTo>
                        <a:pt x="24" y="2"/>
                        <a:pt x="23" y="0"/>
                        <a:pt x="21" y="1"/>
                      </a:cubicBezTo>
                      <a:cubicBezTo>
                        <a:pt x="15" y="5"/>
                        <a:pt x="8" y="9"/>
                        <a:pt x="2" y="13"/>
                      </a:cubicBezTo>
                      <a:cubicBezTo>
                        <a:pt x="0" y="14"/>
                        <a:pt x="2" y="17"/>
                        <a:pt x="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5" name="Freeform 240"/>
                <p:cNvSpPr>
                  <a:spLocks/>
                </p:cNvSpPr>
                <p:nvPr/>
              </p:nvSpPr>
              <p:spPr bwMode="auto">
                <a:xfrm>
                  <a:off x="922" y="1470"/>
                  <a:ext cx="14" cy="10"/>
                </a:xfrm>
                <a:custGeom>
                  <a:avLst/>
                  <a:gdLst>
                    <a:gd name="T0" fmla="*/ 3 w 21"/>
                    <a:gd name="T1" fmla="*/ 14 h 15"/>
                    <a:gd name="T2" fmla="*/ 19 w 21"/>
                    <a:gd name="T3" fmla="*/ 4 h 15"/>
                    <a:gd name="T4" fmla="*/ 18 w 21"/>
                    <a:gd name="T5" fmla="*/ 1 h 15"/>
                    <a:gd name="T6" fmla="*/ 2 w 21"/>
                    <a:gd name="T7" fmla="*/ 12 h 15"/>
                    <a:gd name="T8" fmla="*/ 3 w 2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5">
                      <a:moveTo>
                        <a:pt x="3" y="14"/>
                      </a:moveTo>
                      <a:cubicBezTo>
                        <a:pt x="8" y="11"/>
                        <a:pt x="14" y="7"/>
                        <a:pt x="19" y="4"/>
                      </a:cubicBezTo>
                      <a:cubicBezTo>
                        <a:pt x="21" y="3"/>
                        <a:pt x="19" y="0"/>
                        <a:pt x="18" y="1"/>
                      </a:cubicBezTo>
                      <a:cubicBezTo>
                        <a:pt x="12" y="4"/>
                        <a:pt x="7" y="8"/>
                        <a:pt x="2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6" name="Freeform 241"/>
                <p:cNvSpPr>
                  <a:spLocks/>
                </p:cNvSpPr>
                <p:nvPr/>
              </p:nvSpPr>
              <p:spPr bwMode="auto">
                <a:xfrm>
                  <a:off x="926" y="1472"/>
                  <a:ext cx="11" cy="8"/>
                </a:xfrm>
                <a:custGeom>
                  <a:avLst/>
                  <a:gdLst>
                    <a:gd name="T0" fmla="*/ 3 w 17"/>
                    <a:gd name="T1" fmla="*/ 12 h 13"/>
                    <a:gd name="T2" fmla="*/ 15 w 17"/>
                    <a:gd name="T3" fmla="*/ 4 h 13"/>
                    <a:gd name="T4" fmla="*/ 14 w 17"/>
                    <a:gd name="T5" fmla="*/ 1 h 13"/>
                    <a:gd name="T6" fmla="*/ 1 w 17"/>
                    <a:gd name="T7" fmla="*/ 10 h 13"/>
                    <a:gd name="T8" fmla="*/ 3 w 17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3" y="12"/>
                      </a:moveTo>
                      <a:cubicBezTo>
                        <a:pt x="7" y="9"/>
                        <a:pt x="11" y="6"/>
                        <a:pt x="15" y="4"/>
                      </a:cubicBezTo>
                      <a:cubicBezTo>
                        <a:pt x="17" y="3"/>
                        <a:pt x="15" y="0"/>
                        <a:pt x="14" y="1"/>
                      </a:cubicBezTo>
                      <a:cubicBezTo>
                        <a:pt x="9" y="4"/>
                        <a:pt x="5" y="6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7" name="Freeform 242"/>
                <p:cNvSpPr>
                  <a:spLocks/>
                </p:cNvSpPr>
                <p:nvPr/>
              </p:nvSpPr>
              <p:spPr bwMode="auto">
                <a:xfrm>
                  <a:off x="929" y="1472"/>
                  <a:ext cx="11" cy="8"/>
                </a:xfrm>
                <a:custGeom>
                  <a:avLst/>
                  <a:gdLst>
                    <a:gd name="T0" fmla="*/ 3 w 17"/>
                    <a:gd name="T1" fmla="*/ 11 h 11"/>
                    <a:gd name="T2" fmla="*/ 15 w 17"/>
                    <a:gd name="T3" fmla="*/ 3 h 11"/>
                    <a:gd name="T4" fmla="*/ 14 w 17"/>
                    <a:gd name="T5" fmla="*/ 1 h 11"/>
                    <a:gd name="T6" fmla="*/ 2 w 17"/>
                    <a:gd name="T7" fmla="*/ 8 h 11"/>
                    <a:gd name="T8" fmla="*/ 3 w 1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3" y="11"/>
                      </a:moveTo>
                      <a:cubicBezTo>
                        <a:pt x="8" y="9"/>
                        <a:pt x="11" y="6"/>
                        <a:pt x="15" y="3"/>
                      </a:cubicBezTo>
                      <a:cubicBezTo>
                        <a:pt x="17" y="2"/>
                        <a:pt x="15" y="0"/>
                        <a:pt x="14" y="1"/>
                      </a:cubicBezTo>
                      <a:cubicBezTo>
                        <a:pt x="10" y="3"/>
                        <a:pt x="6" y="6"/>
                        <a:pt x="2" y="8"/>
                      </a:cubicBezTo>
                      <a:cubicBezTo>
                        <a:pt x="0" y="9"/>
                        <a:pt x="1" y="11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8" name="Freeform 243"/>
                <p:cNvSpPr>
                  <a:spLocks/>
                </p:cNvSpPr>
                <p:nvPr/>
              </p:nvSpPr>
              <p:spPr bwMode="auto">
                <a:xfrm>
                  <a:off x="931" y="1472"/>
                  <a:ext cx="10" cy="8"/>
                </a:xfrm>
                <a:custGeom>
                  <a:avLst/>
                  <a:gdLst>
                    <a:gd name="T0" fmla="*/ 4 w 14"/>
                    <a:gd name="T1" fmla="*/ 10 h 11"/>
                    <a:gd name="T2" fmla="*/ 13 w 14"/>
                    <a:gd name="T3" fmla="*/ 4 h 11"/>
                    <a:gd name="T4" fmla="*/ 11 w 14"/>
                    <a:gd name="T5" fmla="*/ 1 h 11"/>
                    <a:gd name="T6" fmla="*/ 2 w 14"/>
                    <a:gd name="T7" fmla="*/ 8 h 11"/>
                    <a:gd name="T8" fmla="*/ 4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4" y="10"/>
                      </a:moveTo>
                      <a:cubicBezTo>
                        <a:pt x="6" y="7"/>
                        <a:pt x="10" y="6"/>
                        <a:pt x="13" y="4"/>
                      </a:cubicBezTo>
                      <a:cubicBezTo>
                        <a:pt x="14" y="3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09" name="Freeform 244"/>
                <p:cNvSpPr>
                  <a:spLocks/>
                </p:cNvSpPr>
                <p:nvPr/>
              </p:nvSpPr>
              <p:spPr bwMode="auto">
                <a:xfrm>
                  <a:off x="932" y="1474"/>
                  <a:ext cx="11" cy="6"/>
                </a:xfrm>
                <a:custGeom>
                  <a:avLst/>
                  <a:gdLst>
                    <a:gd name="T0" fmla="*/ 3 w 16"/>
                    <a:gd name="T1" fmla="*/ 9 h 10"/>
                    <a:gd name="T2" fmla="*/ 15 w 16"/>
                    <a:gd name="T3" fmla="*/ 3 h 10"/>
                    <a:gd name="T4" fmla="*/ 13 w 16"/>
                    <a:gd name="T5" fmla="*/ 1 h 10"/>
                    <a:gd name="T6" fmla="*/ 2 w 16"/>
                    <a:gd name="T7" fmla="*/ 7 h 10"/>
                    <a:gd name="T8" fmla="*/ 3 w 16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0">
                      <a:moveTo>
                        <a:pt x="3" y="9"/>
                      </a:moveTo>
                      <a:cubicBezTo>
                        <a:pt x="7" y="7"/>
                        <a:pt x="11" y="6"/>
                        <a:pt x="15" y="3"/>
                      </a:cubicBezTo>
                      <a:cubicBezTo>
                        <a:pt x="16" y="2"/>
                        <a:pt x="14" y="0"/>
                        <a:pt x="13" y="1"/>
                      </a:cubicBezTo>
                      <a:cubicBezTo>
                        <a:pt x="9" y="3"/>
                        <a:pt x="6" y="5"/>
                        <a:pt x="2" y="7"/>
                      </a:cubicBezTo>
                      <a:cubicBezTo>
                        <a:pt x="0" y="7"/>
                        <a:pt x="2" y="10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0" name="Freeform 245"/>
                <p:cNvSpPr>
                  <a:spLocks/>
                </p:cNvSpPr>
                <p:nvPr/>
              </p:nvSpPr>
              <p:spPr bwMode="auto">
                <a:xfrm>
                  <a:off x="935" y="1476"/>
                  <a:ext cx="5" cy="4"/>
                </a:xfrm>
                <a:custGeom>
                  <a:avLst/>
                  <a:gdLst>
                    <a:gd name="T0" fmla="*/ 3 w 8"/>
                    <a:gd name="T1" fmla="*/ 6 h 7"/>
                    <a:gd name="T2" fmla="*/ 7 w 8"/>
                    <a:gd name="T3" fmla="*/ 3 h 7"/>
                    <a:gd name="T4" fmla="*/ 5 w 8"/>
                    <a:gd name="T5" fmla="*/ 1 h 7"/>
                    <a:gd name="T6" fmla="*/ 2 w 8"/>
                    <a:gd name="T7" fmla="*/ 3 h 7"/>
                    <a:gd name="T8" fmla="*/ 3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3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3"/>
                      </a:cubicBezTo>
                      <a:cubicBezTo>
                        <a:pt x="0" y="4"/>
                        <a:pt x="2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1" name="Freeform 246"/>
                <p:cNvSpPr>
                  <a:spLocks/>
                </p:cNvSpPr>
                <p:nvPr/>
              </p:nvSpPr>
              <p:spPr bwMode="auto">
                <a:xfrm>
                  <a:off x="935" y="1468"/>
                  <a:ext cx="8" cy="8"/>
                </a:xfrm>
                <a:custGeom>
                  <a:avLst/>
                  <a:gdLst>
                    <a:gd name="T0" fmla="*/ 4 w 12"/>
                    <a:gd name="T1" fmla="*/ 10 h 12"/>
                    <a:gd name="T2" fmla="*/ 10 w 12"/>
                    <a:gd name="T3" fmla="*/ 4 h 12"/>
                    <a:gd name="T4" fmla="*/ 9 w 12"/>
                    <a:gd name="T5" fmla="*/ 1 h 12"/>
                    <a:gd name="T6" fmla="*/ 1 w 12"/>
                    <a:gd name="T7" fmla="*/ 9 h 12"/>
                    <a:gd name="T8" fmla="*/ 4 w 12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4" y="10"/>
                      </a:moveTo>
                      <a:cubicBezTo>
                        <a:pt x="6" y="8"/>
                        <a:pt x="8" y="5"/>
                        <a:pt x="10" y="4"/>
                      </a:cubicBezTo>
                      <a:cubicBezTo>
                        <a:pt x="12" y="3"/>
                        <a:pt x="10" y="0"/>
                        <a:pt x="9" y="1"/>
                      </a:cubicBezTo>
                      <a:cubicBezTo>
                        <a:pt x="6" y="3"/>
                        <a:pt x="3" y="6"/>
                        <a:pt x="1" y="9"/>
                      </a:cubicBezTo>
                      <a:cubicBezTo>
                        <a:pt x="0" y="10"/>
                        <a:pt x="3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2" name="Freeform 247"/>
                <p:cNvSpPr>
                  <a:spLocks/>
                </p:cNvSpPr>
                <p:nvPr/>
              </p:nvSpPr>
              <p:spPr bwMode="auto">
                <a:xfrm>
                  <a:off x="933" y="1466"/>
                  <a:ext cx="8" cy="9"/>
                </a:xfrm>
                <a:custGeom>
                  <a:avLst/>
                  <a:gdLst>
                    <a:gd name="T0" fmla="*/ 3 w 13"/>
                    <a:gd name="T1" fmla="*/ 12 h 13"/>
                    <a:gd name="T2" fmla="*/ 12 w 13"/>
                    <a:gd name="T3" fmla="*/ 3 h 13"/>
                    <a:gd name="T4" fmla="*/ 9 w 13"/>
                    <a:gd name="T5" fmla="*/ 2 h 13"/>
                    <a:gd name="T6" fmla="*/ 1 w 13"/>
                    <a:gd name="T7" fmla="*/ 10 h 13"/>
                    <a:gd name="T8" fmla="*/ 3 w 13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3" y="12"/>
                      </a:moveTo>
                      <a:cubicBezTo>
                        <a:pt x="6" y="9"/>
                        <a:pt x="10" y="7"/>
                        <a:pt x="12" y="3"/>
                      </a:cubicBezTo>
                      <a:cubicBezTo>
                        <a:pt x="13" y="2"/>
                        <a:pt x="10" y="0"/>
                        <a:pt x="9" y="2"/>
                      </a:cubicBezTo>
                      <a:cubicBezTo>
                        <a:pt x="8" y="5"/>
                        <a:pt x="4" y="7"/>
                        <a:pt x="1" y="10"/>
                      </a:cubicBezTo>
                      <a:cubicBezTo>
                        <a:pt x="0" y="11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3" name="Freeform 248"/>
                <p:cNvSpPr>
                  <a:spLocks/>
                </p:cNvSpPr>
                <p:nvPr/>
              </p:nvSpPr>
              <p:spPr bwMode="auto">
                <a:xfrm>
                  <a:off x="930" y="1465"/>
                  <a:ext cx="9" cy="9"/>
                </a:xfrm>
                <a:custGeom>
                  <a:avLst/>
                  <a:gdLst>
                    <a:gd name="T0" fmla="*/ 4 w 14"/>
                    <a:gd name="T1" fmla="*/ 12 h 13"/>
                    <a:gd name="T2" fmla="*/ 13 w 14"/>
                    <a:gd name="T3" fmla="*/ 3 h 13"/>
                    <a:gd name="T4" fmla="*/ 11 w 14"/>
                    <a:gd name="T5" fmla="*/ 1 h 13"/>
                    <a:gd name="T6" fmla="*/ 1 w 14"/>
                    <a:gd name="T7" fmla="*/ 11 h 13"/>
                    <a:gd name="T8" fmla="*/ 4 w 14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4" y="12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2" y="0"/>
                        <a:pt x="11" y="1"/>
                      </a:cubicBezTo>
                      <a:cubicBezTo>
                        <a:pt x="8" y="4"/>
                        <a:pt x="4" y="7"/>
                        <a:pt x="1" y="11"/>
                      </a:cubicBezTo>
                      <a:cubicBezTo>
                        <a:pt x="0" y="12"/>
                        <a:pt x="3" y="13"/>
                        <a:pt x="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4" name="Freeform 249"/>
                <p:cNvSpPr>
                  <a:spLocks/>
                </p:cNvSpPr>
                <p:nvPr/>
              </p:nvSpPr>
              <p:spPr bwMode="auto">
                <a:xfrm>
                  <a:off x="931" y="1464"/>
                  <a:ext cx="10" cy="8"/>
                </a:xfrm>
                <a:custGeom>
                  <a:avLst/>
                  <a:gdLst>
                    <a:gd name="T0" fmla="*/ 3 w 15"/>
                    <a:gd name="T1" fmla="*/ 12 h 13"/>
                    <a:gd name="T2" fmla="*/ 14 w 15"/>
                    <a:gd name="T3" fmla="*/ 3 h 13"/>
                    <a:gd name="T4" fmla="*/ 12 w 15"/>
                    <a:gd name="T5" fmla="*/ 1 h 13"/>
                    <a:gd name="T6" fmla="*/ 1 w 15"/>
                    <a:gd name="T7" fmla="*/ 11 h 13"/>
                    <a:gd name="T8" fmla="*/ 3 w 15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3" y="12"/>
                      </a:moveTo>
                      <a:cubicBezTo>
                        <a:pt x="6" y="8"/>
                        <a:pt x="11" y="6"/>
                        <a:pt x="14" y="3"/>
                      </a:cubicBezTo>
                      <a:cubicBezTo>
                        <a:pt x="15" y="2"/>
                        <a:pt x="13" y="0"/>
                        <a:pt x="12" y="1"/>
                      </a:cubicBezTo>
                      <a:cubicBezTo>
                        <a:pt x="8" y="5"/>
                        <a:pt x="4" y="7"/>
                        <a:pt x="1" y="11"/>
                      </a:cubicBezTo>
                      <a:cubicBezTo>
                        <a:pt x="0" y="12"/>
                        <a:pt x="2" y="13"/>
                        <a:pt x="3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5" name="Freeform 250"/>
                <p:cNvSpPr>
                  <a:spLocks/>
                </p:cNvSpPr>
                <p:nvPr/>
              </p:nvSpPr>
              <p:spPr bwMode="auto">
                <a:xfrm>
                  <a:off x="934" y="1463"/>
                  <a:ext cx="6" cy="4"/>
                </a:xfrm>
                <a:custGeom>
                  <a:avLst/>
                  <a:gdLst>
                    <a:gd name="T0" fmla="*/ 3 w 9"/>
                    <a:gd name="T1" fmla="*/ 5 h 6"/>
                    <a:gd name="T2" fmla="*/ 7 w 9"/>
                    <a:gd name="T3" fmla="*/ 3 h 6"/>
                    <a:gd name="T4" fmla="*/ 7 w 9"/>
                    <a:gd name="T5" fmla="*/ 0 h 6"/>
                    <a:gd name="T6" fmla="*/ 2 w 9"/>
                    <a:gd name="T7" fmla="*/ 3 h 6"/>
                    <a:gd name="T8" fmla="*/ 3 w 9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3" y="5"/>
                      </a:moveTo>
                      <a:cubicBezTo>
                        <a:pt x="5" y="4"/>
                        <a:pt x="6" y="4"/>
                        <a:pt x="7" y="3"/>
                      </a:cubicBezTo>
                      <a:cubicBezTo>
                        <a:pt x="9" y="3"/>
                        <a:pt x="8" y="0"/>
                        <a:pt x="7" y="0"/>
                      </a:cubicBezTo>
                      <a:cubicBezTo>
                        <a:pt x="5" y="1"/>
                        <a:pt x="4" y="2"/>
                        <a:pt x="2" y="3"/>
                      </a:cubicBezTo>
                      <a:cubicBezTo>
                        <a:pt x="0" y="3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6" name="Freeform 251"/>
                <p:cNvSpPr>
                  <a:spLocks/>
                </p:cNvSpPr>
                <p:nvPr/>
              </p:nvSpPr>
              <p:spPr bwMode="auto">
                <a:xfrm>
                  <a:off x="925" y="1465"/>
                  <a:ext cx="10" cy="8"/>
                </a:xfrm>
                <a:custGeom>
                  <a:avLst/>
                  <a:gdLst>
                    <a:gd name="T0" fmla="*/ 4 w 14"/>
                    <a:gd name="T1" fmla="*/ 10 h 12"/>
                    <a:gd name="T2" fmla="*/ 12 w 14"/>
                    <a:gd name="T3" fmla="*/ 4 h 12"/>
                    <a:gd name="T4" fmla="*/ 11 w 14"/>
                    <a:gd name="T5" fmla="*/ 1 h 12"/>
                    <a:gd name="T6" fmla="*/ 2 w 14"/>
                    <a:gd name="T7" fmla="*/ 8 h 12"/>
                    <a:gd name="T8" fmla="*/ 4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4" y="10"/>
                      </a:moveTo>
                      <a:cubicBezTo>
                        <a:pt x="6" y="8"/>
                        <a:pt x="9" y="6"/>
                        <a:pt x="12" y="4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4" y="5"/>
                        <a:pt x="2" y="8"/>
                      </a:cubicBezTo>
                      <a:cubicBezTo>
                        <a:pt x="0" y="10"/>
                        <a:pt x="2" y="12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7" name="Freeform 252"/>
                <p:cNvSpPr>
                  <a:spLocks/>
                </p:cNvSpPr>
                <p:nvPr/>
              </p:nvSpPr>
              <p:spPr bwMode="auto">
                <a:xfrm>
                  <a:off x="922" y="1467"/>
                  <a:ext cx="9" cy="7"/>
                </a:xfrm>
                <a:custGeom>
                  <a:avLst/>
                  <a:gdLst>
                    <a:gd name="T0" fmla="*/ 3 w 14"/>
                    <a:gd name="T1" fmla="*/ 10 h 11"/>
                    <a:gd name="T2" fmla="*/ 13 w 14"/>
                    <a:gd name="T3" fmla="*/ 3 h 11"/>
                    <a:gd name="T4" fmla="*/ 11 w 14"/>
                    <a:gd name="T5" fmla="*/ 1 h 11"/>
                    <a:gd name="T6" fmla="*/ 2 w 14"/>
                    <a:gd name="T7" fmla="*/ 7 h 11"/>
                    <a:gd name="T8" fmla="*/ 3 w 14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3" y="10"/>
                      </a:moveTo>
                      <a:cubicBezTo>
                        <a:pt x="6" y="8"/>
                        <a:pt x="10" y="6"/>
                        <a:pt x="13" y="3"/>
                      </a:cubicBezTo>
                      <a:cubicBezTo>
                        <a:pt x="14" y="2"/>
                        <a:pt x="13" y="0"/>
                        <a:pt x="11" y="1"/>
                      </a:cubicBezTo>
                      <a:cubicBezTo>
                        <a:pt x="8" y="3"/>
                        <a:pt x="5" y="5"/>
                        <a:pt x="2" y="7"/>
                      </a:cubicBezTo>
                      <a:cubicBezTo>
                        <a:pt x="0" y="8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8" name="Freeform 253"/>
                <p:cNvSpPr>
                  <a:spLocks/>
                </p:cNvSpPr>
                <p:nvPr/>
              </p:nvSpPr>
              <p:spPr bwMode="auto">
                <a:xfrm>
                  <a:off x="921" y="1461"/>
                  <a:ext cx="6" cy="5"/>
                </a:xfrm>
                <a:custGeom>
                  <a:avLst/>
                  <a:gdLst>
                    <a:gd name="T0" fmla="*/ 3 w 9"/>
                    <a:gd name="T1" fmla="*/ 6 h 7"/>
                    <a:gd name="T2" fmla="*/ 7 w 9"/>
                    <a:gd name="T3" fmla="*/ 4 h 7"/>
                    <a:gd name="T4" fmla="*/ 7 w 9"/>
                    <a:gd name="T5" fmla="*/ 1 h 7"/>
                    <a:gd name="T6" fmla="*/ 1 w 9"/>
                    <a:gd name="T7" fmla="*/ 3 h 7"/>
                    <a:gd name="T8" fmla="*/ 3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3" y="6"/>
                      </a:moveTo>
                      <a:cubicBezTo>
                        <a:pt x="4" y="5"/>
                        <a:pt x="6" y="4"/>
                        <a:pt x="7" y="4"/>
                      </a:cubicBezTo>
                      <a:cubicBezTo>
                        <a:pt x="9" y="3"/>
                        <a:pt x="8" y="0"/>
                        <a:pt x="7" y="1"/>
                      </a:cubicBezTo>
                      <a:cubicBezTo>
                        <a:pt x="5" y="2"/>
                        <a:pt x="3" y="2"/>
                        <a:pt x="1" y="3"/>
                      </a:cubicBezTo>
                      <a:cubicBezTo>
                        <a:pt x="0" y="4"/>
                        <a:pt x="1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19" name="Freeform 254"/>
                <p:cNvSpPr>
                  <a:spLocks/>
                </p:cNvSpPr>
                <p:nvPr/>
              </p:nvSpPr>
              <p:spPr bwMode="auto">
                <a:xfrm>
                  <a:off x="726" y="1379"/>
                  <a:ext cx="40" cy="25"/>
                </a:xfrm>
                <a:custGeom>
                  <a:avLst/>
                  <a:gdLst>
                    <a:gd name="T0" fmla="*/ 2 w 59"/>
                    <a:gd name="T1" fmla="*/ 5 h 37"/>
                    <a:gd name="T2" fmla="*/ 3 w 59"/>
                    <a:gd name="T3" fmla="*/ 34 h 37"/>
                    <a:gd name="T4" fmla="*/ 4 w 59"/>
                    <a:gd name="T5" fmla="*/ 35 h 37"/>
                    <a:gd name="T6" fmla="*/ 36 w 59"/>
                    <a:gd name="T7" fmla="*/ 34 h 37"/>
                    <a:gd name="T8" fmla="*/ 57 w 59"/>
                    <a:gd name="T9" fmla="*/ 35 h 37"/>
                    <a:gd name="T10" fmla="*/ 58 w 59"/>
                    <a:gd name="T11" fmla="*/ 34 h 37"/>
                    <a:gd name="T12" fmla="*/ 57 w 59"/>
                    <a:gd name="T13" fmla="*/ 7 h 37"/>
                    <a:gd name="T14" fmla="*/ 54 w 59"/>
                    <a:gd name="T15" fmla="*/ 1 h 37"/>
                    <a:gd name="T16" fmla="*/ 33 w 59"/>
                    <a:gd name="T17" fmla="*/ 4 h 37"/>
                    <a:gd name="T18" fmla="*/ 2 w 59"/>
                    <a:gd name="T19" fmla="*/ 2 h 37"/>
                    <a:gd name="T20" fmla="*/ 2 w 59"/>
                    <a:gd name="T21" fmla="*/ 5 h 37"/>
                    <a:gd name="T22" fmla="*/ 41 w 59"/>
                    <a:gd name="T23" fmla="*/ 6 h 37"/>
                    <a:gd name="T24" fmla="*/ 54 w 59"/>
                    <a:gd name="T25" fmla="*/ 7 h 37"/>
                    <a:gd name="T26" fmla="*/ 56 w 59"/>
                    <a:gd name="T27" fmla="*/ 26 h 37"/>
                    <a:gd name="T28" fmla="*/ 24 w 59"/>
                    <a:gd name="T29" fmla="*/ 32 h 37"/>
                    <a:gd name="T30" fmla="*/ 5 w 59"/>
                    <a:gd name="T31" fmla="*/ 30 h 37"/>
                    <a:gd name="T32" fmla="*/ 5 w 59"/>
                    <a:gd name="T33" fmla="*/ 5 h 37"/>
                    <a:gd name="T34" fmla="*/ 2 w 59"/>
                    <a:gd name="T35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9" h="37">
                      <a:moveTo>
                        <a:pt x="2" y="5"/>
                      </a:moveTo>
                      <a:cubicBezTo>
                        <a:pt x="2" y="15"/>
                        <a:pt x="2" y="24"/>
                        <a:pt x="3" y="34"/>
                      </a:cubicBezTo>
                      <a:cubicBezTo>
                        <a:pt x="3" y="34"/>
                        <a:pt x="3" y="35"/>
                        <a:pt x="4" y="35"/>
                      </a:cubicBezTo>
                      <a:cubicBezTo>
                        <a:pt x="15" y="35"/>
                        <a:pt x="25" y="34"/>
                        <a:pt x="36" y="34"/>
                      </a:cubicBezTo>
                      <a:cubicBezTo>
                        <a:pt x="43" y="35"/>
                        <a:pt x="50" y="36"/>
                        <a:pt x="57" y="35"/>
                      </a:cubicBezTo>
                      <a:cubicBezTo>
                        <a:pt x="58" y="35"/>
                        <a:pt x="58" y="34"/>
                        <a:pt x="58" y="34"/>
                      </a:cubicBezTo>
                      <a:cubicBezTo>
                        <a:pt x="59" y="25"/>
                        <a:pt x="58" y="16"/>
                        <a:pt x="57" y="7"/>
                      </a:cubicBezTo>
                      <a:cubicBezTo>
                        <a:pt x="57" y="5"/>
                        <a:pt x="57" y="2"/>
                        <a:pt x="54" y="1"/>
                      </a:cubicBezTo>
                      <a:cubicBezTo>
                        <a:pt x="48" y="0"/>
                        <a:pt x="39" y="3"/>
                        <a:pt x="33" y="4"/>
                      </a:cubicBezTo>
                      <a:cubicBezTo>
                        <a:pt x="23" y="4"/>
                        <a:pt x="12" y="3"/>
                        <a:pt x="2" y="2"/>
                      </a:cubicBezTo>
                      <a:cubicBezTo>
                        <a:pt x="0" y="2"/>
                        <a:pt x="0" y="5"/>
                        <a:pt x="2" y="5"/>
                      </a:cubicBezTo>
                      <a:cubicBezTo>
                        <a:pt x="15" y="6"/>
                        <a:pt x="28" y="7"/>
                        <a:pt x="41" y="6"/>
                      </a:cubicBezTo>
                      <a:cubicBezTo>
                        <a:pt x="45" y="5"/>
                        <a:pt x="53" y="1"/>
                        <a:pt x="54" y="7"/>
                      </a:cubicBezTo>
                      <a:cubicBezTo>
                        <a:pt x="55" y="14"/>
                        <a:pt x="56" y="20"/>
                        <a:pt x="56" y="26"/>
                      </a:cubicBezTo>
                      <a:cubicBezTo>
                        <a:pt x="56" y="37"/>
                        <a:pt x="32" y="31"/>
                        <a:pt x="24" y="32"/>
                      </a:cubicBezTo>
                      <a:cubicBezTo>
                        <a:pt x="21" y="32"/>
                        <a:pt x="5" y="35"/>
                        <a:pt x="5" y="30"/>
                      </a:cubicBezTo>
                      <a:cubicBezTo>
                        <a:pt x="5" y="22"/>
                        <a:pt x="5" y="14"/>
                        <a:pt x="5" y="5"/>
                      </a:cubicBezTo>
                      <a:cubicBezTo>
                        <a:pt x="5" y="4"/>
                        <a:pt x="2" y="4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0" name="Freeform 255"/>
                <p:cNvSpPr>
                  <a:spLocks/>
                </p:cNvSpPr>
                <p:nvPr/>
              </p:nvSpPr>
              <p:spPr bwMode="auto">
                <a:xfrm>
                  <a:off x="738" y="1400"/>
                  <a:ext cx="4" cy="8"/>
                </a:xfrm>
                <a:custGeom>
                  <a:avLst/>
                  <a:gdLst>
                    <a:gd name="T0" fmla="*/ 3 w 6"/>
                    <a:gd name="T1" fmla="*/ 3 h 12"/>
                    <a:gd name="T2" fmla="*/ 3 w 6"/>
                    <a:gd name="T3" fmla="*/ 4 h 12"/>
                    <a:gd name="T4" fmla="*/ 3 w 6"/>
                    <a:gd name="T5" fmla="*/ 6 h 12"/>
                    <a:gd name="T6" fmla="*/ 2 w 6"/>
                    <a:gd name="T7" fmla="*/ 9 h 12"/>
                    <a:gd name="T8" fmla="*/ 4 w 6"/>
                    <a:gd name="T9" fmla="*/ 11 h 12"/>
                    <a:gd name="T10" fmla="*/ 6 w 6"/>
                    <a:gd name="T11" fmla="*/ 6 h 12"/>
                    <a:gd name="T12" fmla="*/ 4 w 6"/>
                    <a:gd name="T13" fmla="*/ 1 h 12"/>
                    <a:gd name="T14" fmla="*/ 3 w 6"/>
                    <a:gd name="T15" fmla="*/ 3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3" y="3"/>
                      </a:moveTo>
                      <a:cubicBezTo>
                        <a:pt x="2" y="3"/>
                        <a:pt x="3" y="3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3" y="7"/>
                        <a:pt x="3" y="9"/>
                        <a:pt x="2" y="9"/>
                      </a:cubicBezTo>
                      <a:cubicBezTo>
                        <a:pt x="0" y="10"/>
                        <a:pt x="2" y="12"/>
                        <a:pt x="4" y="11"/>
                      </a:cubicBezTo>
                      <a:cubicBezTo>
                        <a:pt x="6" y="11"/>
                        <a:pt x="6" y="8"/>
                        <a:pt x="6" y="6"/>
                      </a:cubicBezTo>
                      <a:cubicBezTo>
                        <a:pt x="6" y="4"/>
                        <a:pt x="6" y="2"/>
                        <a:pt x="4" y="1"/>
                      </a:cubicBezTo>
                      <a:cubicBezTo>
                        <a:pt x="3" y="0"/>
                        <a:pt x="1" y="2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1" name="Freeform 256"/>
                <p:cNvSpPr>
                  <a:spLocks/>
                </p:cNvSpPr>
                <p:nvPr/>
              </p:nvSpPr>
              <p:spPr bwMode="auto">
                <a:xfrm>
                  <a:off x="749" y="1400"/>
                  <a:ext cx="5" cy="8"/>
                </a:xfrm>
                <a:custGeom>
                  <a:avLst/>
                  <a:gdLst>
                    <a:gd name="T0" fmla="*/ 1 w 8"/>
                    <a:gd name="T1" fmla="*/ 2 h 12"/>
                    <a:gd name="T2" fmla="*/ 5 w 8"/>
                    <a:gd name="T3" fmla="*/ 11 h 12"/>
                    <a:gd name="T4" fmla="*/ 6 w 8"/>
                    <a:gd name="T5" fmla="*/ 8 h 12"/>
                    <a:gd name="T6" fmla="*/ 4 w 8"/>
                    <a:gd name="T7" fmla="*/ 2 h 12"/>
                    <a:gd name="T8" fmla="*/ 1 w 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2">
                      <a:moveTo>
                        <a:pt x="1" y="2"/>
                      </a:moveTo>
                      <a:cubicBezTo>
                        <a:pt x="1" y="6"/>
                        <a:pt x="0" y="10"/>
                        <a:pt x="5" y="11"/>
                      </a:cubicBezTo>
                      <a:cubicBezTo>
                        <a:pt x="7" y="12"/>
                        <a:pt x="8" y="9"/>
                        <a:pt x="6" y="8"/>
                      </a:cubicBezTo>
                      <a:cubicBezTo>
                        <a:pt x="3" y="8"/>
                        <a:pt x="4" y="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2" name="Freeform 257"/>
                <p:cNvSpPr>
                  <a:spLocks/>
                </p:cNvSpPr>
                <p:nvPr/>
              </p:nvSpPr>
              <p:spPr bwMode="auto">
                <a:xfrm>
                  <a:off x="738" y="1407"/>
                  <a:ext cx="16" cy="3"/>
                </a:xfrm>
                <a:custGeom>
                  <a:avLst/>
                  <a:gdLst>
                    <a:gd name="T0" fmla="*/ 3 w 23"/>
                    <a:gd name="T1" fmla="*/ 4 h 5"/>
                    <a:gd name="T2" fmla="*/ 11 w 23"/>
                    <a:gd name="T3" fmla="*/ 3 h 5"/>
                    <a:gd name="T4" fmla="*/ 21 w 23"/>
                    <a:gd name="T5" fmla="*/ 4 h 5"/>
                    <a:gd name="T6" fmla="*/ 21 w 23"/>
                    <a:gd name="T7" fmla="*/ 1 h 5"/>
                    <a:gd name="T8" fmla="*/ 10 w 23"/>
                    <a:gd name="T9" fmla="*/ 0 h 5"/>
                    <a:gd name="T10" fmla="*/ 1 w 23"/>
                    <a:gd name="T11" fmla="*/ 1 h 5"/>
                    <a:gd name="T12" fmla="*/ 3 w 23"/>
                    <a:gd name="T13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5">
                      <a:moveTo>
                        <a:pt x="3" y="4"/>
                      </a:moveTo>
                      <a:cubicBezTo>
                        <a:pt x="5" y="2"/>
                        <a:pt x="9" y="3"/>
                        <a:pt x="11" y="3"/>
                      </a:cubicBezTo>
                      <a:cubicBezTo>
                        <a:pt x="15" y="3"/>
                        <a:pt x="18" y="4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8" y="1"/>
                        <a:pt x="14" y="0"/>
                        <a:pt x="10" y="0"/>
                      </a:cubicBezTo>
                      <a:cubicBezTo>
                        <a:pt x="7" y="0"/>
                        <a:pt x="4" y="0"/>
                        <a:pt x="1" y="1"/>
                      </a:cubicBezTo>
                      <a:cubicBezTo>
                        <a:pt x="0" y="2"/>
                        <a:pt x="1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3" name="Freeform 258"/>
                <p:cNvSpPr>
                  <a:spLocks/>
                </p:cNvSpPr>
                <p:nvPr/>
              </p:nvSpPr>
              <p:spPr bwMode="auto">
                <a:xfrm>
                  <a:off x="951" y="1465"/>
                  <a:ext cx="35" cy="35"/>
                </a:xfrm>
                <a:custGeom>
                  <a:avLst/>
                  <a:gdLst>
                    <a:gd name="T0" fmla="*/ 29 w 53"/>
                    <a:gd name="T1" fmla="*/ 8 h 53"/>
                    <a:gd name="T2" fmla="*/ 3 w 53"/>
                    <a:gd name="T3" fmla="*/ 28 h 53"/>
                    <a:gd name="T4" fmla="*/ 30 w 53"/>
                    <a:gd name="T5" fmla="*/ 51 h 53"/>
                    <a:gd name="T6" fmla="*/ 50 w 53"/>
                    <a:gd name="T7" fmla="*/ 25 h 53"/>
                    <a:gd name="T8" fmla="*/ 24 w 53"/>
                    <a:gd name="T9" fmla="*/ 10 h 53"/>
                    <a:gd name="T10" fmla="*/ 25 w 53"/>
                    <a:gd name="T11" fmla="*/ 11 h 53"/>
                    <a:gd name="T12" fmla="*/ 38 w 53"/>
                    <a:gd name="T13" fmla="*/ 12 h 53"/>
                    <a:gd name="T14" fmla="*/ 49 w 53"/>
                    <a:gd name="T15" fmla="*/ 29 h 53"/>
                    <a:gd name="T16" fmla="*/ 27 w 53"/>
                    <a:gd name="T17" fmla="*/ 49 h 53"/>
                    <a:gd name="T18" fmla="*/ 6 w 53"/>
                    <a:gd name="T19" fmla="*/ 23 h 53"/>
                    <a:gd name="T20" fmla="*/ 29 w 53"/>
                    <a:gd name="T21" fmla="*/ 10 h 53"/>
                    <a:gd name="T22" fmla="*/ 29 w 53"/>
                    <a:gd name="T23" fmla="*/ 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" h="53">
                      <a:moveTo>
                        <a:pt x="29" y="8"/>
                      </a:moveTo>
                      <a:cubicBezTo>
                        <a:pt x="18" y="9"/>
                        <a:pt x="4" y="17"/>
                        <a:pt x="3" y="28"/>
                      </a:cubicBezTo>
                      <a:cubicBezTo>
                        <a:pt x="2" y="41"/>
                        <a:pt x="17" y="53"/>
                        <a:pt x="30" y="51"/>
                      </a:cubicBezTo>
                      <a:cubicBezTo>
                        <a:pt x="43" y="49"/>
                        <a:pt x="53" y="38"/>
                        <a:pt x="50" y="25"/>
                      </a:cubicBezTo>
                      <a:cubicBezTo>
                        <a:pt x="48" y="17"/>
                        <a:pt x="33" y="0"/>
                        <a:pt x="24" y="10"/>
                      </a:cubicBezTo>
                      <a:cubicBezTo>
                        <a:pt x="23" y="11"/>
                        <a:pt x="25" y="12"/>
                        <a:pt x="25" y="11"/>
                      </a:cubicBezTo>
                      <a:cubicBezTo>
                        <a:pt x="29" y="7"/>
                        <a:pt x="35" y="10"/>
                        <a:pt x="38" y="12"/>
                      </a:cubicBezTo>
                      <a:cubicBezTo>
                        <a:pt x="45" y="15"/>
                        <a:pt x="48" y="23"/>
                        <a:pt x="49" y="29"/>
                      </a:cubicBezTo>
                      <a:cubicBezTo>
                        <a:pt x="50" y="41"/>
                        <a:pt x="37" y="49"/>
                        <a:pt x="27" y="49"/>
                      </a:cubicBezTo>
                      <a:cubicBezTo>
                        <a:pt x="13" y="50"/>
                        <a:pt x="0" y="36"/>
                        <a:pt x="6" y="23"/>
                      </a:cubicBezTo>
                      <a:cubicBezTo>
                        <a:pt x="10" y="15"/>
                        <a:pt x="20" y="11"/>
                        <a:pt x="29" y="10"/>
                      </a:cubicBezTo>
                      <a:cubicBezTo>
                        <a:pt x="30" y="10"/>
                        <a:pt x="30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4" name="Freeform 259"/>
                <p:cNvSpPr>
                  <a:spLocks/>
                </p:cNvSpPr>
                <p:nvPr/>
              </p:nvSpPr>
              <p:spPr bwMode="auto">
                <a:xfrm>
                  <a:off x="965" y="1474"/>
                  <a:ext cx="4" cy="4"/>
                </a:xfrm>
                <a:custGeom>
                  <a:avLst/>
                  <a:gdLst>
                    <a:gd name="T0" fmla="*/ 4 w 6"/>
                    <a:gd name="T1" fmla="*/ 0 h 6"/>
                    <a:gd name="T2" fmla="*/ 1 w 6"/>
                    <a:gd name="T3" fmla="*/ 4 h 6"/>
                    <a:gd name="T4" fmla="*/ 2 w 6"/>
                    <a:gd name="T5" fmla="*/ 5 h 6"/>
                    <a:gd name="T6" fmla="*/ 5 w 6"/>
                    <a:gd name="T7" fmla="*/ 2 h 6"/>
                    <a:gd name="T8" fmla="*/ 4 w 6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4" y="0"/>
                      </a:move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5" name="Freeform 260"/>
                <p:cNvSpPr>
                  <a:spLocks/>
                </p:cNvSpPr>
                <p:nvPr/>
              </p:nvSpPr>
              <p:spPr bwMode="auto">
                <a:xfrm>
                  <a:off x="965" y="1476"/>
                  <a:ext cx="4" cy="12"/>
                </a:xfrm>
                <a:custGeom>
                  <a:avLst/>
                  <a:gdLst>
                    <a:gd name="T0" fmla="*/ 0 w 6"/>
                    <a:gd name="T1" fmla="*/ 2 h 17"/>
                    <a:gd name="T2" fmla="*/ 3 w 6"/>
                    <a:gd name="T3" fmla="*/ 10 h 17"/>
                    <a:gd name="T4" fmla="*/ 4 w 6"/>
                    <a:gd name="T5" fmla="*/ 16 h 17"/>
                    <a:gd name="T6" fmla="*/ 6 w 6"/>
                    <a:gd name="T7" fmla="*/ 16 h 17"/>
                    <a:gd name="T8" fmla="*/ 5 w 6"/>
                    <a:gd name="T9" fmla="*/ 10 h 17"/>
                    <a:gd name="T10" fmla="*/ 2 w 6"/>
                    <a:gd name="T11" fmla="*/ 1 h 17"/>
                    <a:gd name="T12" fmla="*/ 0 w 6"/>
                    <a:gd name="T13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17">
                      <a:moveTo>
                        <a:pt x="0" y="2"/>
                      </a:moveTo>
                      <a:cubicBezTo>
                        <a:pt x="1" y="4"/>
                        <a:pt x="2" y="7"/>
                        <a:pt x="3" y="10"/>
                      </a:cubicBezTo>
                      <a:cubicBezTo>
                        <a:pt x="4" y="12"/>
                        <a:pt x="3" y="14"/>
                        <a:pt x="4" y="16"/>
                      </a:cubicBezTo>
                      <a:cubicBezTo>
                        <a:pt x="5" y="17"/>
                        <a:pt x="6" y="17"/>
                        <a:pt x="6" y="16"/>
                      </a:cubicBezTo>
                      <a:cubicBezTo>
                        <a:pt x="5" y="14"/>
                        <a:pt x="5" y="12"/>
                        <a:pt x="5" y="10"/>
                      </a:cubicBezTo>
                      <a:cubicBezTo>
                        <a:pt x="4" y="7"/>
                        <a:pt x="2" y="4"/>
                        <a:pt x="2" y="1"/>
                      </a:cubicBezTo>
                      <a:cubicBezTo>
                        <a:pt x="2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6" name="Freeform 26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4" cy="11"/>
                </a:xfrm>
                <a:custGeom>
                  <a:avLst/>
                  <a:gdLst>
                    <a:gd name="T0" fmla="*/ 2 w 5"/>
                    <a:gd name="T1" fmla="*/ 15 h 16"/>
                    <a:gd name="T2" fmla="*/ 4 w 5"/>
                    <a:gd name="T3" fmla="*/ 2 h 16"/>
                    <a:gd name="T4" fmla="*/ 3 w 5"/>
                    <a:gd name="T5" fmla="*/ 1 h 16"/>
                    <a:gd name="T6" fmla="*/ 0 w 5"/>
                    <a:gd name="T7" fmla="*/ 15 h 16"/>
                    <a:gd name="T8" fmla="*/ 2 w 5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2" y="15"/>
                      </a:moveTo>
                      <a:cubicBezTo>
                        <a:pt x="4" y="11"/>
                        <a:pt x="3" y="6"/>
                        <a:pt x="4" y="2"/>
                      </a:cubicBezTo>
                      <a:cubicBezTo>
                        <a:pt x="5" y="1"/>
                        <a:pt x="3" y="0"/>
                        <a:pt x="3" y="1"/>
                      </a:cubicBezTo>
                      <a:cubicBezTo>
                        <a:pt x="2" y="6"/>
                        <a:pt x="2" y="11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7" name="Freeform 26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4" cy="4"/>
                </a:xfrm>
                <a:custGeom>
                  <a:avLst/>
                  <a:gdLst>
                    <a:gd name="T0" fmla="*/ 2 w 6"/>
                    <a:gd name="T1" fmla="*/ 1 h 7"/>
                    <a:gd name="T2" fmla="*/ 2 w 6"/>
                    <a:gd name="T3" fmla="*/ 1 h 7"/>
                    <a:gd name="T4" fmla="*/ 0 w 6"/>
                    <a:gd name="T5" fmla="*/ 2 h 7"/>
                    <a:gd name="T6" fmla="*/ 4 w 6"/>
                    <a:gd name="T7" fmla="*/ 6 h 7"/>
                    <a:gd name="T8" fmla="*/ 5 w 6"/>
                    <a:gd name="T9" fmla="*/ 5 h 7"/>
                    <a:gd name="T10" fmla="*/ 2 w 6"/>
                    <a:gd name="T11" fmla="*/ 1 h 7"/>
                    <a:gd name="T12" fmla="*/ 0 w 6"/>
                    <a:gd name="T13" fmla="*/ 1 h 7"/>
                    <a:gd name="T14" fmla="*/ 1 w 6"/>
                    <a:gd name="T15" fmla="*/ 2 h 7"/>
                    <a:gd name="T16" fmla="*/ 2 w 6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7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2" y="3"/>
                        <a:pt x="3" y="5"/>
                        <a:pt x="4" y="6"/>
                      </a:cubicBezTo>
                      <a:cubicBezTo>
                        <a:pt x="5" y="7"/>
                        <a:pt x="6" y="6"/>
                        <a:pt x="5" y="5"/>
                      </a:cubicBezTo>
                      <a:cubicBezTo>
                        <a:pt x="4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8" name="Freeform 263"/>
                <p:cNvSpPr>
                  <a:spLocks/>
                </p:cNvSpPr>
                <p:nvPr/>
              </p:nvSpPr>
              <p:spPr bwMode="auto">
                <a:xfrm>
                  <a:off x="967" y="148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8 w 10"/>
                    <a:gd name="T5" fmla="*/ 0 h 6"/>
                    <a:gd name="T6" fmla="*/ 1 w 10"/>
                    <a:gd name="T7" fmla="*/ 3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3"/>
                        <a:pt x="7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2"/>
                        <a:pt x="1" y="3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29" name="Freeform 264"/>
                <p:cNvSpPr>
                  <a:spLocks/>
                </p:cNvSpPr>
                <p:nvPr/>
              </p:nvSpPr>
              <p:spPr bwMode="auto">
                <a:xfrm>
                  <a:off x="972" y="1484"/>
                  <a:ext cx="4" cy="4"/>
                </a:xfrm>
                <a:custGeom>
                  <a:avLst/>
                  <a:gdLst>
                    <a:gd name="T0" fmla="*/ 0 w 6"/>
                    <a:gd name="T1" fmla="*/ 2 h 6"/>
                    <a:gd name="T2" fmla="*/ 4 w 6"/>
                    <a:gd name="T3" fmla="*/ 5 h 6"/>
                    <a:gd name="T4" fmla="*/ 5 w 6"/>
                    <a:gd name="T5" fmla="*/ 4 h 6"/>
                    <a:gd name="T6" fmla="*/ 2 w 6"/>
                    <a:gd name="T7" fmla="*/ 1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5" y="6"/>
                        <a:pt x="6" y="4"/>
                        <a:pt x="5" y="4"/>
                      </a:cubicBezTo>
                      <a:cubicBezTo>
                        <a:pt x="4" y="3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0" name="Freeform 265"/>
                <p:cNvSpPr>
                  <a:spLocks/>
                </p:cNvSpPr>
                <p:nvPr/>
              </p:nvSpPr>
              <p:spPr bwMode="auto">
                <a:xfrm>
                  <a:off x="967" y="1487"/>
                  <a:ext cx="6" cy="3"/>
                </a:xfrm>
                <a:custGeom>
                  <a:avLst/>
                  <a:gdLst>
                    <a:gd name="T0" fmla="*/ 1 w 9"/>
                    <a:gd name="T1" fmla="*/ 2 h 4"/>
                    <a:gd name="T2" fmla="*/ 7 w 9"/>
                    <a:gd name="T3" fmla="*/ 4 h 4"/>
                    <a:gd name="T4" fmla="*/ 8 w 9"/>
                    <a:gd name="T5" fmla="*/ 2 h 4"/>
                    <a:gd name="T6" fmla="*/ 1 w 9"/>
                    <a:gd name="T7" fmla="*/ 0 h 4"/>
                    <a:gd name="T8" fmla="*/ 1 w 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4">
                      <a:moveTo>
                        <a:pt x="1" y="2"/>
                      </a:moveTo>
                      <a:cubicBezTo>
                        <a:pt x="3" y="1"/>
                        <a:pt x="5" y="3"/>
                        <a:pt x="7" y="4"/>
                      </a:cubicBezTo>
                      <a:cubicBezTo>
                        <a:pt x="8" y="4"/>
                        <a:pt x="9" y="2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1" name="Freeform 266"/>
                <p:cNvSpPr>
                  <a:spLocks/>
                </p:cNvSpPr>
                <p:nvPr/>
              </p:nvSpPr>
              <p:spPr bwMode="auto">
                <a:xfrm>
                  <a:off x="971" y="1486"/>
                  <a:ext cx="5" cy="4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3" y="4"/>
                        <a:pt x="4" y="3"/>
                        <a:pt x="6" y="2"/>
                      </a:cubicBezTo>
                      <a:cubicBezTo>
                        <a:pt x="7" y="2"/>
                        <a:pt x="6" y="0"/>
                        <a:pt x="5" y="1"/>
                      </a:cubicBezTo>
                      <a:cubicBezTo>
                        <a:pt x="4" y="2"/>
                        <a:pt x="2" y="2"/>
                        <a:pt x="1" y="3"/>
                      </a:cubicBezTo>
                      <a:cubicBezTo>
                        <a:pt x="0" y="4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2" name="Freeform 267"/>
                <p:cNvSpPr>
                  <a:spLocks/>
                </p:cNvSpPr>
                <p:nvPr/>
              </p:nvSpPr>
              <p:spPr bwMode="auto">
                <a:xfrm>
                  <a:off x="965" y="1478"/>
                  <a:ext cx="2" cy="3"/>
                </a:xfrm>
                <a:custGeom>
                  <a:avLst/>
                  <a:gdLst>
                    <a:gd name="T0" fmla="*/ 0 w 3"/>
                    <a:gd name="T1" fmla="*/ 1 h 5"/>
                    <a:gd name="T2" fmla="*/ 1 w 3"/>
                    <a:gd name="T3" fmla="*/ 4 h 5"/>
                    <a:gd name="T4" fmla="*/ 3 w 3"/>
                    <a:gd name="T5" fmla="*/ 3 h 5"/>
                    <a:gd name="T6" fmla="*/ 2 w 3"/>
                    <a:gd name="T7" fmla="*/ 1 h 5"/>
                    <a:gd name="T8" fmla="*/ 0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1"/>
                      </a:moveTo>
                      <a:cubicBezTo>
                        <a:pt x="0" y="2"/>
                        <a:pt x="1" y="3"/>
                        <a:pt x="1" y="4"/>
                      </a:cubicBezTo>
                      <a:cubicBezTo>
                        <a:pt x="1" y="5"/>
                        <a:pt x="3" y="4"/>
                        <a:pt x="3" y="3"/>
                      </a:cubicBezTo>
                      <a:cubicBezTo>
                        <a:pt x="2" y="2"/>
                        <a:pt x="2" y="2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3" name="Freeform 268"/>
                <p:cNvSpPr>
                  <a:spLocks/>
                </p:cNvSpPr>
                <p:nvPr/>
              </p:nvSpPr>
              <p:spPr bwMode="auto">
                <a:xfrm>
                  <a:off x="965" y="1476"/>
                  <a:ext cx="2" cy="6"/>
                </a:xfrm>
                <a:custGeom>
                  <a:avLst/>
                  <a:gdLst>
                    <a:gd name="T0" fmla="*/ 2 w 3"/>
                    <a:gd name="T1" fmla="*/ 1 h 9"/>
                    <a:gd name="T2" fmla="*/ 2 w 3"/>
                    <a:gd name="T3" fmla="*/ 0 h 9"/>
                    <a:gd name="T4" fmla="*/ 1 w 3"/>
                    <a:gd name="T5" fmla="*/ 2 h 9"/>
                    <a:gd name="T6" fmla="*/ 1 w 3"/>
                    <a:gd name="T7" fmla="*/ 2 h 9"/>
                    <a:gd name="T8" fmla="*/ 1 w 3"/>
                    <a:gd name="T9" fmla="*/ 3 h 9"/>
                    <a:gd name="T10" fmla="*/ 1 w 3"/>
                    <a:gd name="T11" fmla="*/ 5 h 9"/>
                    <a:gd name="T12" fmla="*/ 2 w 3"/>
                    <a:gd name="T13" fmla="*/ 8 h 9"/>
                    <a:gd name="T14" fmla="*/ 3 w 3"/>
                    <a:gd name="T15" fmla="*/ 8 h 9"/>
                    <a:gd name="T16" fmla="*/ 3 w 3"/>
                    <a:gd name="T17" fmla="*/ 3 h 9"/>
                    <a:gd name="T18" fmla="*/ 1 w 3"/>
                    <a:gd name="T19" fmla="*/ 0 h 9"/>
                    <a:gd name="T20" fmla="*/ 0 w 3"/>
                    <a:gd name="T21" fmla="*/ 1 h 9"/>
                    <a:gd name="T22" fmla="*/ 1 w 3"/>
                    <a:gd name="T23" fmla="*/ 2 h 9"/>
                    <a:gd name="T24" fmla="*/ 2 w 3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9">
                      <a:moveTo>
                        <a:pt x="2" y="1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2" y="6"/>
                        <a:pt x="2" y="7"/>
                        <a:pt x="2" y="8"/>
                      </a:cubicBezTo>
                      <a:cubicBezTo>
                        <a:pt x="2" y="9"/>
                        <a:pt x="3" y="9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3" y="2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1" y="3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4" name="Freeform 269"/>
                <p:cNvSpPr>
                  <a:spLocks/>
                </p:cNvSpPr>
                <p:nvPr/>
              </p:nvSpPr>
              <p:spPr bwMode="auto">
                <a:xfrm>
                  <a:off x="967" y="1476"/>
                  <a:ext cx="1" cy="6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1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6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6"/>
                        <a:pt x="1" y="4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5" name="Freeform 270"/>
                <p:cNvSpPr>
                  <a:spLocks/>
                </p:cNvSpPr>
                <p:nvPr/>
              </p:nvSpPr>
              <p:spPr bwMode="auto">
                <a:xfrm>
                  <a:off x="966" y="1476"/>
                  <a:ext cx="3" cy="8"/>
                </a:xfrm>
                <a:custGeom>
                  <a:avLst/>
                  <a:gdLst>
                    <a:gd name="T0" fmla="*/ 1 w 4"/>
                    <a:gd name="T1" fmla="*/ 2 h 13"/>
                    <a:gd name="T2" fmla="*/ 1 w 4"/>
                    <a:gd name="T3" fmla="*/ 2 h 13"/>
                    <a:gd name="T4" fmla="*/ 2 w 4"/>
                    <a:gd name="T5" fmla="*/ 4 h 13"/>
                    <a:gd name="T6" fmla="*/ 2 w 4"/>
                    <a:gd name="T7" fmla="*/ 7 h 13"/>
                    <a:gd name="T8" fmla="*/ 2 w 4"/>
                    <a:gd name="T9" fmla="*/ 11 h 13"/>
                    <a:gd name="T10" fmla="*/ 3 w 4"/>
                    <a:gd name="T11" fmla="*/ 11 h 13"/>
                    <a:gd name="T12" fmla="*/ 3 w 4"/>
                    <a:gd name="T13" fmla="*/ 5 h 13"/>
                    <a:gd name="T14" fmla="*/ 2 w 4"/>
                    <a:gd name="T15" fmla="*/ 0 h 13"/>
                    <a:gd name="T16" fmla="*/ 1 w 4"/>
                    <a:gd name="T17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2" y="3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2" y="8"/>
                        <a:pt x="2" y="10"/>
                        <a:pt x="2" y="11"/>
                      </a:cubicBezTo>
                      <a:cubicBezTo>
                        <a:pt x="2" y="13"/>
                        <a:pt x="3" y="13"/>
                        <a:pt x="3" y="11"/>
                      </a:cubicBezTo>
                      <a:cubicBezTo>
                        <a:pt x="3" y="9"/>
                        <a:pt x="3" y="7"/>
                        <a:pt x="3" y="5"/>
                      </a:cubicBezTo>
                      <a:cubicBezTo>
                        <a:pt x="3" y="4"/>
                        <a:pt x="4" y="1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6" name="Freeform 271"/>
                <p:cNvSpPr>
                  <a:spLocks/>
                </p:cNvSpPr>
                <p:nvPr/>
              </p:nvSpPr>
              <p:spPr bwMode="auto">
                <a:xfrm>
                  <a:off x="967" y="1476"/>
                  <a:ext cx="2" cy="7"/>
                </a:xfrm>
                <a:custGeom>
                  <a:avLst/>
                  <a:gdLst>
                    <a:gd name="T0" fmla="*/ 0 w 2"/>
                    <a:gd name="T1" fmla="*/ 1 h 10"/>
                    <a:gd name="T2" fmla="*/ 0 w 2"/>
                    <a:gd name="T3" fmla="*/ 9 h 10"/>
                    <a:gd name="T4" fmla="*/ 2 w 2"/>
                    <a:gd name="T5" fmla="*/ 9 h 10"/>
                    <a:gd name="T6" fmla="*/ 2 w 2"/>
                    <a:gd name="T7" fmla="*/ 1 h 10"/>
                    <a:gd name="T8" fmla="*/ 0 w 2"/>
                    <a:gd name="T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0">
                      <a:moveTo>
                        <a:pt x="0" y="1"/>
                      </a:moveTo>
                      <a:cubicBezTo>
                        <a:pt x="0" y="4"/>
                        <a:pt x="0" y="7"/>
                        <a:pt x="0" y="9"/>
                      </a:cubicBezTo>
                      <a:cubicBezTo>
                        <a:pt x="0" y="10"/>
                        <a:pt x="2" y="10"/>
                        <a:pt x="2" y="9"/>
                      </a:cubicBezTo>
                      <a:cubicBezTo>
                        <a:pt x="2" y="7"/>
                        <a:pt x="2" y="4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7" name="Freeform 272"/>
                <p:cNvSpPr>
                  <a:spLocks/>
                </p:cNvSpPr>
                <p:nvPr/>
              </p:nvSpPr>
              <p:spPr bwMode="auto">
                <a:xfrm>
                  <a:off x="967" y="1474"/>
                  <a:ext cx="3" cy="6"/>
                </a:xfrm>
                <a:custGeom>
                  <a:avLst/>
                  <a:gdLst>
                    <a:gd name="T0" fmla="*/ 2 w 5"/>
                    <a:gd name="T1" fmla="*/ 3 h 8"/>
                    <a:gd name="T2" fmla="*/ 1 w 5"/>
                    <a:gd name="T3" fmla="*/ 3 h 8"/>
                    <a:gd name="T4" fmla="*/ 1 w 5"/>
                    <a:gd name="T5" fmla="*/ 3 h 8"/>
                    <a:gd name="T6" fmla="*/ 2 w 5"/>
                    <a:gd name="T7" fmla="*/ 5 h 8"/>
                    <a:gd name="T8" fmla="*/ 3 w 5"/>
                    <a:gd name="T9" fmla="*/ 7 h 8"/>
                    <a:gd name="T10" fmla="*/ 4 w 5"/>
                    <a:gd name="T11" fmla="*/ 7 h 8"/>
                    <a:gd name="T12" fmla="*/ 3 w 5"/>
                    <a:gd name="T13" fmla="*/ 3 h 8"/>
                    <a:gd name="T14" fmla="*/ 0 w 5"/>
                    <a:gd name="T15" fmla="*/ 2 h 8"/>
                    <a:gd name="T16" fmla="*/ 2 w 5"/>
                    <a:gd name="T17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8">
                      <a:moveTo>
                        <a:pt x="2" y="3"/>
                      </a:moveTo>
                      <a:cubicBezTo>
                        <a:pt x="1" y="4"/>
                        <a:pt x="0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4"/>
                        <a:pt x="2" y="4"/>
                        <a:pt x="2" y="5"/>
                      </a:cubicBezTo>
                      <a:cubicBezTo>
                        <a:pt x="2" y="6"/>
                        <a:pt x="3" y="7"/>
                        <a:pt x="3" y="7"/>
                      </a:cubicBezTo>
                      <a:cubicBezTo>
                        <a:pt x="3" y="8"/>
                        <a:pt x="5" y="8"/>
                        <a:pt x="4" y="7"/>
                      </a:cubicBezTo>
                      <a:cubicBezTo>
                        <a:pt x="4" y="6"/>
                        <a:pt x="3" y="4"/>
                        <a:pt x="3" y="3"/>
                      </a:cubicBezTo>
                      <a:cubicBezTo>
                        <a:pt x="2" y="2"/>
                        <a:pt x="1" y="0"/>
                        <a:pt x="0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8" name="Freeform 273"/>
                <p:cNvSpPr>
                  <a:spLocks/>
                </p:cNvSpPr>
                <p:nvPr/>
              </p:nvSpPr>
              <p:spPr bwMode="auto">
                <a:xfrm>
                  <a:off x="968" y="1486"/>
                  <a:ext cx="4" cy="2"/>
                </a:xfrm>
                <a:custGeom>
                  <a:avLst/>
                  <a:gdLst>
                    <a:gd name="T0" fmla="*/ 2 w 6"/>
                    <a:gd name="T1" fmla="*/ 2 h 2"/>
                    <a:gd name="T2" fmla="*/ 5 w 6"/>
                    <a:gd name="T3" fmla="*/ 1 h 2"/>
                    <a:gd name="T4" fmla="*/ 5 w 6"/>
                    <a:gd name="T5" fmla="*/ 0 h 2"/>
                    <a:gd name="T6" fmla="*/ 1 w 6"/>
                    <a:gd name="T7" fmla="*/ 0 h 2"/>
                    <a:gd name="T8" fmla="*/ 2 w 6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2">
                      <a:moveTo>
                        <a:pt x="2" y="2"/>
                      </a:moveTo>
                      <a:cubicBezTo>
                        <a:pt x="3" y="2"/>
                        <a:pt x="4" y="1"/>
                        <a:pt x="5" y="1"/>
                      </a:cubicBezTo>
                      <a:cubicBezTo>
                        <a:pt x="6" y="1"/>
                        <a:pt x="6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39" name="Freeform 274"/>
                <p:cNvSpPr>
                  <a:spLocks/>
                </p:cNvSpPr>
                <p:nvPr/>
              </p:nvSpPr>
              <p:spPr bwMode="auto">
                <a:xfrm>
                  <a:off x="969" y="1486"/>
                  <a:ext cx="4" cy="2"/>
                </a:xfrm>
                <a:custGeom>
                  <a:avLst/>
                  <a:gdLst>
                    <a:gd name="T0" fmla="*/ 1 w 6"/>
                    <a:gd name="T1" fmla="*/ 3 h 3"/>
                    <a:gd name="T2" fmla="*/ 5 w 6"/>
                    <a:gd name="T3" fmla="*/ 2 h 3"/>
                    <a:gd name="T4" fmla="*/ 5 w 6"/>
                    <a:gd name="T5" fmla="*/ 0 h 3"/>
                    <a:gd name="T6" fmla="*/ 1 w 6"/>
                    <a:gd name="T7" fmla="*/ 1 h 3"/>
                    <a:gd name="T8" fmla="*/ 1 w 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3">
                      <a:moveTo>
                        <a:pt x="1" y="3"/>
                      </a:moveTo>
                      <a:cubicBezTo>
                        <a:pt x="3" y="3"/>
                        <a:pt x="4" y="3"/>
                        <a:pt x="5" y="2"/>
                      </a:cubicBezTo>
                      <a:cubicBezTo>
                        <a:pt x="6" y="2"/>
                        <a:pt x="6" y="0"/>
                        <a:pt x="5" y="0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0" name="Freeform 275"/>
                <p:cNvSpPr>
                  <a:spLocks/>
                </p:cNvSpPr>
                <p:nvPr/>
              </p:nvSpPr>
              <p:spPr bwMode="auto">
                <a:xfrm>
                  <a:off x="970" y="1486"/>
                  <a:ext cx="5" cy="2"/>
                </a:xfrm>
                <a:custGeom>
                  <a:avLst/>
                  <a:gdLst>
                    <a:gd name="T0" fmla="*/ 1 w 8"/>
                    <a:gd name="T1" fmla="*/ 2 h 4"/>
                    <a:gd name="T2" fmla="*/ 4 w 8"/>
                    <a:gd name="T3" fmla="*/ 2 h 4"/>
                    <a:gd name="T4" fmla="*/ 4 w 8"/>
                    <a:gd name="T5" fmla="*/ 0 h 4"/>
                    <a:gd name="T6" fmla="*/ 3 w 8"/>
                    <a:gd name="T7" fmla="*/ 0 h 4"/>
                    <a:gd name="T8" fmla="*/ 3 w 8"/>
                    <a:gd name="T9" fmla="*/ 1 h 4"/>
                    <a:gd name="T10" fmla="*/ 2 w 8"/>
                    <a:gd name="T11" fmla="*/ 2 h 4"/>
                    <a:gd name="T12" fmla="*/ 2 w 8"/>
                    <a:gd name="T13" fmla="*/ 4 h 4"/>
                    <a:gd name="T14" fmla="*/ 4 w 8"/>
                    <a:gd name="T15" fmla="*/ 3 h 4"/>
                    <a:gd name="T16" fmla="*/ 4 w 8"/>
                    <a:gd name="T17" fmla="*/ 2 h 4"/>
                    <a:gd name="T18" fmla="*/ 1 w 8"/>
                    <a:gd name="T19" fmla="*/ 2 h 4"/>
                    <a:gd name="T20" fmla="*/ 1 w 8"/>
                    <a:gd name="T21" fmla="*/ 4 h 4"/>
                    <a:gd name="T22" fmla="*/ 3 w 8"/>
                    <a:gd name="T23" fmla="*/ 4 h 4"/>
                    <a:gd name="T24" fmla="*/ 3 w 8"/>
                    <a:gd name="T25" fmla="*/ 3 h 4"/>
                    <a:gd name="T26" fmla="*/ 2 w 8"/>
                    <a:gd name="T27" fmla="*/ 2 h 4"/>
                    <a:gd name="T28" fmla="*/ 1 w 8"/>
                    <a:gd name="T29" fmla="*/ 3 h 4"/>
                    <a:gd name="T30" fmla="*/ 6 w 8"/>
                    <a:gd name="T31" fmla="*/ 1 h 4"/>
                    <a:gd name="T32" fmla="*/ 4 w 8"/>
                    <a:gd name="T33" fmla="*/ 2 h 4"/>
                    <a:gd name="T34" fmla="*/ 5 w 8"/>
                    <a:gd name="T35" fmla="*/ 2 h 4"/>
                    <a:gd name="T36" fmla="*/ 6 w 8"/>
                    <a:gd name="T37" fmla="*/ 2 h 4"/>
                    <a:gd name="T38" fmla="*/ 7 w 8"/>
                    <a:gd name="T39" fmla="*/ 1 h 4"/>
                    <a:gd name="T40" fmla="*/ 6 w 8"/>
                    <a:gd name="T41" fmla="*/ 1 h 4"/>
                    <a:gd name="T42" fmla="*/ 6 w 8"/>
                    <a:gd name="T43" fmla="*/ 1 h 4"/>
                    <a:gd name="T44" fmla="*/ 4 w 8"/>
                    <a:gd name="T45" fmla="*/ 1 h 4"/>
                    <a:gd name="T46" fmla="*/ 2 w 8"/>
                    <a:gd name="T47" fmla="*/ 2 h 4"/>
                    <a:gd name="T48" fmla="*/ 1 w 8"/>
                    <a:gd name="T49" fmla="*/ 3 h 4"/>
                    <a:gd name="T50" fmla="*/ 2 w 8"/>
                    <a:gd name="T51" fmla="*/ 4 h 4"/>
                    <a:gd name="T52" fmla="*/ 3 w 8"/>
                    <a:gd name="T53" fmla="*/ 2 h 4"/>
                    <a:gd name="T54" fmla="*/ 1 w 8"/>
                    <a:gd name="T55" fmla="*/ 2 h 4"/>
                    <a:gd name="T56" fmla="*/ 2 w 8"/>
                    <a:gd name="T57" fmla="*/ 4 h 4"/>
                    <a:gd name="T58" fmla="*/ 4 w 8"/>
                    <a:gd name="T59" fmla="*/ 3 h 4"/>
                    <a:gd name="T60" fmla="*/ 4 w 8"/>
                    <a:gd name="T61" fmla="*/ 2 h 4"/>
                    <a:gd name="T62" fmla="*/ 2 w 8"/>
                    <a:gd name="T63" fmla="*/ 2 h 4"/>
                    <a:gd name="T64" fmla="*/ 3 w 8"/>
                    <a:gd name="T65" fmla="*/ 3 h 4"/>
                    <a:gd name="T66" fmla="*/ 4 w 8"/>
                    <a:gd name="T67" fmla="*/ 0 h 4"/>
                    <a:gd name="T68" fmla="*/ 3 w 8"/>
                    <a:gd name="T69" fmla="*/ 1 h 4"/>
                    <a:gd name="T70" fmla="*/ 4 w 8"/>
                    <a:gd name="T71" fmla="*/ 1 h 4"/>
                    <a:gd name="T72" fmla="*/ 4 w 8"/>
                    <a:gd name="T73" fmla="*/ 0 h 4"/>
                    <a:gd name="T74" fmla="*/ 1 w 8"/>
                    <a:gd name="T75" fmla="*/ 0 h 4"/>
                    <a:gd name="T76" fmla="*/ 1 w 8"/>
                    <a:gd name="T7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8" h="4">
                      <a:moveTo>
                        <a:pt x="1" y="2"/>
                      </a:moveTo>
                      <a:cubicBezTo>
                        <a:pt x="2" y="2"/>
                        <a:pt x="3" y="2"/>
                        <a:pt x="4" y="2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1"/>
                        <a:pt x="3" y="1"/>
                      </a:cubicBezTo>
                      <a:cubicBezTo>
                        <a:pt x="3" y="1"/>
                        <a:pt x="2" y="2"/>
                        <a:pt x="2" y="2"/>
                      </a:cubicBezTo>
                      <a:cubicBezTo>
                        <a:pt x="1" y="3"/>
                        <a:pt x="2" y="4"/>
                        <a:pt x="2" y="4"/>
                      </a:cubicBezTo>
                      <a:cubicBezTo>
                        <a:pt x="3" y="4"/>
                        <a:pt x="4" y="4"/>
                        <a:pt x="4" y="3"/>
                      </a:cubicBez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3"/>
                        <a:pt x="0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4" y="4"/>
                        <a:pt x="4" y="3"/>
                        <a:pt x="3" y="3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3" y="4"/>
                        <a:pt x="6" y="4"/>
                        <a:pt x="6" y="1"/>
                      </a:cubicBezTo>
                      <a:cubicBezTo>
                        <a:pt x="5" y="1"/>
                        <a:pt x="5" y="1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7" y="3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3"/>
                        <a:pt x="3" y="3"/>
                        <a:pt x="3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2" y="4"/>
                        <a:pt x="3" y="4"/>
                        <a:pt x="4" y="3"/>
                      </a:cubicBezTo>
                      <a:cubicBezTo>
                        <a:pt x="5" y="3"/>
                        <a:pt x="5" y="2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4" y="2"/>
                        <a:pt x="5" y="1"/>
                        <a:pt x="4" y="0"/>
                      </a:cubicBezTo>
                      <a:cubicBezTo>
                        <a:pt x="4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1" name="Freeform 276"/>
                <p:cNvSpPr>
                  <a:spLocks/>
                </p:cNvSpPr>
                <p:nvPr/>
              </p:nvSpPr>
              <p:spPr bwMode="auto">
                <a:xfrm>
                  <a:off x="843" y="1328"/>
                  <a:ext cx="58" cy="40"/>
                </a:xfrm>
                <a:custGeom>
                  <a:avLst/>
                  <a:gdLst>
                    <a:gd name="T0" fmla="*/ 13 w 88"/>
                    <a:gd name="T1" fmla="*/ 57 h 60"/>
                    <a:gd name="T2" fmla="*/ 42 w 88"/>
                    <a:gd name="T3" fmla="*/ 7 h 60"/>
                    <a:gd name="T4" fmla="*/ 75 w 88"/>
                    <a:gd name="T5" fmla="*/ 54 h 60"/>
                    <a:gd name="T6" fmla="*/ 78 w 88"/>
                    <a:gd name="T7" fmla="*/ 55 h 60"/>
                    <a:gd name="T8" fmla="*/ 49 w 88"/>
                    <a:gd name="T9" fmla="*/ 4 h 60"/>
                    <a:gd name="T10" fmla="*/ 11 w 88"/>
                    <a:gd name="T11" fmla="*/ 58 h 60"/>
                    <a:gd name="T12" fmla="*/ 13 w 88"/>
                    <a:gd name="T13" fmla="*/ 5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60">
                      <a:moveTo>
                        <a:pt x="13" y="57"/>
                      </a:moveTo>
                      <a:cubicBezTo>
                        <a:pt x="4" y="37"/>
                        <a:pt x="23" y="13"/>
                        <a:pt x="42" y="7"/>
                      </a:cubicBezTo>
                      <a:cubicBezTo>
                        <a:pt x="65" y="0"/>
                        <a:pt x="86" y="36"/>
                        <a:pt x="75" y="54"/>
                      </a:cubicBezTo>
                      <a:cubicBezTo>
                        <a:pt x="74" y="55"/>
                        <a:pt x="77" y="57"/>
                        <a:pt x="78" y="55"/>
                      </a:cubicBezTo>
                      <a:cubicBezTo>
                        <a:pt x="88" y="38"/>
                        <a:pt x="71" y="4"/>
                        <a:pt x="49" y="4"/>
                      </a:cubicBezTo>
                      <a:cubicBezTo>
                        <a:pt x="24" y="4"/>
                        <a:pt x="0" y="35"/>
                        <a:pt x="11" y="58"/>
                      </a:cubicBezTo>
                      <a:cubicBezTo>
                        <a:pt x="11" y="60"/>
                        <a:pt x="14" y="58"/>
                        <a:pt x="13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2" name="Freeform 277"/>
                <p:cNvSpPr>
                  <a:spLocks/>
                </p:cNvSpPr>
                <p:nvPr/>
              </p:nvSpPr>
              <p:spPr bwMode="auto">
                <a:xfrm>
                  <a:off x="849" y="1346"/>
                  <a:ext cx="10" cy="27"/>
                </a:xfrm>
                <a:custGeom>
                  <a:avLst/>
                  <a:gdLst>
                    <a:gd name="T0" fmla="*/ 4 w 15"/>
                    <a:gd name="T1" fmla="*/ 10 h 40"/>
                    <a:gd name="T2" fmla="*/ 10 w 15"/>
                    <a:gd name="T3" fmla="*/ 20 h 40"/>
                    <a:gd name="T4" fmla="*/ 11 w 15"/>
                    <a:gd name="T5" fmla="*/ 26 h 40"/>
                    <a:gd name="T6" fmla="*/ 10 w 15"/>
                    <a:gd name="T7" fmla="*/ 32 h 40"/>
                    <a:gd name="T8" fmla="*/ 5 w 15"/>
                    <a:gd name="T9" fmla="*/ 33 h 40"/>
                    <a:gd name="T10" fmla="*/ 4 w 15"/>
                    <a:gd name="T11" fmla="*/ 30 h 40"/>
                    <a:gd name="T12" fmla="*/ 1 w 15"/>
                    <a:gd name="T13" fmla="*/ 31 h 40"/>
                    <a:gd name="T14" fmla="*/ 11 w 15"/>
                    <a:gd name="T15" fmla="*/ 37 h 40"/>
                    <a:gd name="T16" fmla="*/ 13 w 15"/>
                    <a:gd name="T17" fmla="*/ 23 h 40"/>
                    <a:gd name="T18" fmla="*/ 2 w 15"/>
                    <a:gd name="T19" fmla="*/ 8 h 40"/>
                    <a:gd name="T20" fmla="*/ 4 w 15"/>
                    <a:gd name="T21" fmla="*/ 1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40">
                      <a:moveTo>
                        <a:pt x="4" y="10"/>
                      </a:moveTo>
                      <a:cubicBezTo>
                        <a:pt x="8" y="6"/>
                        <a:pt x="10" y="18"/>
                        <a:pt x="10" y="20"/>
                      </a:cubicBezTo>
                      <a:cubicBezTo>
                        <a:pt x="10" y="22"/>
                        <a:pt x="11" y="24"/>
                        <a:pt x="11" y="26"/>
                      </a:cubicBezTo>
                      <a:cubicBezTo>
                        <a:pt x="11" y="28"/>
                        <a:pt x="11" y="30"/>
                        <a:pt x="10" y="32"/>
                      </a:cubicBezTo>
                      <a:cubicBezTo>
                        <a:pt x="8" y="35"/>
                        <a:pt x="6" y="36"/>
                        <a:pt x="5" y="33"/>
                      </a:cubicBezTo>
                      <a:cubicBezTo>
                        <a:pt x="4" y="32"/>
                        <a:pt x="4" y="31"/>
                        <a:pt x="4" y="30"/>
                      </a:cubicBezTo>
                      <a:cubicBezTo>
                        <a:pt x="3" y="28"/>
                        <a:pt x="0" y="29"/>
                        <a:pt x="1" y="31"/>
                      </a:cubicBezTo>
                      <a:cubicBezTo>
                        <a:pt x="2" y="35"/>
                        <a:pt x="6" y="40"/>
                        <a:pt x="11" y="37"/>
                      </a:cubicBezTo>
                      <a:cubicBezTo>
                        <a:pt x="15" y="34"/>
                        <a:pt x="14" y="27"/>
                        <a:pt x="13" y="23"/>
                      </a:cubicBezTo>
                      <a:cubicBezTo>
                        <a:pt x="13" y="18"/>
                        <a:pt x="10" y="0"/>
                        <a:pt x="2" y="8"/>
                      </a:cubicBezTo>
                      <a:cubicBezTo>
                        <a:pt x="0" y="9"/>
                        <a:pt x="2" y="11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3" name="Freeform 278"/>
                <p:cNvSpPr>
                  <a:spLocks/>
                </p:cNvSpPr>
                <p:nvPr/>
              </p:nvSpPr>
              <p:spPr bwMode="auto">
                <a:xfrm>
                  <a:off x="886" y="1346"/>
                  <a:ext cx="10" cy="21"/>
                </a:xfrm>
                <a:custGeom>
                  <a:avLst/>
                  <a:gdLst>
                    <a:gd name="T0" fmla="*/ 14 w 15"/>
                    <a:gd name="T1" fmla="*/ 3 h 32"/>
                    <a:gd name="T2" fmla="*/ 5 w 15"/>
                    <a:gd name="T3" fmla="*/ 4 h 32"/>
                    <a:gd name="T4" fmla="*/ 0 w 15"/>
                    <a:gd name="T5" fmla="*/ 18 h 32"/>
                    <a:gd name="T6" fmla="*/ 6 w 15"/>
                    <a:gd name="T7" fmla="*/ 30 h 32"/>
                    <a:gd name="T8" fmla="*/ 14 w 15"/>
                    <a:gd name="T9" fmla="*/ 26 h 32"/>
                    <a:gd name="T10" fmla="*/ 11 w 15"/>
                    <a:gd name="T11" fmla="*/ 25 h 32"/>
                    <a:gd name="T12" fmla="*/ 3 w 15"/>
                    <a:gd name="T13" fmla="*/ 22 h 32"/>
                    <a:gd name="T14" fmla="*/ 3 w 15"/>
                    <a:gd name="T15" fmla="*/ 17 h 32"/>
                    <a:gd name="T16" fmla="*/ 4 w 15"/>
                    <a:gd name="T17" fmla="*/ 11 h 32"/>
                    <a:gd name="T18" fmla="*/ 11 w 15"/>
                    <a:gd name="T19" fmla="*/ 5 h 32"/>
                    <a:gd name="T20" fmla="*/ 14 w 15"/>
                    <a:gd name="T21" fmla="*/ 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32">
                      <a:moveTo>
                        <a:pt x="14" y="3"/>
                      </a:moveTo>
                      <a:cubicBezTo>
                        <a:pt x="11" y="0"/>
                        <a:pt x="8" y="1"/>
                        <a:pt x="5" y="4"/>
                      </a:cubicBezTo>
                      <a:cubicBezTo>
                        <a:pt x="1" y="7"/>
                        <a:pt x="1" y="13"/>
                        <a:pt x="0" y="18"/>
                      </a:cubicBezTo>
                      <a:cubicBezTo>
                        <a:pt x="0" y="23"/>
                        <a:pt x="1" y="28"/>
                        <a:pt x="6" y="30"/>
                      </a:cubicBezTo>
                      <a:cubicBezTo>
                        <a:pt x="9" y="32"/>
                        <a:pt x="13" y="29"/>
                        <a:pt x="14" y="26"/>
                      </a:cubicBezTo>
                      <a:cubicBezTo>
                        <a:pt x="15" y="24"/>
                        <a:pt x="12" y="24"/>
                        <a:pt x="11" y="25"/>
                      </a:cubicBezTo>
                      <a:cubicBezTo>
                        <a:pt x="9" y="32"/>
                        <a:pt x="4" y="26"/>
                        <a:pt x="3" y="22"/>
                      </a:cubicBezTo>
                      <a:cubicBezTo>
                        <a:pt x="3" y="20"/>
                        <a:pt x="3" y="18"/>
                        <a:pt x="3" y="17"/>
                      </a:cubicBezTo>
                      <a:cubicBezTo>
                        <a:pt x="3" y="15"/>
                        <a:pt x="4" y="13"/>
                        <a:pt x="4" y="11"/>
                      </a:cubicBezTo>
                      <a:cubicBezTo>
                        <a:pt x="5" y="9"/>
                        <a:pt x="8" y="1"/>
                        <a:pt x="11" y="5"/>
                      </a:cubicBezTo>
                      <a:cubicBezTo>
                        <a:pt x="12" y="6"/>
                        <a:pt x="15" y="5"/>
                        <a:pt x="1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4" name="Freeform 279"/>
                <p:cNvSpPr>
                  <a:spLocks/>
                </p:cNvSpPr>
                <p:nvPr/>
              </p:nvSpPr>
              <p:spPr bwMode="auto">
                <a:xfrm>
                  <a:off x="850" y="1353"/>
                  <a:ext cx="4" cy="16"/>
                </a:xfrm>
                <a:custGeom>
                  <a:avLst/>
                  <a:gdLst>
                    <a:gd name="T0" fmla="*/ 3 w 6"/>
                    <a:gd name="T1" fmla="*/ 0 h 24"/>
                    <a:gd name="T2" fmla="*/ 1 w 6"/>
                    <a:gd name="T3" fmla="*/ 9 h 24"/>
                    <a:gd name="T4" fmla="*/ 3 w 6"/>
                    <a:gd name="T5" fmla="*/ 22 h 24"/>
                    <a:gd name="T6" fmla="*/ 6 w 6"/>
                    <a:gd name="T7" fmla="*/ 21 h 24"/>
                    <a:gd name="T8" fmla="*/ 4 w 6"/>
                    <a:gd name="T9" fmla="*/ 12 h 24"/>
                    <a:gd name="T10" fmla="*/ 4 w 6"/>
                    <a:gd name="T11" fmla="*/ 3 h 24"/>
                    <a:gd name="T12" fmla="*/ 3 w 6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4">
                      <a:moveTo>
                        <a:pt x="3" y="0"/>
                      </a:moveTo>
                      <a:cubicBezTo>
                        <a:pt x="0" y="1"/>
                        <a:pt x="1" y="6"/>
                        <a:pt x="1" y="9"/>
                      </a:cubicBezTo>
                      <a:cubicBezTo>
                        <a:pt x="1" y="13"/>
                        <a:pt x="2" y="18"/>
                        <a:pt x="3" y="22"/>
                      </a:cubicBezTo>
                      <a:cubicBezTo>
                        <a:pt x="4" y="24"/>
                        <a:pt x="6" y="23"/>
                        <a:pt x="6" y="21"/>
                      </a:cubicBezTo>
                      <a:cubicBezTo>
                        <a:pt x="5" y="18"/>
                        <a:pt x="5" y="15"/>
                        <a:pt x="4" y="12"/>
                      </a:cubicBezTo>
                      <a:cubicBezTo>
                        <a:pt x="4" y="11"/>
                        <a:pt x="3" y="3"/>
                        <a:pt x="4" y="3"/>
                      </a:cubicBezTo>
                      <a:cubicBezTo>
                        <a:pt x="6" y="2"/>
                        <a:pt x="5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5" name="Freeform 280"/>
                <p:cNvSpPr>
                  <a:spLocks/>
                </p:cNvSpPr>
                <p:nvPr/>
              </p:nvSpPr>
              <p:spPr bwMode="auto">
                <a:xfrm>
                  <a:off x="849" y="1352"/>
                  <a:ext cx="5" cy="16"/>
                </a:xfrm>
                <a:custGeom>
                  <a:avLst/>
                  <a:gdLst>
                    <a:gd name="T0" fmla="*/ 3 w 7"/>
                    <a:gd name="T1" fmla="*/ 1 h 24"/>
                    <a:gd name="T2" fmla="*/ 4 w 7"/>
                    <a:gd name="T3" fmla="*/ 22 h 24"/>
                    <a:gd name="T4" fmla="*/ 6 w 7"/>
                    <a:gd name="T5" fmla="*/ 22 h 24"/>
                    <a:gd name="T6" fmla="*/ 7 w 7"/>
                    <a:gd name="T7" fmla="*/ 20 h 24"/>
                    <a:gd name="T8" fmla="*/ 4 w 7"/>
                    <a:gd name="T9" fmla="*/ 20 h 24"/>
                    <a:gd name="T10" fmla="*/ 4 w 7"/>
                    <a:gd name="T11" fmla="*/ 22 h 24"/>
                    <a:gd name="T12" fmla="*/ 6 w 7"/>
                    <a:gd name="T13" fmla="*/ 22 h 24"/>
                    <a:gd name="T14" fmla="*/ 6 w 7"/>
                    <a:gd name="T15" fmla="*/ 3 h 24"/>
                    <a:gd name="T16" fmla="*/ 3 w 7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24">
                      <a:moveTo>
                        <a:pt x="3" y="1"/>
                      </a:moveTo>
                      <a:cubicBezTo>
                        <a:pt x="0" y="8"/>
                        <a:pt x="2" y="16"/>
                        <a:pt x="4" y="22"/>
                      </a:cubicBezTo>
                      <a:cubicBezTo>
                        <a:pt x="4" y="24"/>
                        <a:pt x="6" y="24"/>
                        <a:pt x="6" y="22"/>
                      </a:cubicBezTo>
                      <a:cubicBezTo>
                        <a:pt x="7" y="22"/>
                        <a:pt x="7" y="21"/>
                        <a:pt x="7" y="20"/>
                      </a:cubicBezTo>
                      <a:cubicBezTo>
                        <a:pt x="7" y="19"/>
                        <a:pt x="4" y="18"/>
                        <a:pt x="4" y="20"/>
                      </a:cubicBezTo>
                      <a:cubicBezTo>
                        <a:pt x="4" y="20"/>
                        <a:pt x="4" y="21"/>
                        <a:pt x="4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5" y="16"/>
                        <a:pt x="3" y="8"/>
                        <a:pt x="6" y="3"/>
                      </a:cubicBezTo>
                      <a:cubicBezTo>
                        <a:pt x="6" y="1"/>
                        <a:pt x="4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6" name="Freeform 281"/>
                <p:cNvSpPr>
                  <a:spLocks/>
                </p:cNvSpPr>
                <p:nvPr/>
              </p:nvSpPr>
              <p:spPr bwMode="auto">
                <a:xfrm>
                  <a:off x="848" y="1353"/>
                  <a:ext cx="11" cy="16"/>
                </a:xfrm>
                <a:custGeom>
                  <a:avLst/>
                  <a:gdLst>
                    <a:gd name="T0" fmla="*/ 7 w 17"/>
                    <a:gd name="T1" fmla="*/ 5 h 24"/>
                    <a:gd name="T2" fmla="*/ 6 w 17"/>
                    <a:gd name="T3" fmla="*/ 4 h 24"/>
                    <a:gd name="T4" fmla="*/ 4 w 17"/>
                    <a:gd name="T5" fmla="*/ 3 h 24"/>
                    <a:gd name="T6" fmla="*/ 3 w 17"/>
                    <a:gd name="T7" fmla="*/ 22 h 24"/>
                    <a:gd name="T8" fmla="*/ 6 w 17"/>
                    <a:gd name="T9" fmla="*/ 23 h 24"/>
                    <a:gd name="T10" fmla="*/ 6 w 17"/>
                    <a:gd name="T11" fmla="*/ 2 h 24"/>
                    <a:gd name="T12" fmla="*/ 4 w 17"/>
                    <a:gd name="T13" fmla="*/ 2 h 24"/>
                    <a:gd name="T14" fmla="*/ 6 w 17"/>
                    <a:gd name="T15" fmla="*/ 22 h 24"/>
                    <a:gd name="T16" fmla="*/ 9 w 17"/>
                    <a:gd name="T17" fmla="*/ 21 h 24"/>
                    <a:gd name="T18" fmla="*/ 9 w 17"/>
                    <a:gd name="T19" fmla="*/ 3 h 24"/>
                    <a:gd name="T20" fmla="*/ 6 w 17"/>
                    <a:gd name="T21" fmla="*/ 3 h 24"/>
                    <a:gd name="T22" fmla="*/ 7 w 17"/>
                    <a:gd name="T23" fmla="*/ 21 h 24"/>
                    <a:gd name="T24" fmla="*/ 10 w 17"/>
                    <a:gd name="T25" fmla="*/ 20 h 24"/>
                    <a:gd name="T26" fmla="*/ 9 w 17"/>
                    <a:gd name="T27" fmla="*/ 3 h 24"/>
                    <a:gd name="T28" fmla="*/ 7 w 17"/>
                    <a:gd name="T29" fmla="*/ 4 h 24"/>
                    <a:gd name="T30" fmla="*/ 8 w 17"/>
                    <a:gd name="T31" fmla="*/ 20 h 24"/>
                    <a:gd name="T32" fmla="*/ 10 w 17"/>
                    <a:gd name="T33" fmla="*/ 19 h 24"/>
                    <a:gd name="T34" fmla="*/ 7 w 17"/>
                    <a:gd name="T35" fmla="*/ 5 h 24"/>
                    <a:gd name="T36" fmla="*/ 5 w 17"/>
                    <a:gd name="T37" fmla="*/ 20 h 24"/>
                    <a:gd name="T38" fmla="*/ 5 w 17"/>
                    <a:gd name="T39" fmla="*/ 23 h 24"/>
                    <a:gd name="T40" fmla="*/ 8 w 17"/>
                    <a:gd name="T41" fmla="*/ 2 h 24"/>
                    <a:gd name="T42" fmla="*/ 9 w 17"/>
                    <a:gd name="T43" fmla="*/ 22 h 24"/>
                    <a:gd name="T44" fmla="*/ 11 w 17"/>
                    <a:gd name="T45" fmla="*/ 21 h 24"/>
                    <a:gd name="T46" fmla="*/ 8 w 17"/>
                    <a:gd name="T47" fmla="*/ 2 h 24"/>
                    <a:gd name="T48" fmla="*/ 6 w 17"/>
                    <a:gd name="T49" fmla="*/ 3 h 24"/>
                    <a:gd name="T50" fmla="*/ 7 w 17"/>
                    <a:gd name="T51" fmla="*/ 21 h 24"/>
                    <a:gd name="T52" fmla="*/ 10 w 17"/>
                    <a:gd name="T53" fmla="*/ 21 h 24"/>
                    <a:gd name="T54" fmla="*/ 9 w 17"/>
                    <a:gd name="T55" fmla="*/ 2 h 24"/>
                    <a:gd name="T56" fmla="*/ 6 w 17"/>
                    <a:gd name="T57" fmla="*/ 2 h 24"/>
                    <a:gd name="T58" fmla="*/ 6 w 17"/>
                    <a:gd name="T59" fmla="*/ 21 h 24"/>
                    <a:gd name="T60" fmla="*/ 9 w 17"/>
                    <a:gd name="T61" fmla="*/ 21 h 24"/>
                    <a:gd name="T62" fmla="*/ 6 w 17"/>
                    <a:gd name="T63" fmla="*/ 1 h 24"/>
                    <a:gd name="T64" fmla="*/ 4 w 17"/>
                    <a:gd name="T65" fmla="*/ 1 h 24"/>
                    <a:gd name="T66" fmla="*/ 3 w 17"/>
                    <a:gd name="T67" fmla="*/ 21 h 24"/>
                    <a:gd name="T68" fmla="*/ 6 w 17"/>
                    <a:gd name="T69" fmla="*/ 22 h 24"/>
                    <a:gd name="T70" fmla="*/ 6 w 17"/>
                    <a:gd name="T71" fmla="*/ 5 h 24"/>
                    <a:gd name="T72" fmla="*/ 4 w 17"/>
                    <a:gd name="T73" fmla="*/ 5 h 24"/>
                    <a:gd name="T74" fmla="*/ 4 w 17"/>
                    <a:gd name="T75" fmla="*/ 6 h 24"/>
                    <a:gd name="T76" fmla="*/ 7 w 17"/>
                    <a:gd name="T77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" h="24">
                      <a:moveTo>
                        <a:pt x="7" y="5"/>
                      </a:move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3"/>
                        <a:pt x="4" y="2"/>
                        <a:pt x="4" y="3"/>
                      </a:cubicBezTo>
                      <a:cubicBezTo>
                        <a:pt x="1" y="9"/>
                        <a:pt x="1" y="16"/>
                        <a:pt x="3" y="22"/>
                      </a:cubicBezTo>
                      <a:cubicBezTo>
                        <a:pt x="3" y="23"/>
                        <a:pt x="5" y="24"/>
                        <a:pt x="6" y="23"/>
                      </a:cubicBezTo>
                      <a:cubicBezTo>
                        <a:pt x="10" y="16"/>
                        <a:pt x="3" y="9"/>
                        <a:pt x="6" y="2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7" y="8"/>
                        <a:pt x="5" y="15"/>
                        <a:pt x="6" y="22"/>
                      </a:cubicBezTo>
                      <a:cubicBezTo>
                        <a:pt x="7" y="23"/>
                        <a:pt x="9" y="23"/>
                        <a:pt x="9" y="21"/>
                      </a:cubicBezTo>
                      <a:cubicBezTo>
                        <a:pt x="10" y="15"/>
                        <a:pt x="8" y="9"/>
                        <a:pt x="9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9" y="8"/>
                        <a:pt x="8" y="15"/>
                        <a:pt x="7" y="21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8" y="15"/>
                        <a:pt x="7" y="9"/>
                        <a:pt x="9" y="3"/>
                      </a:cubicBezTo>
                      <a:cubicBezTo>
                        <a:pt x="8" y="4"/>
                        <a:pt x="8" y="4"/>
                        <a:pt x="7" y="4"/>
                      </a:cubicBezTo>
                      <a:cubicBezTo>
                        <a:pt x="11" y="7"/>
                        <a:pt x="9" y="17"/>
                        <a:pt x="8" y="20"/>
                      </a:cubicBezTo>
                      <a:cubicBezTo>
                        <a:pt x="9" y="20"/>
                        <a:pt x="9" y="20"/>
                        <a:pt x="10" y="19"/>
                      </a:cubicBezTo>
                      <a:cubicBezTo>
                        <a:pt x="7" y="18"/>
                        <a:pt x="4" y="5"/>
                        <a:pt x="7" y="5"/>
                      </a:cubicBezTo>
                      <a:cubicBezTo>
                        <a:pt x="13" y="6"/>
                        <a:pt x="11" y="20"/>
                        <a:pt x="5" y="20"/>
                      </a:cubicBezTo>
                      <a:cubicBezTo>
                        <a:pt x="3" y="20"/>
                        <a:pt x="3" y="23"/>
                        <a:pt x="5" y="23"/>
                      </a:cubicBezTo>
                      <a:cubicBezTo>
                        <a:pt x="14" y="23"/>
                        <a:pt x="17" y="5"/>
                        <a:pt x="8" y="2"/>
                      </a:cubicBezTo>
                      <a:cubicBezTo>
                        <a:pt x="0" y="0"/>
                        <a:pt x="3" y="20"/>
                        <a:pt x="9" y="22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3" y="16"/>
                        <a:pt x="13" y="5"/>
                        <a:pt x="8" y="2"/>
                      </a:cubicBezTo>
                      <a:cubicBezTo>
                        <a:pt x="7" y="1"/>
                        <a:pt x="7" y="2"/>
                        <a:pt x="6" y="3"/>
                      </a:cubicBezTo>
                      <a:cubicBezTo>
                        <a:pt x="4" y="9"/>
                        <a:pt x="5" y="16"/>
                        <a:pt x="7" y="21"/>
                      </a:cubicBezTo>
                      <a:cubicBezTo>
                        <a:pt x="8" y="23"/>
                        <a:pt x="10" y="22"/>
                        <a:pt x="10" y="21"/>
                      </a:cubicBezTo>
                      <a:cubicBezTo>
                        <a:pt x="11" y="15"/>
                        <a:pt x="12" y="8"/>
                        <a:pt x="9" y="2"/>
                      </a:cubicBezTo>
                      <a:cubicBezTo>
                        <a:pt x="8" y="1"/>
                        <a:pt x="6" y="1"/>
                        <a:pt x="6" y="2"/>
                      </a:cubicBezTo>
                      <a:cubicBezTo>
                        <a:pt x="5" y="9"/>
                        <a:pt x="7" y="15"/>
                        <a:pt x="6" y="21"/>
                      </a:cubicBezTo>
                      <a:cubicBezTo>
                        <a:pt x="7" y="21"/>
                        <a:pt x="8" y="21"/>
                        <a:pt x="9" y="21"/>
                      </a:cubicBezTo>
                      <a:cubicBezTo>
                        <a:pt x="8" y="14"/>
                        <a:pt x="10" y="7"/>
                        <a:pt x="6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1" y="7"/>
                        <a:pt x="7" y="15"/>
                        <a:pt x="3" y="21"/>
                      </a:cubicBezTo>
                      <a:cubicBezTo>
                        <a:pt x="4" y="21"/>
                        <a:pt x="5" y="21"/>
                        <a:pt x="6" y="22"/>
                      </a:cubicBezTo>
                      <a:cubicBezTo>
                        <a:pt x="4" y="16"/>
                        <a:pt x="4" y="10"/>
                        <a:pt x="6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6"/>
                        <a:pt x="4" y="6"/>
                      </a:cubicBezTo>
                      <a:cubicBezTo>
                        <a:pt x="5" y="8"/>
                        <a:pt x="8" y="6"/>
                        <a:pt x="7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7" name="Freeform 282"/>
                <p:cNvSpPr>
                  <a:spLocks/>
                </p:cNvSpPr>
                <p:nvPr/>
              </p:nvSpPr>
              <p:spPr bwMode="auto">
                <a:xfrm>
                  <a:off x="886" y="1349"/>
                  <a:ext cx="11" cy="17"/>
                </a:xfrm>
                <a:custGeom>
                  <a:avLst/>
                  <a:gdLst>
                    <a:gd name="T0" fmla="*/ 7 w 17"/>
                    <a:gd name="T1" fmla="*/ 8 h 26"/>
                    <a:gd name="T2" fmla="*/ 3 w 17"/>
                    <a:gd name="T3" fmla="*/ 20 h 26"/>
                    <a:gd name="T4" fmla="*/ 7 w 17"/>
                    <a:gd name="T5" fmla="*/ 7 h 26"/>
                    <a:gd name="T6" fmla="*/ 6 w 17"/>
                    <a:gd name="T7" fmla="*/ 17 h 26"/>
                    <a:gd name="T8" fmla="*/ 8 w 17"/>
                    <a:gd name="T9" fmla="*/ 3 h 26"/>
                    <a:gd name="T10" fmla="*/ 6 w 17"/>
                    <a:gd name="T11" fmla="*/ 21 h 26"/>
                    <a:gd name="T12" fmla="*/ 10 w 17"/>
                    <a:gd name="T13" fmla="*/ 3 h 26"/>
                    <a:gd name="T14" fmla="*/ 7 w 17"/>
                    <a:gd name="T15" fmla="*/ 20 h 26"/>
                    <a:gd name="T16" fmla="*/ 8 w 17"/>
                    <a:gd name="T17" fmla="*/ 6 h 26"/>
                    <a:gd name="T18" fmla="*/ 11 w 17"/>
                    <a:gd name="T19" fmla="*/ 11 h 26"/>
                    <a:gd name="T20" fmla="*/ 10 w 17"/>
                    <a:gd name="T21" fmla="*/ 19 h 26"/>
                    <a:gd name="T22" fmla="*/ 8 w 17"/>
                    <a:gd name="T23" fmla="*/ 2 h 26"/>
                    <a:gd name="T24" fmla="*/ 9 w 17"/>
                    <a:gd name="T25" fmla="*/ 20 h 26"/>
                    <a:gd name="T26" fmla="*/ 7 w 17"/>
                    <a:gd name="T27" fmla="*/ 5 h 26"/>
                    <a:gd name="T28" fmla="*/ 9 w 17"/>
                    <a:gd name="T29" fmla="*/ 18 h 26"/>
                    <a:gd name="T30" fmla="*/ 9 w 17"/>
                    <a:gd name="T31" fmla="*/ 26 h 26"/>
                    <a:gd name="T32" fmla="*/ 10 w 17"/>
                    <a:gd name="T33" fmla="*/ 23 h 26"/>
                    <a:gd name="T34" fmla="*/ 12 w 17"/>
                    <a:gd name="T35" fmla="*/ 23 h 26"/>
                    <a:gd name="T36" fmla="*/ 8 w 17"/>
                    <a:gd name="T37" fmla="*/ 23 h 26"/>
                    <a:gd name="T38" fmla="*/ 8 w 17"/>
                    <a:gd name="T39" fmla="*/ 26 h 26"/>
                    <a:gd name="T40" fmla="*/ 9 w 17"/>
                    <a:gd name="T41" fmla="*/ 23 h 26"/>
                    <a:gd name="T42" fmla="*/ 12 w 17"/>
                    <a:gd name="T43" fmla="*/ 15 h 26"/>
                    <a:gd name="T44" fmla="*/ 10 w 17"/>
                    <a:gd name="T45" fmla="*/ 0 h 26"/>
                    <a:gd name="T46" fmla="*/ 8 w 17"/>
                    <a:gd name="T47" fmla="*/ 23 h 26"/>
                    <a:gd name="T48" fmla="*/ 8 w 17"/>
                    <a:gd name="T49" fmla="*/ 0 h 26"/>
                    <a:gd name="T50" fmla="*/ 10 w 17"/>
                    <a:gd name="T51" fmla="*/ 21 h 26"/>
                    <a:gd name="T52" fmla="*/ 7 w 17"/>
                    <a:gd name="T53" fmla="*/ 21 h 26"/>
                    <a:gd name="T54" fmla="*/ 11 w 17"/>
                    <a:gd name="T55" fmla="*/ 2 h 26"/>
                    <a:gd name="T56" fmla="*/ 7 w 17"/>
                    <a:gd name="T57" fmla="*/ 23 h 26"/>
                    <a:gd name="T58" fmla="*/ 9 w 17"/>
                    <a:gd name="T59" fmla="*/ 1 h 26"/>
                    <a:gd name="T60" fmla="*/ 6 w 17"/>
                    <a:gd name="T61" fmla="*/ 19 h 26"/>
                    <a:gd name="T62" fmla="*/ 7 w 17"/>
                    <a:gd name="T63" fmla="*/ 5 h 26"/>
                    <a:gd name="T64" fmla="*/ 3 w 17"/>
                    <a:gd name="T65" fmla="*/ 21 h 26"/>
                    <a:gd name="T66" fmla="*/ 7 w 17"/>
                    <a:gd name="T67" fmla="*/ 7 h 26"/>
                    <a:gd name="T68" fmla="*/ 4 w 17"/>
                    <a:gd name="T69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" h="26">
                      <a:moveTo>
                        <a:pt x="6" y="15"/>
                      </a:moveTo>
                      <a:cubicBezTo>
                        <a:pt x="5" y="13"/>
                        <a:pt x="5" y="11"/>
                        <a:pt x="7" y="8"/>
                      </a:cubicBezTo>
                      <a:cubicBezTo>
                        <a:pt x="6" y="8"/>
                        <a:pt x="5" y="8"/>
                        <a:pt x="4" y="8"/>
                      </a:cubicBezTo>
                      <a:cubicBezTo>
                        <a:pt x="5" y="11"/>
                        <a:pt x="6" y="18"/>
                        <a:pt x="3" y="20"/>
                      </a:cubicBezTo>
                      <a:cubicBezTo>
                        <a:pt x="4" y="20"/>
                        <a:pt x="5" y="20"/>
                        <a:pt x="5" y="20"/>
                      </a:cubicBezTo>
                      <a:cubicBezTo>
                        <a:pt x="4" y="16"/>
                        <a:pt x="4" y="10"/>
                        <a:pt x="7" y="7"/>
                      </a:cubicBezTo>
                      <a:cubicBezTo>
                        <a:pt x="6" y="7"/>
                        <a:pt x="6" y="7"/>
                        <a:pt x="5" y="7"/>
                      </a:cubicBezTo>
                      <a:cubicBezTo>
                        <a:pt x="7" y="9"/>
                        <a:pt x="8" y="15"/>
                        <a:pt x="6" y="17"/>
                      </a:cubicBezTo>
                      <a:cubicBezTo>
                        <a:pt x="7" y="17"/>
                        <a:pt x="7" y="17"/>
                        <a:pt x="8" y="17"/>
                      </a:cubicBezTo>
                      <a:cubicBezTo>
                        <a:pt x="6" y="13"/>
                        <a:pt x="5" y="7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10" y="8"/>
                        <a:pt x="9" y="16"/>
                        <a:pt x="6" y="21"/>
                      </a:cubicBezTo>
                      <a:cubicBezTo>
                        <a:pt x="7" y="21"/>
                        <a:pt x="7" y="20"/>
                        <a:pt x="8" y="20"/>
                      </a:cubicBezTo>
                      <a:cubicBezTo>
                        <a:pt x="4" y="18"/>
                        <a:pt x="7" y="5"/>
                        <a:pt x="10" y="3"/>
                      </a:cubicBezTo>
                      <a:cubicBezTo>
                        <a:pt x="10" y="3"/>
                        <a:pt x="9" y="3"/>
                        <a:pt x="8" y="3"/>
                      </a:cubicBezTo>
                      <a:cubicBezTo>
                        <a:pt x="11" y="7"/>
                        <a:pt x="10" y="15"/>
                        <a:pt x="7" y="20"/>
                      </a:cubicBezTo>
                      <a:cubicBezTo>
                        <a:pt x="8" y="20"/>
                        <a:pt x="9" y="20"/>
                        <a:pt x="10" y="20"/>
                      </a:cubicBezTo>
                      <a:cubicBezTo>
                        <a:pt x="7" y="16"/>
                        <a:pt x="7" y="10"/>
                        <a:pt x="8" y="6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1" y="8"/>
                        <a:pt x="11" y="10"/>
                        <a:pt x="11" y="11"/>
                      </a:cubicBezTo>
                      <a:cubicBezTo>
                        <a:pt x="11" y="14"/>
                        <a:pt x="10" y="17"/>
                        <a:pt x="8" y="19"/>
                      </a:cubicBezTo>
                      <a:cubicBezTo>
                        <a:pt x="9" y="19"/>
                        <a:pt x="10" y="19"/>
                        <a:pt x="10" y="19"/>
                      </a:cubicBezTo>
                      <a:cubicBezTo>
                        <a:pt x="7" y="16"/>
                        <a:pt x="7" y="6"/>
                        <a:pt x="10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11" y="5"/>
                        <a:pt x="13" y="18"/>
                        <a:pt x="8" y="20"/>
                      </a:cubicBezTo>
                      <a:cubicBezTo>
                        <a:pt x="8" y="20"/>
                        <a:pt x="9" y="20"/>
                        <a:pt x="9" y="20"/>
                      </a:cubicBezTo>
                      <a:cubicBezTo>
                        <a:pt x="7" y="18"/>
                        <a:pt x="7" y="14"/>
                        <a:pt x="7" y="10"/>
                      </a:cubicBezTo>
                      <a:cubicBezTo>
                        <a:pt x="7" y="9"/>
                        <a:pt x="7" y="7"/>
                        <a:pt x="7" y="5"/>
                      </a:cubicBezTo>
                      <a:cubicBezTo>
                        <a:pt x="9" y="0"/>
                        <a:pt x="10" y="8"/>
                        <a:pt x="10" y="9"/>
                      </a:cubicBezTo>
                      <a:cubicBezTo>
                        <a:pt x="10" y="12"/>
                        <a:pt x="10" y="15"/>
                        <a:pt x="9" y="18"/>
                      </a:cubicBezTo>
                      <a:cubicBezTo>
                        <a:pt x="8" y="20"/>
                        <a:pt x="8" y="20"/>
                        <a:pt x="6" y="22"/>
                      </a:cubicBezTo>
                      <a:cubicBezTo>
                        <a:pt x="4" y="24"/>
                        <a:pt x="7" y="26"/>
                        <a:pt x="9" y="26"/>
                      </a:cubicBezTo>
                      <a:cubicBezTo>
                        <a:pt x="10" y="26"/>
                        <a:pt x="11" y="25"/>
                        <a:pt x="10" y="24"/>
                      </a:cubicBezTo>
                      <a:cubicBezTo>
                        <a:pt x="10" y="24"/>
                        <a:pt x="10" y="23"/>
                        <a:pt x="10" y="23"/>
                      </a:cubicBezTo>
                      <a:cubicBezTo>
                        <a:pt x="10" y="24"/>
                        <a:pt x="10" y="25"/>
                        <a:pt x="10" y="25"/>
                      </a:cubicBezTo>
                      <a:cubicBezTo>
                        <a:pt x="11" y="24"/>
                        <a:pt x="11" y="24"/>
                        <a:pt x="12" y="23"/>
                      </a:cubicBezTo>
                      <a:cubicBezTo>
                        <a:pt x="13" y="21"/>
                        <a:pt x="10" y="20"/>
                        <a:pt x="9" y="21"/>
                      </a:cubicBezTo>
                      <a:cubicBezTo>
                        <a:pt x="9" y="22"/>
                        <a:pt x="8" y="23"/>
                        <a:pt x="8" y="23"/>
                      </a:cubicBezTo>
                      <a:cubicBezTo>
                        <a:pt x="7" y="24"/>
                        <a:pt x="7" y="25"/>
                        <a:pt x="8" y="25"/>
                      </a:cubicBezTo>
                      <a:cubicBezTo>
                        <a:pt x="8" y="25"/>
                        <a:pt x="8" y="26"/>
                        <a:pt x="8" y="26"/>
                      </a:cubicBezTo>
                      <a:cubicBezTo>
                        <a:pt x="9" y="25"/>
                        <a:pt x="9" y="24"/>
                        <a:pt x="10" y="23"/>
                      </a:cubicBezTo>
                      <a:cubicBezTo>
                        <a:pt x="8" y="23"/>
                        <a:pt x="8" y="24"/>
                        <a:pt x="9" y="23"/>
                      </a:cubicBezTo>
                      <a:cubicBezTo>
                        <a:pt x="10" y="23"/>
                        <a:pt x="10" y="22"/>
                        <a:pt x="11" y="22"/>
                      </a:cubicBezTo>
                      <a:cubicBezTo>
                        <a:pt x="12" y="19"/>
                        <a:pt x="12" y="17"/>
                        <a:pt x="12" y="15"/>
                      </a:cubicBezTo>
                      <a:cubicBezTo>
                        <a:pt x="13" y="10"/>
                        <a:pt x="13" y="5"/>
                        <a:pt x="11" y="0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" y="1"/>
                        <a:pt x="3" y="17"/>
                        <a:pt x="7" y="22"/>
                      </a:cubicBezTo>
                      <a:cubicBezTo>
                        <a:pt x="7" y="22"/>
                        <a:pt x="8" y="23"/>
                        <a:pt x="8" y="23"/>
                      </a:cubicBezTo>
                      <a:cubicBezTo>
                        <a:pt x="16" y="20"/>
                        <a:pt x="15" y="5"/>
                        <a:pt x="10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4" y="5"/>
                        <a:pt x="3" y="17"/>
                        <a:pt x="8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4" y="18"/>
                        <a:pt x="17" y="2"/>
                        <a:pt x="9" y="2"/>
                      </a:cubicBezTo>
                      <a:cubicBezTo>
                        <a:pt x="1" y="2"/>
                        <a:pt x="4" y="17"/>
                        <a:pt x="7" y="21"/>
                      </a:cubicBezTo>
                      <a:cubicBezTo>
                        <a:pt x="8" y="22"/>
                        <a:pt x="9" y="22"/>
                        <a:pt x="10" y="21"/>
                      </a:cubicBezTo>
                      <a:cubicBezTo>
                        <a:pt x="13" y="16"/>
                        <a:pt x="14" y="7"/>
                        <a:pt x="11" y="2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3" y="4"/>
                        <a:pt x="0" y="20"/>
                        <a:pt x="7" y="23"/>
                      </a:cubicBezTo>
                      <a:cubicBezTo>
                        <a:pt x="7" y="23"/>
                        <a:pt x="8" y="23"/>
                        <a:pt x="9" y="22"/>
                      </a:cubicBezTo>
                      <a:cubicBezTo>
                        <a:pt x="12" y="16"/>
                        <a:pt x="13" y="7"/>
                        <a:pt x="9" y="1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2" y="6"/>
                        <a:pt x="3" y="14"/>
                        <a:pt x="6" y="19"/>
                      </a:cubicBezTo>
                      <a:cubicBezTo>
                        <a:pt x="6" y="19"/>
                        <a:pt x="7" y="20"/>
                        <a:pt x="8" y="19"/>
                      </a:cubicBezTo>
                      <a:cubicBezTo>
                        <a:pt x="11" y="15"/>
                        <a:pt x="10" y="9"/>
                        <a:pt x="7" y="5"/>
                      </a:cubicBezTo>
                      <a:cubicBezTo>
                        <a:pt x="7" y="4"/>
                        <a:pt x="6" y="5"/>
                        <a:pt x="5" y="5"/>
                      </a:cubicBezTo>
                      <a:cubicBezTo>
                        <a:pt x="1" y="9"/>
                        <a:pt x="0" y="16"/>
                        <a:pt x="3" y="21"/>
                      </a:cubicBezTo>
                      <a:cubicBezTo>
                        <a:pt x="3" y="22"/>
                        <a:pt x="4" y="23"/>
                        <a:pt x="5" y="22"/>
                      </a:cubicBezTo>
                      <a:cubicBezTo>
                        <a:pt x="9" y="19"/>
                        <a:pt x="8" y="12"/>
                        <a:pt x="7" y="7"/>
                      </a:cubicBezTo>
                      <a:cubicBezTo>
                        <a:pt x="6" y="6"/>
                        <a:pt x="5" y="6"/>
                        <a:pt x="4" y="7"/>
                      </a:cubicBezTo>
                      <a:cubicBezTo>
                        <a:pt x="2" y="10"/>
                        <a:pt x="2" y="13"/>
                        <a:pt x="4" y="16"/>
                      </a:cubicBezTo>
                      <a:cubicBezTo>
                        <a:pt x="4" y="18"/>
                        <a:pt x="7" y="17"/>
                        <a:pt x="6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8" name="Freeform 283"/>
                <p:cNvSpPr>
                  <a:spLocks/>
                </p:cNvSpPr>
                <p:nvPr/>
              </p:nvSpPr>
              <p:spPr bwMode="auto">
                <a:xfrm>
                  <a:off x="852" y="1366"/>
                  <a:ext cx="4" cy="4"/>
                </a:xfrm>
                <a:custGeom>
                  <a:avLst/>
                  <a:gdLst>
                    <a:gd name="T0" fmla="*/ 3 w 6"/>
                    <a:gd name="T1" fmla="*/ 5 h 6"/>
                    <a:gd name="T2" fmla="*/ 2 w 6"/>
                    <a:gd name="T3" fmla="*/ 5 h 6"/>
                    <a:gd name="T4" fmla="*/ 3 w 6"/>
                    <a:gd name="T5" fmla="*/ 5 h 6"/>
                    <a:gd name="T6" fmla="*/ 5 w 6"/>
                    <a:gd name="T7" fmla="*/ 5 h 6"/>
                    <a:gd name="T8" fmla="*/ 6 w 6"/>
                    <a:gd name="T9" fmla="*/ 3 h 6"/>
                    <a:gd name="T10" fmla="*/ 5 w 6"/>
                    <a:gd name="T11" fmla="*/ 1 h 6"/>
                    <a:gd name="T12" fmla="*/ 2 w 6"/>
                    <a:gd name="T13" fmla="*/ 3 h 6"/>
                    <a:gd name="T14" fmla="*/ 3 w 6"/>
                    <a:gd name="T15" fmla="*/ 4 h 6"/>
                    <a:gd name="T16" fmla="*/ 4 w 6"/>
                    <a:gd name="T17" fmla="*/ 2 h 6"/>
                    <a:gd name="T18" fmla="*/ 0 w 6"/>
                    <a:gd name="T19" fmla="*/ 5 h 6"/>
                    <a:gd name="T20" fmla="*/ 3 w 6"/>
                    <a:gd name="T2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4"/>
                        <a:pt x="6" y="4"/>
                        <a:pt x="6" y="3"/>
                      </a:cubicBezTo>
                      <a:cubicBezTo>
                        <a:pt x="5" y="2"/>
                        <a:pt x="5" y="2"/>
                        <a:pt x="5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ubicBezTo>
                        <a:pt x="3" y="3"/>
                        <a:pt x="3" y="3"/>
                        <a:pt x="3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2" y="2"/>
                        <a:pt x="0" y="2"/>
                        <a:pt x="0" y="5"/>
                      </a:cubicBezTo>
                      <a:cubicBezTo>
                        <a:pt x="0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49" name="Freeform 284"/>
                <p:cNvSpPr>
                  <a:spLocks/>
                </p:cNvSpPr>
                <p:nvPr/>
              </p:nvSpPr>
              <p:spPr bwMode="auto">
                <a:xfrm>
                  <a:off x="849" y="1350"/>
                  <a:ext cx="8" cy="7"/>
                </a:xfrm>
                <a:custGeom>
                  <a:avLst/>
                  <a:gdLst>
                    <a:gd name="T0" fmla="*/ 3 w 12"/>
                    <a:gd name="T1" fmla="*/ 6 h 11"/>
                    <a:gd name="T2" fmla="*/ 9 w 12"/>
                    <a:gd name="T3" fmla="*/ 9 h 11"/>
                    <a:gd name="T4" fmla="*/ 11 w 12"/>
                    <a:gd name="T5" fmla="*/ 8 h 11"/>
                    <a:gd name="T6" fmla="*/ 1 w 12"/>
                    <a:gd name="T7" fmla="*/ 5 h 11"/>
                    <a:gd name="T8" fmla="*/ 3 w 12"/>
                    <a:gd name="T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3" y="6"/>
                      </a:moveTo>
                      <a:cubicBezTo>
                        <a:pt x="5" y="3"/>
                        <a:pt x="8" y="7"/>
                        <a:pt x="9" y="9"/>
                      </a:cubicBezTo>
                      <a:cubicBezTo>
                        <a:pt x="10" y="11"/>
                        <a:pt x="12" y="9"/>
                        <a:pt x="11" y="8"/>
                      </a:cubicBezTo>
                      <a:cubicBezTo>
                        <a:pt x="9" y="4"/>
                        <a:pt x="3" y="0"/>
                        <a:pt x="1" y="5"/>
                      </a:cubicBezTo>
                      <a:cubicBezTo>
                        <a:pt x="0" y="7"/>
                        <a:pt x="2" y="8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0" name="Freeform 285"/>
                <p:cNvSpPr>
                  <a:spLocks/>
                </p:cNvSpPr>
                <p:nvPr/>
              </p:nvSpPr>
              <p:spPr bwMode="auto">
                <a:xfrm>
                  <a:off x="901" y="1608"/>
                  <a:ext cx="54" cy="49"/>
                </a:xfrm>
                <a:custGeom>
                  <a:avLst/>
                  <a:gdLst>
                    <a:gd name="T0" fmla="*/ 44 w 80"/>
                    <a:gd name="T1" fmla="*/ 67 h 74"/>
                    <a:gd name="T2" fmla="*/ 6 w 80"/>
                    <a:gd name="T3" fmla="*/ 44 h 74"/>
                    <a:gd name="T4" fmla="*/ 27 w 80"/>
                    <a:gd name="T5" fmla="*/ 11 h 74"/>
                    <a:gd name="T6" fmla="*/ 39 w 80"/>
                    <a:gd name="T7" fmla="*/ 66 h 74"/>
                    <a:gd name="T8" fmla="*/ 39 w 80"/>
                    <a:gd name="T9" fmla="*/ 69 h 74"/>
                    <a:gd name="T10" fmla="*/ 66 w 80"/>
                    <a:gd name="T11" fmla="*/ 34 h 74"/>
                    <a:gd name="T12" fmla="*/ 32 w 80"/>
                    <a:gd name="T13" fmla="*/ 8 h 74"/>
                    <a:gd name="T14" fmla="*/ 3 w 80"/>
                    <a:gd name="T15" fmla="*/ 42 h 74"/>
                    <a:gd name="T16" fmla="*/ 44 w 80"/>
                    <a:gd name="T17" fmla="*/ 69 h 74"/>
                    <a:gd name="T18" fmla="*/ 44 w 80"/>
                    <a:gd name="T19" fmla="*/ 67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0" h="74">
                      <a:moveTo>
                        <a:pt x="44" y="67"/>
                      </a:moveTo>
                      <a:cubicBezTo>
                        <a:pt x="29" y="71"/>
                        <a:pt x="11" y="57"/>
                        <a:pt x="6" y="44"/>
                      </a:cubicBezTo>
                      <a:cubicBezTo>
                        <a:pt x="0" y="29"/>
                        <a:pt x="13" y="16"/>
                        <a:pt x="27" y="11"/>
                      </a:cubicBezTo>
                      <a:cubicBezTo>
                        <a:pt x="66" y="0"/>
                        <a:pt x="80" y="63"/>
                        <a:pt x="39" y="66"/>
                      </a:cubicBezTo>
                      <a:cubicBezTo>
                        <a:pt x="37" y="66"/>
                        <a:pt x="37" y="69"/>
                        <a:pt x="39" y="69"/>
                      </a:cubicBezTo>
                      <a:cubicBezTo>
                        <a:pt x="58" y="67"/>
                        <a:pt x="69" y="51"/>
                        <a:pt x="66" y="34"/>
                      </a:cubicBezTo>
                      <a:cubicBezTo>
                        <a:pt x="63" y="17"/>
                        <a:pt x="49" y="5"/>
                        <a:pt x="32" y="8"/>
                      </a:cubicBezTo>
                      <a:cubicBezTo>
                        <a:pt x="14" y="11"/>
                        <a:pt x="1" y="24"/>
                        <a:pt x="3" y="42"/>
                      </a:cubicBezTo>
                      <a:cubicBezTo>
                        <a:pt x="6" y="58"/>
                        <a:pt x="28" y="74"/>
                        <a:pt x="44" y="69"/>
                      </a:cubicBezTo>
                      <a:cubicBezTo>
                        <a:pt x="46" y="68"/>
                        <a:pt x="45" y="66"/>
                        <a:pt x="44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1" name="Freeform 286"/>
                <p:cNvSpPr>
                  <a:spLocks/>
                </p:cNvSpPr>
                <p:nvPr/>
              </p:nvSpPr>
              <p:spPr bwMode="auto">
                <a:xfrm>
                  <a:off x="929" y="1652"/>
                  <a:ext cx="12" cy="8"/>
                </a:xfrm>
                <a:custGeom>
                  <a:avLst/>
                  <a:gdLst>
                    <a:gd name="T0" fmla="*/ 1 w 18"/>
                    <a:gd name="T1" fmla="*/ 2 h 12"/>
                    <a:gd name="T2" fmla="*/ 16 w 18"/>
                    <a:gd name="T3" fmla="*/ 11 h 12"/>
                    <a:gd name="T4" fmla="*/ 16 w 18"/>
                    <a:gd name="T5" fmla="*/ 9 h 12"/>
                    <a:gd name="T6" fmla="*/ 3 w 18"/>
                    <a:gd name="T7" fmla="*/ 1 h 12"/>
                    <a:gd name="T8" fmla="*/ 1 w 18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2">
                      <a:moveTo>
                        <a:pt x="1" y="2"/>
                      </a:moveTo>
                      <a:cubicBezTo>
                        <a:pt x="4" y="8"/>
                        <a:pt x="10" y="12"/>
                        <a:pt x="16" y="11"/>
                      </a:cubicBezTo>
                      <a:cubicBezTo>
                        <a:pt x="18" y="11"/>
                        <a:pt x="18" y="9"/>
                        <a:pt x="16" y="9"/>
                      </a:cubicBezTo>
                      <a:cubicBezTo>
                        <a:pt x="10" y="9"/>
                        <a:pt x="6" y="6"/>
                        <a:pt x="3" y="1"/>
                      </a:cubicBezTo>
                      <a:cubicBezTo>
                        <a:pt x="2" y="0"/>
                        <a:pt x="0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2" name="Freeform 287"/>
                <p:cNvSpPr>
                  <a:spLocks/>
                </p:cNvSpPr>
                <p:nvPr/>
              </p:nvSpPr>
              <p:spPr bwMode="auto">
                <a:xfrm>
                  <a:off x="933" y="1651"/>
                  <a:ext cx="8" cy="8"/>
                </a:xfrm>
                <a:custGeom>
                  <a:avLst/>
                  <a:gdLst>
                    <a:gd name="T0" fmla="*/ 0 w 12"/>
                    <a:gd name="T1" fmla="*/ 2 h 12"/>
                    <a:gd name="T2" fmla="*/ 10 w 12"/>
                    <a:gd name="T3" fmla="*/ 12 h 12"/>
                    <a:gd name="T4" fmla="*/ 10 w 12"/>
                    <a:gd name="T5" fmla="*/ 10 h 12"/>
                    <a:gd name="T6" fmla="*/ 2 w 12"/>
                    <a:gd name="T7" fmla="*/ 2 h 12"/>
                    <a:gd name="T8" fmla="*/ 0 w 12"/>
                    <a:gd name="T9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0" y="2"/>
                      </a:moveTo>
                      <a:cubicBezTo>
                        <a:pt x="0" y="7"/>
                        <a:pt x="4" y="12"/>
                        <a:pt x="10" y="12"/>
                      </a:cubicBezTo>
                      <a:cubicBezTo>
                        <a:pt x="12" y="12"/>
                        <a:pt x="12" y="10"/>
                        <a:pt x="10" y="10"/>
                      </a:cubicBezTo>
                      <a:cubicBezTo>
                        <a:pt x="6" y="10"/>
                        <a:pt x="2" y="6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3" name="Freeform 288"/>
                <p:cNvSpPr>
                  <a:spLocks/>
                </p:cNvSpPr>
                <p:nvPr/>
              </p:nvSpPr>
              <p:spPr bwMode="auto">
                <a:xfrm>
                  <a:off x="930" y="1651"/>
                  <a:ext cx="7" cy="7"/>
                </a:xfrm>
                <a:custGeom>
                  <a:avLst/>
                  <a:gdLst>
                    <a:gd name="T0" fmla="*/ 2 w 10"/>
                    <a:gd name="T1" fmla="*/ 3 h 10"/>
                    <a:gd name="T2" fmla="*/ 7 w 10"/>
                    <a:gd name="T3" fmla="*/ 7 h 10"/>
                    <a:gd name="T4" fmla="*/ 8 w 10"/>
                    <a:gd name="T5" fmla="*/ 6 h 10"/>
                    <a:gd name="T6" fmla="*/ 5 w 10"/>
                    <a:gd name="T7" fmla="*/ 3 h 10"/>
                    <a:gd name="T8" fmla="*/ 3 w 10"/>
                    <a:gd name="T9" fmla="*/ 5 h 10"/>
                    <a:gd name="T10" fmla="*/ 8 w 10"/>
                    <a:gd name="T11" fmla="*/ 9 h 10"/>
                    <a:gd name="T12" fmla="*/ 9 w 10"/>
                    <a:gd name="T13" fmla="*/ 7 h 10"/>
                    <a:gd name="T14" fmla="*/ 5 w 10"/>
                    <a:gd name="T15" fmla="*/ 4 h 10"/>
                    <a:gd name="T16" fmla="*/ 3 w 10"/>
                    <a:gd name="T17" fmla="*/ 6 h 10"/>
                    <a:gd name="T18" fmla="*/ 8 w 10"/>
                    <a:gd name="T19" fmla="*/ 10 h 10"/>
                    <a:gd name="T20" fmla="*/ 9 w 10"/>
                    <a:gd name="T21" fmla="*/ 8 h 10"/>
                    <a:gd name="T22" fmla="*/ 2 w 10"/>
                    <a:gd name="T23" fmla="*/ 2 h 10"/>
                    <a:gd name="T24" fmla="*/ 2 w 10"/>
                    <a:gd name="T25" fmla="*/ 3 h 10"/>
                    <a:gd name="T26" fmla="*/ 5 w 10"/>
                    <a:gd name="T27" fmla="*/ 4 h 10"/>
                    <a:gd name="T28" fmla="*/ 6 w 10"/>
                    <a:gd name="T29" fmla="*/ 3 h 10"/>
                    <a:gd name="T30" fmla="*/ 6 w 10"/>
                    <a:gd name="T31" fmla="*/ 1 h 10"/>
                    <a:gd name="T32" fmla="*/ 4 w 10"/>
                    <a:gd name="T33" fmla="*/ 2 h 10"/>
                    <a:gd name="T34" fmla="*/ 4 w 10"/>
                    <a:gd name="T35" fmla="*/ 3 h 10"/>
                    <a:gd name="T36" fmla="*/ 6 w 10"/>
                    <a:gd name="T37" fmla="*/ 2 h 10"/>
                    <a:gd name="T38" fmla="*/ 1 w 10"/>
                    <a:gd name="T39" fmla="*/ 1 h 10"/>
                    <a:gd name="T40" fmla="*/ 0 w 10"/>
                    <a:gd name="T41" fmla="*/ 3 h 10"/>
                    <a:gd name="T42" fmla="*/ 8 w 10"/>
                    <a:gd name="T43" fmla="*/ 10 h 10"/>
                    <a:gd name="T44" fmla="*/ 9 w 10"/>
                    <a:gd name="T45" fmla="*/ 8 h 10"/>
                    <a:gd name="T46" fmla="*/ 5 w 10"/>
                    <a:gd name="T47" fmla="*/ 4 h 10"/>
                    <a:gd name="T48" fmla="*/ 3 w 10"/>
                    <a:gd name="T49" fmla="*/ 6 h 10"/>
                    <a:gd name="T50" fmla="*/ 8 w 10"/>
                    <a:gd name="T51" fmla="*/ 9 h 10"/>
                    <a:gd name="T52" fmla="*/ 9 w 10"/>
                    <a:gd name="T53" fmla="*/ 8 h 10"/>
                    <a:gd name="T54" fmla="*/ 5 w 10"/>
                    <a:gd name="T55" fmla="*/ 4 h 10"/>
                    <a:gd name="T56" fmla="*/ 4 w 10"/>
                    <a:gd name="T57" fmla="*/ 5 h 10"/>
                    <a:gd name="T58" fmla="*/ 7 w 10"/>
                    <a:gd name="T59" fmla="*/ 8 h 10"/>
                    <a:gd name="T60" fmla="*/ 9 w 10"/>
                    <a:gd name="T61" fmla="*/ 6 h 10"/>
                    <a:gd name="T62" fmla="*/ 4 w 10"/>
                    <a:gd name="T63" fmla="*/ 1 h 10"/>
                    <a:gd name="T64" fmla="*/ 2 w 10"/>
                    <a:gd name="T65" fmla="*/ 3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" h="10">
                      <a:moveTo>
                        <a:pt x="2" y="3"/>
                      </a:moveTo>
                      <a:cubicBezTo>
                        <a:pt x="4" y="5"/>
                        <a:pt x="5" y="6"/>
                        <a:pt x="7" y="7"/>
                      </a:cubicBezTo>
                      <a:cubicBezTo>
                        <a:pt x="8" y="7"/>
                        <a:pt x="8" y="6"/>
                        <a:pt x="8" y="6"/>
                      </a:cubicBezTo>
                      <a:cubicBezTo>
                        <a:pt x="7" y="5"/>
                        <a:pt x="6" y="4"/>
                        <a:pt x="5" y="3"/>
                      </a:cubicBezTo>
                      <a:cubicBezTo>
                        <a:pt x="4" y="3"/>
                        <a:pt x="2" y="4"/>
                        <a:pt x="3" y="5"/>
                      </a:cubicBezTo>
                      <a:cubicBezTo>
                        <a:pt x="4" y="7"/>
                        <a:pt x="6" y="8"/>
                        <a:pt x="8" y="9"/>
                      </a:cubicBezTo>
                      <a:cubicBezTo>
                        <a:pt x="8" y="9"/>
                        <a:pt x="9" y="8"/>
                        <a:pt x="9" y="7"/>
                      </a:cubicBezTo>
                      <a:cubicBezTo>
                        <a:pt x="7" y="7"/>
                        <a:pt x="6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5" y="7"/>
                        <a:pt x="6" y="8"/>
                        <a:pt x="8" y="10"/>
                      </a:cubicBezTo>
                      <a:cubicBezTo>
                        <a:pt x="8" y="9"/>
                        <a:pt x="9" y="9"/>
                        <a:pt x="9" y="8"/>
                      </a:cubicBezTo>
                      <a:cubicBezTo>
                        <a:pt x="6" y="7"/>
                        <a:pt x="4" y="4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3" y="3"/>
                        <a:pt x="4" y="3"/>
                        <a:pt x="5" y="4"/>
                      </a:cubicBezTo>
                      <a:cubicBezTo>
                        <a:pt x="5" y="4"/>
                        <a:pt x="6" y="3"/>
                        <a:pt x="6" y="3"/>
                      </a:cubicBezTo>
                      <a:cubicBezTo>
                        <a:pt x="6" y="2"/>
                        <a:pt x="6" y="2"/>
                        <a:pt x="6" y="1"/>
                      </a:cubicBezTo>
                      <a:cubicBezTo>
                        <a:pt x="6" y="0"/>
                        <a:pt x="4" y="0"/>
                        <a:pt x="4" y="2"/>
                      </a:cubicBezTo>
                      <a:cubicBezTo>
                        <a:pt x="4" y="2"/>
                        <a:pt x="4" y="2"/>
                        <a:pt x="4" y="3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2" y="6"/>
                        <a:pt x="5" y="9"/>
                        <a:pt x="8" y="10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7"/>
                        <a:pt x="6" y="5"/>
                        <a:pt x="5" y="4"/>
                      </a:cubicBezTo>
                      <a:cubicBezTo>
                        <a:pt x="4" y="3"/>
                        <a:pt x="2" y="5"/>
                        <a:pt x="3" y="6"/>
                      </a:cubicBezTo>
                      <a:cubicBezTo>
                        <a:pt x="5" y="7"/>
                        <a:pt x="6" y="9"/>
                        <a:pt x="8" y="9"/>
                      </a:cubicBezTo>
                      <a:cubicBezTo>
                        <a:pt x="9" y="10"/>
                        <a:pt x="10" y="9"/>
                        <a:pt x="9" y="8"/>
                      </a:cubicBezTo>
                      <a:cubicBezTo>
                        <a:pt x="8" y="6"/>
                        <a:pt x="6" y="5"/>
                        <a:pt x="5" y="4"/>
                      </a:cubicBezTo>
                      <a:cubicBezTo>
                        <a:pt x="5" y="4"/>
                        <a:pt x="4" y="5"/>
                        <a:pt x="4" y="5"/>
                      </a:cubicBezTo>
                      <a:cubicBezTo>
                        <a:pt x="5" y="6"/>
                        <a:pt x="6" y="7"/>
                        <a:pt x="7" y="8"/>
                      </a:cubicBezTo>
                      <a:cubicBezTo>
                        <a:pt x="8" y="8"/>
                        <a:pt x="10" y="7"/>
                        <a:pt x="9" y="6"/>
                      </a:cubicBezTo>
                      <a:cubicBezTo>
                        <a:pt x="7" y="4"/>
                        <a:pt x="5" y="3"/>
                        <a:pt x="4" y="1"/>
                      </a:cubicBezTo>
                      <a:cubicBezTo>
                        <a:pt x="3" y="0"/>
                        <a:pt x="1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4" name="Freeform 289"/>
                <p:cNvSpPr>
                  <a:spLocks/>
                </p:cNvSpPr>
                <p:nvPr/>
              </p:nvSpPr>
              <p:spPr bwMode="auto">
                <a:xfrm>
                  <a:off x="905" y="1627"/>
                  <a:ext cx="4" cy="7"/>
                </a:xfrm>
                <a:custGeom>
                  <a:avLst/>
                  <a:gdLst>
                    <a:gd name="T0" fmla="*/ 3 w 6"/>
                    <a:gd name="T1" fmla="*/ 1 h 11"/>
                    <a:gd name="T2" fmla="*/ 1 w 6"/>
                    <a:gd name="T3" fmla="*/ 10 h 11"/>
                    <a:gd name="T4" fmla="*/ 3 w 6"/>
                    <a:gd name="T5" fmla="*/ 11 h 11"/>
                    <a:gd name="T6" fmla="*/ 5 w 6"/>
                    <a:gd name="T7" fmla="*/ 5 h 11"/>
                    <a:gd name="T8" fmla="*/ 3 w 6"/>
                    <a:gd name="T9" fmla="*/ 5 h 11"/>
                    <a:gd name="T10" fmla="*/ 1 w 6"/>
                    <a:gd name="T11" fmla="*/ 9 h 11"/>
                    <a:gd name="T12" fmla="*/ 3 w 6"/>
                    <a:gd name="T13" fmla="*/ 10 h 11"/>
                    <a:gd name="T14" fmla="*/ 5 w 6"/>
                    <a:gd name="T15" fmla="*/ 2 h 11"/>
                    <a:gd name="T16" fmla="*/ 3 w 6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1">
                      <a:moveTo>
                        <a:pt x="3" y="1"/>
                      </a:moveTo>
                      <a:cubicBezTo>
                        <a:pt x="2" y="4"/>
                        <a:pt x="0" y="7"/>
                        <a:pt x="1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4" y="9"/>
                        <a:pt x="5" y="7"/>
                        <a:pt x="5" y="5"/>
                      </a:cubicBezTo>
                      <a:cubicBezTo>
                        <a:pt x="6" y="4"/>
                        <a:pt x="3" y="3"/>
                        <a:pt x="3" y="5"/>
                      </a:cubicBezTo>
                      <a:cubicBezTo>
                        <a:pt x="2" y="6"/>
                        <a:pt x="2" y="8"/>
                        <a:pt x="1" y="9"/>
                      </a:cubicBez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2" y="7"/>
                        <a:pt x="4" y="4"/>
                        <a:pt x="5" y="2"/>
                      </a:cubicBezTo>
                      <a:cubicBezTo>
                        <a:pt x="6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5" name="Freeform 290"/>
                <p:cNvSpPr>
                  <a:spLocks/>
                </p:cNvSpPr>
                <p:nvPr/>
              </p:nvSpPr>
              <p:spPr bwMode="auto">
                <a:xfrm>
                  <a:off x="905" y="1623"/>
                  <a:ext cx="4" cy="11"/>
                </a:xfrm>
                <a:custGeom>
                  <a:avLst/>
                  <a:gdLst>
                    <a:gd name="T0" fmla="*/ 3 w 6"/>
                    <a:gd name="T1" fmla="*/ 2 h 17"/>
                    <a:gd name="T2" fmla="*/ 1 w 6"/>
                    <a:gd name="T3" fmla="*/ 15 h 17"/>
                    <a:gd name="T4" fmla="*/ 3 w 6"/>
                    <a:gd name="T5" fmla="*/ 15 h 17"/>
                    <a:gd name="T6" fmla="*/ 3 w 6"/>
                    <a:gd name="T7" fmla="*/ 12 h 17"/>
                    <a:gd name="T8" fmla="*/ 1 w 6"/>
                    <a:gd name="T9" fmla="*/ 12 h 17"/>
                    <a:gd name="T10" fmla="*/ 0 w 6"/>
                    <a:gd name="T11" fmla="*/ 15 h 17"/>
                    <a:gd name="T12" fmla="*/ 3 w 6"/>
                    <a:gd name="T13" fmla="*/ 15 h 17"/>
                    <a:gd name="T14" fmla="*/ 5 w 6"/>
                    <a:gd name="T15" fmla="*/ 3 h 17"/>
                    <a:gd name="T16" fmla="*/ 3 w 6"/>
                    <a:gd name="T17" fmla="*/ 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" h="17">
                      <a:moveTo>
                        <a:pt x="3" y="2"/>
                      </a:moveTo>
                      <a:cubicBezTo>
                        <a:pt x="1" y="6"/>
                        <a:pt x="1" y="10"/>
                        <a:pt x="1" y="15"/>
                      </a:cubicBezTo>
                      <a:cubicBezTo>
                        <a:pt x="1" y="15"/>
                        <a:pt x="2" y="15"/>
                        <a:pt x="3" y="15"/>
                      </a:cubicBezTo>
                      <a:cubicBezTo>
                        <a:pt x="3" y="14"/>
                        <a:pt x="3" y="13"/>
                        <a:pt x="3" y="12"/>
                      </a:cubicBezTo>
                      <a:cubicBezTo>
                        <a:pt x="3" y="11"/>
                        <a:pt x="1" y="10"/>
                        <a:pt x="1" y="12"/>
                      </a:cubicBezTo>
                      <a:cubicBezTo>
                        <a:pt x="1" y="13"/>
                        <a:pt x="0" y="14"/>
                        <a:pt x="0" y="15"/>
                      </a:cubicBezTo>
                      <a:cubicBezTo>
                        <a:pt x="1" y="16"/>
                        <a:pt x="3" y="17"/>
                        <a:pt x="3" y="15"/>
                      </a:cubicBezTo>
                      <a:cubicBezTo>
                        <a:pt x="4" y="11"/>
                        <a:pt x="3" y="7"/>
                        <a:pt x="5" y="3"/>
                      </a:cubicBezTo>
                      <a:cubicBezTo>
                        <a:pt x="6" y="2"/>
                        <a:pt x="4" y="0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6" name="Freeform 291"/>
                <p:cNvSpPr>
                  <a:spLocks/>
                </p:cNvSpPr>
                <p:nvPr/>
              </p:nvSpPr>
              <p:spPr bwMode="auto">
                <a:xfrm>
                  <a:off x="905" y="1625"/>
                  <a:ext cx="3" cy="11"/>
                </a:xfrm>
                <a:custGeom>
                  <a:avLst/>
                  <a:gdLst>
                    <a:gd name="T0" fmla="*/ 2 w 5"/>
                    <a:gd name="T1" fmla="*/ 1 h 16"/>
                    <a:gd name="T2" fmla="*/ 0 w 5"/>
                    <a:gd name="T3" fmla="*/ 15 h 16"/>
                    <a:gd name="T4" fmla="*/ 2 w 5"/>
                    <a:gd name="T5" fmla="*/ 15 h 16"/>
                    <a:gd name="T6" fmla="*/ 3 w 5"/>
                    <a:gd name="T7" fmla="*/ 10 h 16"/>
                    <a:gd name="T8" fmla="*/ 0 w 5"/>
                    <a:gd name="T9" fmla="*/ 10 h 16"/>
                    <a:gd name="T10" fmla="*/ 0 w 5"/>
                    <a:gd name="T11" fmla="*/ 15 h 16"/>
                    <a:gd name="T12" fmla="*/ 2 w 5"/>
                    <a:gd name="T13" fmla="*/ 15 h 16"/>
                    <a:gd name="T14" fmla="*/ 4 w 5"/>
                    <a:gd name="T15" fmla="*/ 2 h 16"/>
                    <a:gd name="T16" fmla="*/ 2 w 5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6">
                      <a:moveTo>
                        <a:pt x="2" y="1"/>
                      </a:moveTo>
                      <a:cubicBezTo>
                        <a:pt x="0" y="5"/>
                        <a:pt x="0" y="10"/>
                        <a:pt x="0" y="15"/>
                      </a:cubicBezTo>
                      <a:cubicBezTo>
                        <a:pt x="0" y="16"/>
                        <a:pt x="2" y="16"/>
                        <a:pt x="2" y="15"/>
                      </a:cubicBezTo>
                      <a:cubicBezTo>
                        <a:pt x="2" y="13"/>
                        <a:pt x="2" y="11"/>
                        <a:pt x="3" y="10"/>
                      </a:cubicBezTo>
                      <a:cubicBezTo>
                        <a:pt x="3" y="8"/>
                        <a:pt x="0" y="8"/>
                        <a:pt x="0" y="10"/>
                      </a:cubicBezTo>
                      <a:cubicBezTo>
                        <a:pt x="0" y="11"/>
                        <a:pt x="0" y="13"/>
                        <a:pt x="0" y="15"/>
                      </a:cubicBezTo>
                      <a:cubicBezTo>
                        <a:pt x="1" y="15"/>
                        <a:pt x="1" y="15"/>
                        <a:pt x="2" y="15"/>
                      </a:cubicBezTo>
                      <a:cubicBezTo>
                        <a:pt x="2" y="10"/>
                        <a:pt x="2" y="6"/>
                        <a:pt x="4" y="2"/>
                      </a:cubicBezTo>
                      <a:cubicBezTo>
                        <a:pt x="5" y="1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7" name="Freeform 292"/>
                <p:cNvSpPr>
                  <a:spLocks/>
                </p:cNvSpPr>
                <p:nvPr/>
              </p:nvSpPr>
              <p:spPr bwMode="auto">
                <a:xfrm>
                  <a:off x="903" y="1627"/>
                  <a:ext cx="4" cy="8"/>
                </a:xfrm>
                <a:custGeom>
                  <a:avLst/>
                  <a:gdLst>
                    <a:gd name="T0" fmla="*/ 2 w 5"/>
                    <a:gd name="T1" fmla="*/ 1 h 11"/>
                    <a:gd name="T2" fmla="*/ 2 w 5"/>
                    <a:gd name="T3" fmla="*/ 11 h 11"/>
                    <a:gd name="T4" fmla="*/ 4 w 5"/>
                    <a:gd name="T5" fmla="*/ 11 h 11"/>
                    <a:gd name="T6" fmla="*/ 4 w 5"/>
                    <a:gd name="T7" fmla="*/ 10 h 11"/>
                    <a:gd name="T8" fmla="*/ 2 w 5"/>
                    <a:gd name="T9" fmla="*/ 9 h 11"/>
                    <a:gd name="T10" fmla="*/ 2 w 5"/>
                    <a:gd name="T11" fmla="*/ 9 h 11"/>
                    <a:gd name="T12" fmla="*/ 4 w 5"/>
                    <a:gd name="T13" fmla="*/ 9 h 11"/>
                    <a:gd name="T14" fmla="*/ 4 w 5"/>
                    <a:gd name="T15" fmla="*/ 2 h 11"/>
                    <a:gd name="T16" fmla="*/ 2 w 5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1">
                      <a:moveTo>
                        <a:pt x="2" y="1"/>
                      </a:moveTo>
                      <a:cubicBezTo>
                        <a:pt x="1" y="4"/>
                        <a:pt x="0" y="8"/>
                        <a:pt x="2" y="11"/>
                      </a:cubicBezTo>
                      <a:cubicBezTo>
                        <a:pt x="2" y="11"/>
                        <a:pt x="3" y="11"/>
                        <a:pt x="4" y="11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8"/>
                        <a:pt x="3" y="7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3" y="9"/>
                        <a:pt x="3" y="9"/>
                        <a:pt x="4" y="9"/>
                      </a:cubicBezTo>
                      <a:cubicBezTo>
                        <a:pt x="2" y="7"/>
                        <a:pt x="3" y="4"/>
                        <a:pt x="4" y="2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8" name="Freeform 293"/>
                <p:cNvSpPr>
                  <a:spLocks/>
                </p:cNvSpPr>
                <p:nvPr/>
              </p:nvSpPr>
              <p:spPr bwMode="auto">
                <a:xfrm>
                  <a:off x="905" y="1627"/>
                  <a:ext cx="3" cy="10"/>
                </a:xfrm>
                <a:custGeom>
                  <a:avLst/>
                  <a:gdLst>
                    <a:gd name="T0" fmla="*/ 1 w 4"/>
                    <a:gd name="T1" fmla="*/ 1 h 16"/>
                    <a:gd name="T2" fmla="*/ 0 w 4"/>
                    <a:gd name="T3" fmla="*/ 14 h 16"/>
                    <a:gd name="T4" fmla="*/ 2 w 4"/>
                    <a:gd name="T5" fmla="*/ 14 h 16"/>
                    <a:gd name="T6" fmla="*/ 4 w 4"/>
                    <a:gd name="T7" fmla="*/ 7 h 16"/>
                    <a:gd name="T8" fmla="*/ 2 w 4"/>
                    <a:gd name="T9" fmla="*/ 6 h 16"/>
                    <a:gd name="T10" fmla="*/ 0 w 4"/>
                    <a:gd name="T11" fmla="*/ 14 h 16"/>
                    <a:gd name="T12" fmla="*/ 2 w 4"/>
                    <a:gd name="T13" fmla="*/ 14 h 16"/>
                    <a:gd name="T14" fmla="*/ 4 w 4"/>
                    <a:gd name="T15" fmla="*/ 1 h 16"/>
                    <a:gd name="T16" fmla="*/ 1 w 4"/>
                    <a:gd name="T17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6">
                      <a:moveTo>
                        <a:pt x="1" y="1"/>
                      </a:moveTo>
                      <a:cubicBezTo>
                        <a:pt x="2" y="5"/>
                        <a:pt x="1" y="10"/>
                        <a:pt x="0" y="14"/>
                      </a:cubicBezTo>
                      <a:cubicBezTo>
                        <a:pt x="0" y="15"/>
                        <a:pt x="2" y="16"/>
                        <a:pt x="2" y="14"/>
                      </a:cubicBezTo>
                      <a:cubicBezTo>
                        <a:pt x="3" y="12"/>
                        <a:pt x="4" y="9"/>
                        <a:pt x="4" y="7"/>
                      </a:cubicBezTo>
                      <a:cubicBezTo>
                        <a:pt x="4" y="6"/>
                        <a:pt x="2" y="5"/>
                        <a:pt x="2" y="6"/>
                      </a:cubicBezTo>
                      <a:cubicBezTo>
                        <a:pt x="1" y="9"/>
                        <a:pt x="1" y="11"/>
                        <a:pt x="0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59" name="Freeform 294"/>
                <p:cNvSpPr>
                  <a:spLocks/>
                </p:cNvSpPr>
                <p:nvPr/>
              </p:nvSpPr>
              <p:spPr bwMode="auto">
                <a:xfrm>
                  <a:off x="905" y="1626"/>
                  <a:ext cx="3" cy="13"/>
                </a:xfrm>
                <a:custGeom>
                  <a:avLst/>
                  <a:gdLst>
                    <a:gd name="T0" fmla="*/ 2 w 5"/>
                    <a:gd name="T1" fmla="*/ 2 h 20"/>
                    <a:gd name="T2" fmla="*/ 2 w 5"/>
                    <a:gd name="T3" fmla="*/ 18 h 20"/>
                    <a:gd name="T4" fmla="*/ 4 w 5"/>
                    <a:gd name="T5" fmla="*/ 18 h 20"/>
                    <a:gd name="T6" fmla="*/ 5 w 5"/>
                    <a:gd name="T7" fmla="*/ 10 h 20"/>
                    <a:gd name="T8" fmla="*/ 3 w 5"/>
                    <a:gd name="T9" fmla="*/ 9 h 20"/>
                    <a:gd name="T10" fmla="*/ 2 w 5"/>
                    <a:gd name="T11" fmla="*/ 18 h 20"/>
                    <a:gd name="T12" fmla="*/ 4 w 5"/>
                    <a:gd name="T13" fmla="*/ 18 h 20"/>
                    <a:gd name="T14" fmla="*/ 4 w 5"/>
                    <a:gd name="T15" fmla="*/ 15 h 20"/>
                    <a:gd name="T16" fmla="*/ 2 w 5"/>
                    <a:gd name="T17" fmla="*/ 15 h 20"/>
                    <a:gd name="T18" fmla="*/ 2 w 5"/>
                    <a:gd name="T19" fmla="*/ 18 h 20"/>
                    <a:gd name="T20" fmla="*/ 4 w 5"/>
                    <a:gd name="T21" fmla="*/ 18 h 20"/>
                    <a:gd name="T22" fmla="*/ 5 w 5"/>
                    <a:gd name="T23" fmla="*/ 10 h 20"/>
                    <a:gd name="T24" fmla="*/ 3 w 5"/>
                    <a:gd name="T25" fmla="*/ 10 h 20"/>
                    <a:gd name="T26" fmla="*/ 2 w 5"/>
                    <a:gd name="T27" fmla="*/ 17 h 20"/>
                    <a:gd name="T28" fmla="*/ 4 w 5"/>
                    <a:gd name="T29" fmla="*/ 17 h 20"/>
                    <a:gd name="T30" fmla="*/ 5 w 5"/>
                    <a:gd name="T31" fmla="*/ 2 h 20"/>
                    <a:gd name="T32" fmla="*/ 2 w 5"/>
                    <a:gd name="T33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20">
                      <a:moveTo>
                        <a:pt x="2" y="2"/>
                      </a:moveTo>
                      <a:cubicBezTo>
                        <a:pt x="3" y="7"/>
                        <a:pt x="0" y="13"/>
                        <a:pt x="2" y="18"/>
                      </a:cubicBezTo>
                      <a:cubicBezTo>
                        <a:pt x="3" y="19"/>
                        <a:pt x="4" y="18"/>
                        <a:pt x="4" y="18"/>
                      </a:cubicBezTo>
                      <a:cubicBezTo>
                        <a:pt x="5" y="15"/>
                        <a:pt x="5" y="12"/>
                        <a:pt x="5" y="10"/>
                      </a:cubicBezTo>
                      <a:cubicBezTo>
                        <a:pt x="5" y="9"/>
                        <a:pt x="3" y="8"/>
                        <a:pt x="3" y="9"/>
                      </a:cubicBezTo>
                      <a:cubicBezTo>
                        <a:pt x="3" y="12"/>
                        <a:pt x="2" y="15"/>
                        <a:pt x="2" y="18"/>
                      </a:cubicBezTo>
                      <a:cubicBezTo>
                        <a:pt x="2" y="18"/>
                        <a:pt x="3" y="18"/>
                        <a:pt x="4" y="18"/>
                      </a:cubicBezTo>
                      <a:cubicBezTo>
                        <a:pt x="4" y="17"/>
                        <a:pt x="4" y="16"/>
                        <a:pt x="4" y="15"/>
                      </a:cubicBezTo>
                      <a:cubicBezTo>
                        <a:pt x="4" y="14"/>
                        <a:pt x="2" y="14"/>
                        <a:pt x="2" y="15"/>
                      </a:cubicBezTo>
                      <a:cubicBezTo>
                        <a:pt x="1" y="16"/>
                        <a:pt x="2" y="17"/>
                        <a:pt x="2" y="18"/>
                      </a:cubicBezTo>
                      <a:cubicBezTo>
                        <a:pt x="2" y="19"/>
                        <a:pt x="4" y="20"/>
                        <a:pt x="4" y="18"/>
                      </a:cubicBezTo>
                      <a:cubicBezTo>
                        <a:pt x="4" y="15"/>
                        <a:pt x="5" y="13"/>
                        <a:pt x="5" y="10"/>
                      </a:cubicBezTo>
                      <a:cubicBezTo>
                        <a:pt x="5" y="10"/>
                        <a:pt x="4" y="10"/>
                        <a:pt x="3" y="10"/>
                      </a:cubicBezTo>
                      <a:cubicBezTo>
                        <a:pt x="3" y="12"/>
                        <a:pt x="3" y="15"/>
                        <a:pt x="2" y="17"/>
                      </a:cubicBezTo>
                      <a:cubicBezTo>
                        <a:pt x="3" y="17"/>
                        <a:pt x="4" y="17"/>
                        <a:pt x="4" y="17"/>
                      </a:cubicBezTo>
                      <a:cubicBezTo>
                        <a:pt x="2" y="12"/>
                        <a:pt x="5" y="6"/>
                        <a:pt x="5" y="2"/>
                      </a:cubicBezTo>
                      <a:cubicBezTo>
                        <a:pt x="5" y="0"/>
                        <a:pt x="2" y="0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0" name="Freeform 295"/>
                <p:cNvSpPr>
                  <a:spLocks/>
                </p:cNvSpPr>
                <p:nvPr/>
              </p:nvSpPr>
              <p:spPr bwMode="auto">
                <a:xfrm>
                  <a:off x="905" y="1632"/>
                  <a:ext cx="2" cy="7"/>
                </a:xfrm>
                <a:custGeom>
                  <a:avLst/>
                  <a:gdLst>
                    <a:gd name="T0" fmla="*/ 1 w 4"/>
                    <a:gd name="T1" fmla="*/ 1 h 11"/>
                    <a:gd name="T2" fmla="*/ 1 w 4"/>
                    <a:gd name="T3" fmla="*/ 9 h 11"/>
                    <a:gd name="T4" fmla="*/ 3 w 4"/>
                    <a:gd name="T5" fmla="*/ 10 h 11"/>
                    <a:gd name="T6" fmla="*/ 4 w 4"/>
                    <a:gd name="T7" fmla="*/ 4 h 11"/>
                    <a:gd name="T8" fmla="*/ 2 w 4"/>
                    <a:gd name="T9" fmla="*/ 3 h 11"/>
                    <a:gd name="T10" fmla="*/ 1 w 4"/>
                    <a:gd name="T11" fmla="*/ 8 h 11"/>
                    <a:gd name="T12" fmla="*/ 3 w 4"/>
                    <a:gd name="T13" fmla="*/ 9 h 11"/>
                    <a:gd name="T14" fmla="*/ 3 w 4"/>
                    <a:gd name="T15" fmla="*/ 2 h 11"/>
                    <a:gd name="T16" fmla="*/ 1 w 4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1">
                      <a:moveTo>
                        <a:pt x="1" y="1"/>
                      </a:moveTo>
                      <a:cubicBezTo>
                        <a:pt x="0" y="4"/>
                        <a:pt x="0" y="7"/>
                        <a:pt x="1" y="9"/>
                      </a:cubicBezTo>
                      <a:cubicBezTo>
                        <a:pt x="1" y="10"/>
                        <a:pt x="2" y="11"/>
                        <a:pt x="3" y="10"/>
                      </a:cubicBezTo>
                      <a:cubicBezTo>
                        <a:pt x="4" y="8"/>
                        <a:pt x="4" y="6"/>
                        <a:pt x="4" y="4"/>
                      </a:cubicBezTo>
                      <a:cubicBezTo>
                        <a:pt x="4" y="3"/>
                        <a:pt x="2" y="2"/>
                        <a:pt x="2" y="3"/>
                      </a:cubicBezTo>
                      <a:cubicBezTo>
                        <a:pt x="2" y="5"/>
                        <a:pt x="1" y="7"/>
                        <a:pt x="1" y="8"/>
                      </a:cubicBezTo>
                      <a:cubicBezTo>
                        <a:pt x="1" y="9"/>
                        <a:pt x="2" y="9"/>
                        <a:pt x="3" y="9"/>
                      </a:cubicBezTo>
                      <a:cubicBezTo>
                        <a:pt x="2" y="6"/>
                        <a:pt x="2" y="4"/>
                        <a:pt x="3" y="2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1" name="Freeform 296"/>
                <p:cNvSpPr>
                  <a:spLocks/>
                </p:cNvSpPr>
                <p:nvPr/>
              </p:nvSpPr>
              <p:spPr bwMode="auto">
                <a:xfrm>
                  <a:off x="905" y="1616"/>
                  <a:ext cx="32" cy="38"/>
                </a:xfrm>
                <a:custGeom>
                  <a:avLst/>
                  <a:gdLst>
                    <a:gd name="T0" fmla="*/ 15 w 48"/>
                    <a:gd name="T1" fmla="*/ 44 h 57"/>
                    <a:gd name="T2" fmla="*/ 3 w 48"/>
                    <a:gd name="T3" fmla="*/ 35 h 57"/>
                    <a:gd name="T4" fmla="*/ 26 w 48"/>
                    <a:gd name="T5" fmla="*/ 53 h 57"/>
                    <a:gd name="T6" fmla="*/ 22 w 48"/>
                    <a:gd name="T7" fmla="*/ 51 h 57"/>
                    <a:gd name="T8" fmla="*/ 20 w 48"/>
                    <a:gd name="T9" fmla="*/ 48 h 57"/>
                    <a:gd name="T10" fmla="*/ 12 w 48"/>
                    <a:gd name="T11" fmla="*/ 15 h 57"/>
                    <a:gd name="T12" fmla="*/ 10 w 48"/>
                    <a:gd name="T13" fmla="*/ 26 h 57"/>
                    <a:gd name="T14" fmla="*/ 18 w 48"/>
                    <a:gd name="T15" fmla="*/ 44 h 57"/>
                    <a:gd name="T16" fmla="*/ 6 w 48"/>
                    <a:gd name="T17" fmla="*/ 34 h 57"/>
                    <a:gd name="T18" fmla="*/ 13 w 48"/>
                    <a:gd name="T19" fmla="*/ 10 h 57"/>
                    <a:gd name="T20" fmla="*/ 19 w 48"/>
                    <a:gd name="T21" fmla="*/ 14 h 57"/>
                    <a:gd name="T22" fmla="*/ 10 w 48"/>
                    <a:gd name="T23" fmla="*/ 21 h 57"/>
                    <a:gd name="T24" fmla="*/ 20 w 48"/>
                    <a:gd name="T25" fmla="*/ 17 h 57"/>
                    <a:gd name="T26" fmla="*/ 31 w 48"/>
                    <a:gd name="T27" fmla="*/ 22 h 57"/>
                    <a:gd name="T28" fmla="*/ 33 w 48"/>
                    <a:gd name="T29" fmla="*/ 17 h 57"/>
                    <a:gd name="T30" fmla="*/ 19 w 48"/>
                    <a:gd name="T31" fmla="*/ 38 h 57"/>
                    <a:gd name="T32" fmla="*/ 15 w 48"/>
                    <a:gd name="T33" fmla="*/ 22 h 57"/>
                    <a:gd name="T34" fmla="*/ 24 w 48"/>
                    <a:gd name="T35" fmla="*/ 44 h 57"/>
                    <a:gd name="T36" fmla="*/ 32 w 48"/>
                    <a:gd name="T37" fmla="*/ 37 h 57"/>
                    <a:gd name="T38" fmla="*/ 35 w 48"/>
                    <a:gd name="T39" fmla="*/ 53 h 57"/>
                    <a:gd name="T40" fmla="*/ 34 w 48"/>
                    <a:gd name="T41" fmla="*/ 52 h 57"/>
                    <a:gd name="T42" fmla="*/ 42 w 48"/>
                    <a:gd name="T43" fmla="*/ 35 h 57"/>
                    <a:gd name="T44" fmla="*/ 40 w 48"/>
                    <a:gd name="T45" fmla="*/ 52 h 57"/>
                    <a:gd name="T46" fmla="*/ 43 w 48"/>
                    <a:gd name="T47" fmla="*/ 28 h 57"/>
                    <a:gd name="T48" fmla="*/ 37 w 48"/>
                    <a:gd name="T49" fmla="*/ 35 h 57"/>
                    <a:gd name="T50" fmla="*/ 37 w 48"/>
                    <a:gd name="T51" fmla="*/ 10 h 57"/>
                    <a:gd name="T52" fmla="*/ 26 w 48"/>
                    <a:gd name="T53" fmla="*/ 27 h 57"/>
                    <a:gd name="T54" fmla="*/ 23 w 48"/>
                    <a:gd name="T55" fmla="*/ 7 h 57"/>
                    <a:gd name="T56" fmla="*/ 21 w 48"/>
                    <a:gd name="T57" fmla="*/ 24 h 57"/>
                    <a:gd name="T58" fmla="*/ 32 w 48"/>
                    <a:gd name="T59" fmla="*/ 13 h 57"/>
                    <a:gd name="T60" fmla="*/ 35 w 48"/>
                    <a:gd name="T61" fmla="*/ 32 h 57"/>
                    <a:gd name="T62" fmla="*/ 43 w 48"/>
                    <a:gd name="T63" fmla="*/ 19 h 57"/>
                    <a:gd name="T64" fmla="*/ 44 w 48"/>
                    <a:gd name="T65" fmla="*/ 49 h 57"/>
                    <a:gd name="T66" fmla="*/ 44 w 48"/>
                    <a:gd name="T67" fmla="*/ 37 h 57"/>
                    <a:gd name="T68" fmla="*/ 39 w 48"/>
                    <a:gd name="T69" fmla="*/ 44 h 57"/>
                    <a:gd name="T70" fmla="*/ 25 w 48"/>
                    <a:gd name="T71" fmla="*/ 44 h 57"/>
                    <a:gd name="T72" fmla="*/ 35 w 48"/>
                    <a:gd name="T73" fmla="*/ 37 h 57"/>
                    <a:gd name="T74" fmla="*/ 27 w 48"/>
                    <a:gd name="T75" fmla="*/ 37 h 57"/>
                    <a:gd name="T76" fmla="*/ 20 w 48"/>
                    <a:gd name="T77" fmla="*/ 21 h 57"/>
                    <a:gd name="T78" fmla="*/ 24 w 48"/>
                    <a:gd name="T79" fmla="*/ 15 h 57"/>
                    <a:gd name="T80" fmla="*/ 32 w 48"/>
                    <a:gd name="T81" fmla="*/ 17 h 57"/>
                    <a:gd name="T82" fmla="*/ 23 w 48"/>
                    <a:gd name="T83" fmla="*/ 38 h 57"/>
                    <a:gd name="T84" fmla="*/ 20 w 48"/>
                    <a:gd name="T85" fmla="*/ 28 h 57"/>
                    <a:gd name="T86" fmla="*/ 20 w 48"/>
                    <a:gd name="T87" fmla="*/ 19 h 57"/>
                    <a:gd name="T88" fmla="*/ 17 w 48"/>
                    <a:gd name="T89" fmla="*/ 8 h 57"/>
                    <a:gd name="T90" fmla="*/ 16 w 48"/>
                    <a:gd name="T91" fmla="*/ 35 h 57"/>
                    <a:gd name="T92" fmla="*/ 20 w 48"/>
                    <a:gd name="T93" fmla="*/ 3 h 57"/>
                    <a:gd name="T94" fmla="*/ 5 w 48"/>
                    <a:gd name="T95" fmla="*/ 20 h 57"/>
                    <a:gd name="T96" fmla="*/ 8 w 48"/>
                    <a:gd name="T97" fmla="*/ 33 h 57"/>
                    <a:gd name="T98" fmla="*/ 16 w 48"/>
                    <a:gd name="T99" fmla="*/ 46 h 57"/>
                    <a:gd name="T100" fmla="*/ 7 w 48"/>
                    <a:gd name="T101" fmla="*/ 19 h 57"/>
                    <a:gd name="T102" fmla="*/ 7 w 48"/>
                    <a:gd name="T103" fmla="*/ 31 h 57"/>
                    <a:gd name="T104" fmla="*/ 16 w 48"/>
                    <a:gd name="T105" fmla="*/ 25 h 57"/>
                    <a:gd name="T106" fmla="*/ 23 w 48"/>
                    <a:gd name="T107" fmla="*/ 48 h 57"/>
                    <a:gd name="T108" fmla="*/ 27 w 48"/>
                    <a:gd name="T109" fmla="*/ 52 h 57"/>
                    <a:gd name="T110" fmla="*/ 15 w 48"/>
                    <a:gd name="T111" fmla="*/ 48 h 57"/>
                    <a:gd name="T112" fmla="*/ 16 w 48"/>
                    <a:gd name="T113" fmla="*/ 45 h 57"/>
                    <a:gd name="T114" fmla="*/ 3 w 48"/>
                    <a:gd name="T115" fmla="*/ 3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8" h="57">
                      <a:moveTo>
                        <a:pt x="1" y="26"/>
                      </a:moveTo>
                      <a:cubicBezTo>
                        <a:pt x="1" y="30"/>
                        <a:pt x="1" y="33"/>
                        <a:pt x="3" y="37"/>
                      </a:cubicBezTo>
                      <a:cubicBezTo>
                        <a:pt x="3" y="39"/>
                        <a:pt x="5" y="38"/>
                        <a:pt x="5" y="37"/>
                      </a:cubicBezTo>
                      <a:cubicBezTo>
                        <a:pt x="5" y="35"/>
                        <a:pt x="5" y="33"/>
                        <a:pt x="5" y="31"/>
                      </a:cubicBezTo>
                      <a:cubicBezTo>
                        <a:pt x="4" y="31"/>
                        <a:pt x="4" y="31"/>
                        <a:pt x="3" y="31"/>
                      </a:cubicBezTo>
                      <a:cubicBezTo>
                        <a:pt x="4" y="34"/>
                        <a:pt x="5" y="37"/>
                        <a:pt x="7" y="40"/>
                      </a:cubicBezTo>
                      <a:cubicBezTo>
                        <a:pt x="8" y="41"/>
                        <a:pt x="10" y="40"/>
                        <a:pt x="9" y="39"/>
                      </a:cubicBezTo>
                      <a:cubicBezTo>
                        <a:pt x="8" y="37"/>
                        <a:pt x="7" y="35"/>
                        <a:pt x="7" y="33"/>
                      </a:cubicBezTo>
                      <a:cubicBezTo>
                        <a:pt x="6" y="33"/>
                        <a:pt x="5" y="34"/>
                        <a:pt x="5" y="34"/>
                      </a:cubicBezTo>
                      <a:cubicBezTo>
                        <a:pt x="8" y="37"/>
                        <a:pt x="11" y="41"/>
                        <a:pt x="15" y="44"/>
                      </a:cubicBezTo>
                      <a:cubicBezTo>
                        <a:pt x="16" y="45"/>
                        <a:pt x="17" y="44"/>
                        <a:pt x="16" y="43"/>
                      </a:cubicBezTo>
                      <a:cubicBezTo>
                        <a:pt x="14" y="40"/>
                        <a:pt x="12" y="38"/>
                        <a:pt x="8" y="36"/>
                      </a:cubicBezTo>
                      <a:cubicBezTo>
                        <a:pt x="7" y="36"/>
                        <a:pt x="6" y="37"/>
                        <a:pt x="7" y="38"/>
                      </a:cubicBezTo>
                      <a:cubicBezTo>
                        <a:pt x="8" y="42"/>
                        <a:pt x="12" y="44"/>
                        <a:pt x="15" y="47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3" y="43"/>
                        <a:pt x="11" y="41"/>
                        <a:pt x="8" y="39"/>
                      </a:cubicBezTo>
                      <a:cubicBezTo>
                        <a:pt x="8" y="39"/>
                        <a:pt x="7" y="40"/>
                        <a:pt x="7" y="41"/>
                      </a:cubicBezTo>
                      <a:cubicBezTo>
                        <a:pt x="10" y="42"/>
                        <a:pt x="13" y="44"/>
                        <a:pt x="15" y="47"/>
                      </a:cubicBezTo>
                      <a:cubicBezTo>
                        <a:pt x="16" y="46"/>
                        <a:pt x="16" y="45"/>
                        <a:pt x="17" y="45"/>
                      </a:cubicBezTo>
                      <a:cubicBezTo>
                        <a:pt x="11" y="43"/>
                        <a:pt x="8" y="38"/>
                        <a:pt x="3" y="35"/>
                      </a:cubicBezTo>
                      <a:cubicBezTo>
                        <a:pt x="2" y="34"/>
                        <a:pt x="1" y="36"/>
                        <a:pt x="2" y="37"/>
                      </a:cubicBezTo>
                      <a:cubicBezTo>
                        <a:pt x="7" y="45"/>
                        <a:pt x="14" y="49"/>
                        <a:pt x="23" y="52"/>
                      </a:cubicBezTo>
                      <a:cubicBezTo>
                        <a:pt x="25" y="52"/>
                        <a:pt x="26" y="51"/>
                        <a:pt x="24" y="50"/>
                      </a:cubicBezTo>
                      <a:cubicBezTo>
                        <a:pt x="22" y="49"/>
                        <a:pt x="19" y="48"/>
                        <a:pt x="17" y="46"/>
                      </a:cubicBezTo>
                      <a:cubicBezTo>
                        <a:pt x="16" y="47"/>
                        <a:pt x="16" y="47"/>
                        <a:pt x="16" y="48"/>
                      </a:cubicBezTo>
                      <a:cubicBezTo>
                        <a:pt x="20" y="49"/>
                        <a:pt x="23" y="51"/>
                        <a:pt x="27" y="53"/>
                      </a:cubicBezTo>
                      <a:cubicBezTo>
                        <a:pt x="27" y="52"/>
                        <a:pt x="28" y="52"/>
                        <a:pt x="28" y="51"/>
                      </a:cubicBezTo>
                      <a:cubicBezTo>
                        <a:pt x="25" y="51"/>
                        <a:pt x="22" y="50"/>
                        <a:pt x="19" y="48"/>
                      </a:cubicBezTo>
                      <a:cubicBezTo>
                        <a:pt x="19" y="48"/>
                        <a:pt x="18" y="49"/>
                        <a:pt x="18" y="50"/>
                      </a:cubicBezTo>
                      <a:cubicBezTo>
                        <a:pt x="21" y="51"/>
                        <a:pt x="23" y="52"/>
                        <a:pt x="26" y="53"/>
                      </a:cubicBezTo>
                      <a:cubicBezTo>
                        <a:pt x="28" y="54"/>
                        <a:pt x="28" y="52"/>
                        <a:pt x="27" y="51"/>
                      </a:cubicBezTo>
                      <a:cubicBezTo>
                        <a:pt x="25" y="50"/>
                        <a:pt x="26" y="50"/>
                        <a:pt x="23" y="49"/>
                      </a:cubicBezTo>
                      <a:cubicBezTo>
                        <a:pt x="21" y="49"/>
                        <a:pt x="21" y="51"/>
                        <a:pt x="22" y="52"/>
                      </a:cubicBezTo>
                      <a:cubicBezTo>
                        <a:pt x="23" y="53"/>
                        <a:pt x="24" y="53"/>
                        <a:pt x="26" y="54"/>
                      </a:cubicBezTo>
                      <a:cubicBezTo>
                        <a:pt x="26" y="53"/>
                        <a:pt x="27" y="53"/>
                        <a:pt x="27" y="52"/>
                      </a:cubicBezTo>
                      <a:cubicBezTo>
                        <a:pt x="23" y="51"/>
                        <a:pt x="24" y="51"/>
                        <a:pt x="21" y="51"/>
                      </a:cubicBezTo>
                      <a:cubicBezTo>
                        <a:pt x="20" y="51"/>
                        <a:pt x="19" y="52"/>
                        <a:pt x="20" y="53"/>
                      </a:cubicBezTo>
                      <a:cubicBezTo>
                        <a:pt x="22" y="55"/>
                        <a:pt x="23" y="55"/>
                        <a:pt x="25" y="55"/>
                      </a:cubicBezTo>
                      <a:cubicBezTo>
                        <a:pt x="27" y="55"/>
                        <a:pt x="27" y="54"/>
                        <a:pt x="26" y="53"/>
                      </a:cubicBezTo>
                      <a:cubicBezTo>
                        <a:pt x="24" y="52"/>
                        <a:pt x="24" y="52"/>
                        <a:pt x="22" y="51"/>
                      </a:cubicBezTo>
                      <a:cubicBezTo>
                        <a:pt x="21" y="52"/>
                        <a:pt x="21" y="53"/>
                        <a:pt x="21" y="54"/>
                      </a:cubicBezTo>
                      <a:cubicBezTo>
                        <a:pt x="26" y="54"/>
                        <a:pt x="29" y="55"/>
                        <a:pt x="33" y="56"/>
                      </a:cubicBezTo>
                      <a:cubicBezTo>
                        <a:pt x="35" y="56"/>
                        <a:pt x="35" y="54"/>
                        <a:pt x="34" y="54"/>
                      </a:cubicBezTo>
                      <a:cubicBezTo>
                        <a:pt x="31" y="52"/>
                        <a:pt x="29" y="52"/>
                        <a:pt x="26" y="52"/>
                      </a:cubicBezTo>
                      <a:cubicBezTo>
                        <a:pt x="25" y="52"/>
                        <a:pt x="24" y="54"/>
                        <a:pt x="26" y="54"/>
                      </a:cubicBezTo>
                      <a:cubicBezTo>
                        <a:pt x="29" y="56"/>
                        <a:pt x="28" y="55"/>
                        <a:pt x="32" y="56"/>
                      </a:cubicBezTo>
                      <a:cubicBezTo>
                        <a:pt x="33" y="56"/>
                        <a:pt x="34" y="55"/>
                        <a:pt x="33" y="54"/>
                      </a:cubicBezTo>
                      <a:cubicBezTo>
                        <a:pt x="30" y="49"/>
                        <a:pt x="23" y="47"/>
                        <a:pt x="20" y="41"/>
                      </a:cubicBezTo>
                      <a:cubicBezTo>
                        <a:pt x="19" y="40"/>
                        <a:pt x="17" y="41"/>
                        <a:pt x="18" y="42"/>
                      </a:cubicBezTo>
                      <a:cubicBezTo>
                        <a:pt x="19" y="44"/>
                        <a:pt x="19" y="46"/>
                        <a:pt x="20" y="48"/>
                      </a:cubicBezTo>
                      <a:cubicBezTo>
                        <a:pt x="21" y="49"/>
                        <a:pt x="23" y="49"/>
                        <a:pt x="23" y="47"/>
                      </a:cubicBezTo>
                      <a:cubicBezTo>
                        <a:pt x="21" y="42"/>
                        <a:pt x="19" y="38"/>
                        <a:pt x="18" y="33"/>
                      </a:cubicBezTo>
                      <a:cubicBezTo>
                        <a:pt x="17" y="33"/>
                        <a:pt x="16" y="33"/>
                        <a:pt x="16" y="34"/>
                      </a:cubicBezTo>
                      <a:cubicBezTo>
                        <a:pt x="18" y="39"/>
                        <a:pt x="18" y="39"/>
                        <a:pt x="16" y="36"/>
                      </a:cubicBezTo>
                      <a:cubicBezTo>
                        <a:pt x="15" y="32"/>
                        <a:pt x="15" y="29"/>
                        <a:pt x="16" y="25"/>
                      </a:cubicBezTo>
                      <a:cubicBezTo>
                        <a:pt x="16" y="24"/>
                        <a:pt x="14" y="23"/>
                        <a:pt x="13" y="25"/>
                      </a:cubicBezTo>
                      <a:cubicBezTo>
                        <a:pt x="10" y="28"/>
                        <a:pt x="9" y="27"/>
                        <a:pt x="10" y="22"/>
                      </a:cubicBezTo>
                      <a:cubicBezTo>
                        <a:pt x="12" y="20"/>
                        <a:pt x="13" y="21"/>
                        <a:pt x="11" y="25"/>
                      </a:cubicBezTo>
                      <a:cubicBezTo>
                        <a:pt x="10" y="28"/>
                        <a:pt x="9" y="28"/>
                        <a:pt x="10" y="25"/>
                      </a:cubicBezTo>
                      <a:cubicBezTo>
                        <a:pt x="10" y="21"/>
                        <a:pt x="10" y="18"/>
                        <a:pt x="12" y="15"/>
                      </a:cubicBezTo>
                      <a:cubicBezTo>
                        <a:pt x="11" y="14"/>
                        <a:pt x="10" y="14"/>
                        <a:pt x="10" y="14"/>
                      </a:cubicBezTo>
                      <a:cubicBezTo>
                        <a:pt x="9" y="20"/>
                        <a:pt x="9" y="25"/>
                        <a:pt x="7" y="30"/>
                      </a:cubicBezTo>
                      <a:cubicBezTo>
                        <a:pt x="8" y="30"/>
                        <a:pt x="9" y="30"/>
                        <a:pt x="10" y="31"/>
                      </a:cubicBezTo>
                      <a:cubicBezTo>
                        <a:pt x="10" y="26"/>
                        <a:pt x="11" y="21"/>
                        <a:pt x="11" y="16"/>
                      </a:cubicBezTo>
                      <a:cubicBezTo>
                        <a:pt x="11" y="15"/>
                        <a:pt x="9" y="14"/>
                        <a:pt x="8" y="16"/>
                      </a:cubicBezTo>
                      <a:cubicBezTo>
                        <a:pt x="7" y="21"/>
                        <a:pt x="7" y="26"/>
                        <a:pt x="6" y="31"/>
                      </a:cubicBezTo>
                      <a:cubicBezTo>
                        <a:pt x="7" y="31"/>
                        <a:pt x="7" y="31"/>
                        <a:pt x="8" y="31"/>
                      </a:cubicBezTo>
                      <a:cubicBezTo>
                        <a:pt x="8" y="29"/>
                        <a:pt x="7" y="26"/>
                        <a:pt x="7" y="23"/>
                      </a:cubicBezTo>
                      <a:cubicBezTo>
                        <a:pt x="7" y="21"/>
                        <a:pt x="9" y="12"/>
                        <a:pt x="9" y="22"/>
                      </a:cubicBezTo>
                      <a:cubicBezTo>
                        <a:pt x="9" y="35"/>
                        <a:pt x="2" y="13"/>
                        <a:pt x="10" y="26"/>
                      </a:cubicBezTo>
                      <a:cubicBezTo>
                        <a:pt x="13" y="30"/>
                        <a:pt x="14" y="35"/>
                        <a:pt x="15" y="39"/>
                      </a:cubicBezTo>
                      <a:cubicBezTo>
                        <a:pt x="16" y="39"/>
                        <a:pt x="17" y="38"/>
                        <a:pt x="17" y="38"/>
                      </a:cubicBezTo>
                      <a:cubicBezTo>
                        <a:pt x="14" y="35"/>
                        <a:pt x="12" y="31"/>
                        <a:pt x="10" y="27"/>
                      </a:cubicBezTo>
                      <a:cubicBezTo>
                        <a:pt x="9" y="27"/>
                        <a:pt x="8" y="28"/>
                        <a:pt x="8" y="28"/>
                      </a:cubicBezTo>
                      <a:cubicBezTo>
                        <a:pt x="11" y="32"/>
                        <a:pt x="16" y="37"/>
                        <a:pt x="18" y="41"/>
                      </a:cubicBezTo>
                      <a:cubicBezTo>
                        <a:pt x="19" y="41"/>
                        <a:pt x="19" y="40"/>
                        <a:pt x="20" y="39"/>
                      </a:cubicBezTo>
                      <a:cubicBezTo>
                        <a:pt x="16" y="36"/>
                        <a:pt x="13" y="33"/>
                        <a:pt x="10" y="29"/>
                      </a:cubicBezTo>
                      <a:cubicBezTo>
                        <a:pt x="9" y="28"/>
                        <a:pt x="7" y="29"/>
                        <a:pt x="8" y="30"/>
                      </a:cubicBezTo>
                      <a:cubicBezTo>
                        <a:pt x="10" y="35"/>
                        <a:pt x="14" y="40"/>
                        <a:pt x="16" y="46"/>
                      </a:cubicBezTo>
                      <a:cubicBezTo>
                        <a:pt x="17" y="45"/>
                        <a:pt x="17" y="45"/>
                        <a:pt x="18" y="44"/>
                      </a:cubicBezTo>
                      <a:cubicBezTo>
                        <a:pt x="14" y="41"/>
                        <a:pt x="12" y="37"/>
                        <a:pt x="10" y="33"/>
                      </a:cubicBezTo>
                      <a:cubicBezTo>
                        <a:pt x="9" y="33"/>
                        <a:pt x="9" y="34"/>
                        <a:pt x="8" y="34"/>
                      </a:cubicBezTo>
                      <a:cubicBezTo>
                        <a:pt x="14" y="38"/>
                        <a:pt x="17" y="43"/>
                        <a:pt x="21" y="48"/>
                      </a:cubicBezTo>
                      <a:cubicBezTo>
                        <a:pt x="21" y="47"/>
                        <a:pt x="22" y="47"/>
                        <a:pt x="22" y="47"/>
                      </a:cubicBezTo>
                      <a:cubicBezTo>
                        <a:pt x="17" y="42"/>
                        <a:pt x="13" y="37"/>
                        <a:pt x="9" y="31"/>
                      </a:cubicBezTo>
                      <a:cubicBezTo>
                        <a:pt x="8" y="31"/>
                        <a:pt x="8" y="32"/>
                        <a:pt x="7" y="32"/>
                      </a:cubicBezTo>
                      <a:cubicBezTo>
                        <a:pt x="10" y="36"/>
                        <a:pt x="14" y="39"/>
                        <a:pt x="16" y="44"/>
                      </a:cubicBezTo>
                      <a:cubicBezTo>
                        <a:pt x="17" y="43"/>
                        <a:pt x="17" y="43"/>
                        <a:pt x="18" y="42"/>
                      </a:cubicBezTo>
                      <a:cubicBezTo>
                        <a:pt x="14" y="40"/>
                        <a:pt x="11" y="36"/>
                        <a:pt x="8" y="33"/>
                      </a:cubicBezTo>
                      <a:cubicBezTo>
                        <a:pt x="8" y="31"/>
                        <a:pt x="6" y="32"/>
                        <a:pt x="6" y="34"/>
                      </a:cubicBezTo>
                      <a:cubicBezTo>
                        <a:pt x="8" y="35"/>
                        <a:pt x="9" y="37"/>
                        <a:pt x="10" y="40"/>
                      </a:cubicBezTo>
                      <a:cubicBezTo>
                        <a:pt x="10" y="39"/>
                        <a:pt x="11" y="39"/>
                        <a:pt x="12" y="38"/>
                      </a:cubicBezTo>
                      <a:cubicBezTo>
                        <a:pt x="5" y="33"/>
                        <a:pt x="5" y="25"/>
                        <a:pt x="7" y="18"/>
                      </a:cubicBezTo>
                      <a:cubicBezTo>
                        <a:pt x="7" y="18"/>
                        <a:pt x="6" y="17"/>
                        <a:pt x="5" y="17"/>
                      </a:cubicBezTo>
                      <a:cubicBezTo>
                        <a:pt x="5" y="21"/>
                        <a:pt x="4" y="24"/>
                        <a:pt x="3" y="27"/>
                      </a:cubicBezTo>
                      <a:cubicBezTo>
                        <a:pt x="3" y="27"/>
                        <a:pt x="4" y="27"/>
                        <a:pt x="5" y="27"/>
                      </a:cubicBezTo>
                      <a:cubicBezTo>
                        <a:pt x="5" y="26"/>
                        <a:pt x="5" y="24"/>
                        <a:pt x="5" y="22"/>
                      </a:cubicBezTo>
                      <a:cubicBezTo>
                        <a:pt x="5" y="18"/>
                        <a:pt x="9" y="11"/>
                        <a:pt x="5" y="20"/>
                      </a:cubicBezTo>
                      <a:cubicBezTo>
                        <a:pt x="6" y="20"/>
                        <a:pt x="7" y="20"/>
                        <a:pt x="7" y="21"/>
                      </a:cubicBezTo>
                      <a:cubicBezTo>
                        <a:pt x="9" y="17"/>
                        <a:pt x="9" y="12"/>
                        <a:pt x="13" y="10"/>
                      </a:cubicBezTo>
                      <a:cubicBezTo>
                        <a:pt x="12" y="10"/>
                        <a:pt x="12" y="9"/>
                        <a:pt x="11" y="9"/>
                      </a:cubicBezTo>
                      <a:cubicBezTo>
                        <a:pt x="9" y="11"/>
                        <a:pt x="7" y="13"/>
                        <a:pt x="5" y="15"/>
                      </a:cubicBezTo>
                      <a:cubicBezTo>
                        <a:pt x="9" y="9"/>
                        <a:pt x="11" y="5"/>
                        <a:pt x="19" y="3"/>
                      </a:cubicBezTo>
                      <a:cubicBezTo>
                        <a:pt x="19" y="3"/>
                        <a:pt x="19" y="2"/>
                        <a:pt x="18" y="1"/>
                      </a:cubicBezTo>
                      <a:cubicBezTo>
                        <a:pt x="12" y="4"/>
                        <a:pt x="6" y="10"/>
                        <a:pt x="7" y="18"/>
                      </a:cubicBezTo>
                      <a:cubicBezTo>
                        <a:pt x="7" y="19"/>
                        <a:pt x="9" y="19"/>
                        <a:pt x="9" y="19"/>
                      </a:cubicBezTo>
                      <a:cubicBezTo>
                        <a:pt x="12" y="16"/>
                        <a:pt x="23" y="0"/>
                        <a:pt x="17" y="13"/>
                      </a:cubicBezTo>
                      <a:cubicBezTo>
                        <a:pt x="14" y="18"/>
                        <a:pt x="13" y="23"/>
                        <a:pt x="12" y="29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8" y="25"/>
                        <a:pt x="18" y="19"/>
                        <a:pt x="19" y="14"/>
                      </a:cubicBezTo>
                      <a:cubicBezTo>
                        <a:pt x="19" y="12"/>
                        <a:pt x="17" y="12"/>
                        <a:pt x="17" y="13"/>
                      </a:cubicBezTo>
                      <a:cubicBezTo>
                        <a:pt x="14" y="21"/>
                        <a:pt x="12" y="28"/>
                        <a:pt x="14" y="36"/>
                      </a:cubicBezTo>
                      <a:cubicBezTo>
                        <a:pt x="14" y="37"/>
                        <a:pt x="15" y="37"/>
                        <a:pt x="16" y="36"/>
                      </a:cubicBezTo>
                      <a:cubicBezTo>
                        <a:pt x="19" y="29"/>
                        <a:pt x="18" y="19"/>
                        <a:pt x="18" y="12"/>
                      </a:cubicBezTo>
                      <a:cubicBezTo>
                        <a:pt x="18" y="11"/>
                        <a:pt x="17" y="11"/>
                        <a:pt x="17" y="11"/>
                      </a:cubicBezTo>
                      <a:cubicBezTo>
                        <a:pt x="12" y="11"/>
                        <a:pt x="11" y="15"/>
                        <a:pt x="10" y="19"/>
                      </a:cubicBezTo>
                      <a:cubicBezTo>
                        <a:pt x="9" y="20"/>
                        <a:pt x="11" y="21"/>
                        <a:pt x="12" y="20"/>
                      </a:cubicBezTo>
                      <a:cubicBezTo>
                        <a:pt x="15" y="17"/>
                        <a:pt x="17" y="13"/>
                        <a:pt x="19" y="9"/>
                      </a:cubicBezTo>
                      <a:cubicBezTo>
                        <a:pt x="19" y="9"/>
                        <a:pt x="18" y="9"/>
                        <a:pt x="17" y="8"/>
                      </a:cubicBezTo>
                      <a:cubicBezTo>
                        <a:pt x="15" y="12"/>
                        <a:pt x="12" y="17"/>
                        <a:pt x="10" y="21"/>
                      </a:cubicBezTo>
                      <a:cubicBezTo>
                        <a:pt x="11" y="21"/>
                        <a:pt x="11" y="22"/>
                        <a:pt x="12" y="22"/>
                      </a:cubicBezTo>
                      <a:cubicBezTo>
                        <a:pt x="14" y="18"/>
                        <a:pt x="16" y="13"/>
                        <a:pt x="19" y="9"/>
                      </a:cubicBezTo>
                      <a:cubicBezTo>
                        <a:pt x="19" y="9"/>
                        <a:pt x="18" y="8"/>
                        <a:pt x="17" y="8"/>
                      </a:cubicBezTo>
                      <a:cubicBezTo>
                        <a:pt x="17" y="16"/>
                        <a:pt x="14" y="22"/>
                        <a:pt x="13" y="29"/>
                      </a:cubicBezTo>
                      <a:cubicBezTo>
                        <a:pt x="13" y="30"/>
                        <a:pt x="14" y="31"/>
                        <a:pt x="15" y="30"/>
                      </a:cubicBezTo>
                      <a:cubicBezTo>
                        <a:pt x="17" y="26"/>
                        <a:pt x="18" y="23"/>
                        <a:pt x="18" y="19"/>
                      </a:cubicBezTo>
                      <a:cubicBezTo>
                        <a:pt x="18" y="21"/>
                        <a:pt x="17" y="25"/>
                        <a:pt x="17" y="29"/>
                      </a:cubicBezTo>
                      <a:cubicBezTo>
                        <a:pt x="17" y="33"/>
                        <a:pt x="17" y="38"/>
                        <a:pt x="21" y="39"/>
                      </a:cubicBezTo>
                      <a:cubicBezTo>
                        <a:pt x="30" y="42"/>
                        <a:pt x="24" y="19"/>
                        <a:pt x="22" y="17"/>
                      </a:cubicBezTo>
                      <a:cubicBezTo>
                        <a:pt x="22" y="16"/>
                        <a:pt x="20" y="16"/>
                        <a:pt x="20" y="17"/>
                      </a:cubicBezTo>
                      <a:cubicBezTo>
                        <a:pt x="17" y="23"/>
                        <a:pt x="20" y="41"/>
                        <a:pt x="28" y="43"/>
                      </a:cubicBezTo>
                      <a:cubicBezTo>
                        <a:pt x="28" y="44"/>
                        <a:pt x="29" y="43"/>
                        <a:pt x="29" y="43"/>
                      </a:cubicBezTo>
                      <a:cubicBezTo>
                        <a:pt x="33" y="36"/>
                        <a:pt x="29" y="25"/>
                        <a:pt x="24" y="19"/>
                      </a:cubicBezTo>
                      <a:cubicBezTo>
                        <a:pt x="24" y="18"/>
                        <a:pt x="23" y="18"/>
                        <a:pt x="22" y="19"/>
                      </a:cubicBezTo>
                      <a:cubicBezTo>
                        <a:pt x="19" y="25"/>
                        <a:pt x="19" y="41"/>
                        <a:pt x="28" y="44"/>
                      </a:cubicBezTo>
                      <a:cubicBezTo>
                        <a:pt x="28" y="44"/>
                        <a:pt x="29" y="44"/>
                        <a:pt x="29" y="43"/>
                      </a:cubicBezTo>
                      <a:cubicBezTo>
                        <a:pt x="34" y="38"/>
                        <a:pt x="32" y="16"/>
                        <a:pt x="22" y="19"/>
                      </a:cubicBezTo>
                      <a:cubicBezTo>
                        <a:pt x="12" y="21"/>
                        <a:pt x="21" y="39"/>
                        <a:pt x="24" y="43"/>
                      </a:cubicBezTo>
                      <a:cubicBezTo>
                        <a:pt x="26" y="45"/>
                        <a:pt x="29" y="45"/>
                        <a:pt x="31" y="43"/>
                      </a:cubicBezTo>
                      <a:cubicBezTo>
                        <a:pt x="36" y="39"/>
                        <a:pt x="34" y="27"/>
                        <a:pt x="31" y="22"/>
                      </a:cubicBezTo>
                      <a:cubicBezTo>
                        <a:pt x="30" y="20"/>
                        <a:pt x="25" y="13"/>
                        <a:pt x="21" y="18"/>
                      </a:cubicBezTo>
                      <a:cubicBezTo>
                        <a:pt x="17" y="23"/>
                        <a:pt x="17" y="31"/>
                        <a:pt x="20" y="37"/>
                      </a:cubicBezTo>
                      <a:cubicBezTo>
                        <a:pt x="22" y="40"/>
                        <a:pt x="26" y="48"/>
                        <a:pt x="31" y="46"/>
                      </a:cubicBezTo>
                      <a:cubicBezTo>
                        <a:pt x="37" y="43"/>
                        <a:pt x="37" y="35"/>
                        <a:pt x="37" y="29"/>
                      </a:cubicBezTo>
                      <a:cubicBezTo>
                        <a:pt x="36" y="16"/>
                        <a:pt x="20" y="14"/>
                        <a:pt x="19" y="28"/>
                      </a:cubicBezTo>
                      <a:cubicBezTo>
                        <a:pt x="18" y="38"/>
                        <a:pt x="30" y="57"/>
                        <a:pt x="38" y="42"/>
                      </a:cubicBezTo>
                      <a:cubicBezTo>
                        <a:pt x="42" y="36"/>
                        <a:pt x="41" y="27"/>
                        <a:pt x="37" y="22"/>
                      </a:cubicBezTo>
                      <a:cubicBezTo>
                        <a:pt x="33" y="17"/>
                        <a:pt x="27" y="16"/>
                        <a:pt x="23" y="20"/>
                      </a:cubicBezTo>
                      <a:cubicBezTo>
                        <a:pt x="19" y="25"/>
                        <a:pt x="26" y="45"/>
                        <a:pt x="34" y="43"/>
                      </a:cubicBezTo>
                      <a:cubicBezTo>
                        <a:pt x="41" y="41"/>
                        <a:pt x="35" y="21"/>
                        <a:pt x="33" y="17"/>
                      </a:cubicBezTo>
                      <a:cubicBezTo>
                        <a:pt x="33" y="16"/>
                        <a:pt x="31" y="16"/>
                        <a:pt x="31" y="17"/>
                      </a:cubicBezTo>
                      <a:cubicBezTo>
                        <a:pt x="32" y="24"/>
                        <a:pt x="32" y="30"/>
                        <a:pt x="33" y="37"/>
                      </a:cubicBezTo>
                      <a:cubicBezTo>
                        <a:pt x="33" y="39"/>
                        <a:pt x="35" y="39"/>
                        <a:pt x="35" y="37"/>
                      </a:cubicBezTo>
                      <a:cubicBezTo>
                        <a:pt x="35" y="30"/>
                        <a:pt x="35" y="24"/>
                        <a:pt x="34" y="17"/>
                      </a:cubicBezTo>
                      <a:cubicBezTo>
                        <a:pt x="34" y="16"/>
                        <a:pt x="32" y="15"/>
                        <a:pt x="32" y="16"/>
                      </a:cubicBezTo>
                      <a:cubicBezTo>
                        <a:pt x="31" y="22"/>
                        <a:pt x="31" y="27"/>
                        <a:pt x="30" y="33"/>
                      </a:cubicBezTo>
                      <a:cubicBezTo>
                        <a:pt x="30" y="41"/>
                        <a:pt x="29" y="28"/>
                        <a:pt x="28" y="26"/>
                      </a:cubicBezTo>
                      <a:cubicBezTo>
                        <a:pt x="28" y="22"/>
                        <a:pt x="28" y="16"/>
                        <a:pt x="24" y="14"/>
                      </a:cubicBezTo>
                      <a:cubicBezTo>
                        <a:pt x="23" y="14"/>
                        <a:pt x="23" y="14"/>
                        <a:pt x="22" y="15"/>
                      </a:cubicBezTo>
                      <a:cubicBezTo>
                        <a:pt x="20" y="23"/>
                        <a:pt x="19" y="30"/>
                        <a:pt x="19" y="38"/>
                      </a:cubicBezTo>
                      <a:cubicBezTo>
                        <a:pt x="19" y="39"/>
                        <a:pt x="21" y="40"/>
                        <a:pt x="21" y="38"/>
                      </a:cubicBezTo>
                      <a:cubicBezTo>
                        <a:pt x="23" y="30"/>
                        <a:pt x="23" y="22"/>
                        <a:pt x="24" y="15"/>
                      </a:cubicBezTo>
                      <a:cubicBezTo>
                        <a:pt x="24" y="13"/>
                        <a:pt x="22" y="13"/>
                        <a:pt x="22" y="14"/>
                      </a:cubicBezTo>
                      <a:cubicBezTo>
                        <a:pt x="20" y="20"/>
                        <a:pt x="20" y="26"/>
                        <a:pt x="17" y="31"/>
                      </a:cubicBez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18" y="24"/>
                        <a:pt x="20" y="17"/>
                        <a:pt x="21" y="10"/>
                      </a:cubicBezTo>
                      <a:cubicBezTo>
                        <a:pt x="22" y="9"/>
                        <a:pt x="20" y="8"/>
                        <a:pt x="19" y="9"/>
                      </a:cubicBezTo>
                      <a:cubicBezTo>
                        <a:pt x="18" y="11"/>
                        <a:pt x="17" y="14"/>
                        <a:pt x="16" y="16"/>
                      </a:cubicBezTo>
                      <a:cubicBezTo>
                        <a:pt x="15" y="20"/>
                        <a:pt x="14" y="23"/>
                        <a:pt x="13" y="27"/>
                      </a:cubicBezTo>
                      <a:cubicBezTo>
                        <a:pt x="14" y="25"/>
                        <a:pt x="15" y="23"/>
                        <a:pt x="15" y="22"/>
                      </a:cubicBezTo>
                      <a:cubicBezTo>
                        <a:pt x="16" y="19"/>
                        <a:pt x="17" y="17"/>
                        <a:pt x="18" y="14"/>
                      </a:cubicBezTo>
                      <a:cubicBezTo>
                        <a:pt x="20" y="11"/>
                        <a:pt x="19" y="9"/>
                        <a:pt x="18" y="15"/>
                      </a:cubicBezTo>
                      <a:cubicBezTo>
                        <a:pt x="17" y="21"/>
                        <a:pt x="15" y="25"/>
                        <a:pt x="15" y="31"/>
                      </a:cubicBezTo>
                      <a:cubicBezTo>
                        <a:pt x="15" y="32"/>
                        <a:pt x="16" y="32"/>
                        <a:pt x="17" y="32"/>
                      </a:cubicBezTo>
                      <a:cubicBezTo>
                        <a:pt x="20" y="30"/>
                        <a:pt x="20" y="28"/>
                        <a:pt x="21" y="25"/>
                      </a:cubicBezTo>
                      <a:cubicBezTo>
                        <a:pt x="19" y="31"/>
                        <a:pt x="21" y="39"/>
                        <a:pt x="22" y="46"/>
                      </a:cubicBezTo>
                      <a:cubicBezTo>
                        <a:pt x="22" y="46"/>
                        <a:pt x="23" y="47"/>
                        <a:pt x="24" y="46"/>
                      </a:cubicBezTo>
                      <a:cubicBezTo>
                        <a:pt x="28" y="43"/>
                        <a:pt x="27" y="35"/>
                        <a:pt x="27" y="31"/>
                      </a:cubicBezTo>
                      <a:cubicBezTo>
                        <a:pt x="27" y="30"/>
                        <a:pt x="25" y="29"/>
                        <a:pt x="25" y="30"/>
                      </a:cubicBezTo>
                      <a:cubicBezTo>
                        <a:pt x="24" y="35"/>
                        <a:pt x="24" y="39"/>
                        <a:pt x="24" y="44"/>
                      </a:cubicBezTo>
                      <a:cubicBezTo>
                        <a:pt x="24" y="45"/>
                        <a:pt x="26" y="45"/>
                        <a:pt x="26" y="44"/>
                      </a:cubicBezTo>
                      <a:cubicBezTo>
                        <a:pt x="27" y="40"/>
                        <a:pt x="28" y="36"/>
                        <a:pt x="26" y="32"/>
                      </a:cubicBezTo>
                      <a:cubicBezTo>
                        <a:pt x="25" y="31"/>
                        <a:pt x="24" y="31"/>
                        <a:pt x="24" y="32"/>
                      </a:cubicBezTo>
                      <a:cubicBezTo>
                        <a:pt x="22" y="37"/>
                        <a:pt x="22" y="42"/>
                        <a:pt x="24" y="47"/>
                      </a:cubicBezTo>
                      <a:cubicBezTo>
                        <a:pt x="24" y="48"/>
                        <a:pt x="25" y="48"/>
                        <a:pt x="26" y="48"/>
                      </a:cubicBezTo>
                      <a:cubicBezTo>
                        <a:pt x="29" y="45"/>
                        <a:pt x="29" y="40"/>
                        <a:pt x="30" y="35"/>
                      </a:cubicBezTo>
                      <a:cubicBezTo>
                        <a:pt x="29" y="35"/>
                        <a:pt x="29" y="35"/>
                        <a:pt x="28" y="35"/>
                      </a:cubicBezTo>
                      <a:cubicBezTo>
                        <a:pt x="28" y="40"/>
                        <a:pt x="28" y="46"/>
                        <a:pt x="28" y="51"/>
                      </a:cubicBezTo>
                      <a:cubicBezTo>
                        <a:pt x="29" y="52"/>
                        <a:pt x="30" y="52"/>
                        <a:pt x="31" y="51"/>
                      </a:cubicBezTo>
                      <a:cubicBezTo>
                        <a:pt x="32" y="47"/>
                        <a:pt x="32" y="42"/>
                        <a:pt x="32" y="37"/>
                      </a:cubicBezTo>
                      <a:cubicBezTo>
                        <a:pt x="32" y="37"/>
                        <a:pt x="31" y="37"/>
                        <a:pt x="30" y="37"/>
                      </a:cubicBezTo>
                      <a:cubicBezTo>
                        <a:pt x="30" y="42"/>
                        <a:pt x="30" y="46"/>
                        <a:pt x="31" y="51"/>
                      </a:cubicBezTo>
                      <a:cubicBezTo>
                        <a:pt x="31" y="52"/>
                        <a:pt x="33" y="52"/>
                        <a:pt x="33" y="51"/>
                      </a:cubicBezTo>
                      <a:cubicBezTo>
                        <a:pt x="34" y="46"/>
                        <a:pt x="34" y="42"/>
                        <a:pt x="35" y="38"/>
                      </a:cubicBezTo>
                      <a:cubicBezTo>
                        <a:pt x="34" y="38"/>
                        <a:pt x="33" y="37"/>
                        <a:pt x="32" y="37"/>
                      </a:cubicBezTo>
                      <a:cubicBezTo>
                        <a:pt x="33" y="42"/>
                        <a:pt x="32" y="47"/>
                        <a:pt x="33" y="52"/>
                      </a:cubicBezTo>
                      <a:cubicBezTo>
                        <a:pt x="34" y="54"/>
                        <a:pt x="35" y="54"/>
                        <a:pt x="36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6" y="38"/>
                        <a:pt x="34" y="38"/>
                        <a:pt x="34" y="40"/>
                      </a:cubicBezTo>
                      <a:cubicBezTo>
                        <a:pt x="34" y="44"/>
                        <a:pt x="34" y="48"/>
                        <a:pt x="35" y="53"/>
                      </a:cubicBezTo>
                      <a:cubicBezTo>
                        <a:pt x="35" y="54"/>
                        <a:pt x="37" y="54"/>
                        <a:pt x="37" y="53"/>
                      </a:cubicBezTo>
                      <a:cubicBezTo>
                        <a:pt x="38" y="49"/>
                        <a:pt x="38" y="46"/>
                        <a:pt x="37" y="42"/>
                      </a:cubicBezTo>
                      <a:cubicBezTo>
                        <a:pt x="37" y="41"/>
                        <a:pt x="36" y="41"/>
                        <a:pt x="35" y="41"/>
                      </a:cubicBezTo>
                      <a:cubicBezTo>
                        <a:pt x="33" y="43"/>
                        <a:pt x="30" y="46"/>
                        <a:pt x="27" y="47"/>
                      </a:cubicBezTo>
                      <a:cubicBezTo>
                        <a:pt x="26" y="47"/>
                        <a:pt x="31" y="50"/>
                        <a:pt x="32" y="51"/>
                      </a:cubicBezTo>
                      <a:cubicBezTo>
                        <a:pt x="32" y="50"/>
                        <a:pt x="33" y="50"/>
                        <a:pt x="33" y="49"/>
                      </a:cubicBezTo>
                      <a:cubicBezTo>
                        <a:pt x="31" y="47"/>
                        <a:pt x="29" y="45"/>
                        <a:pt x="27" y="43"/>
                      </a:cubicBezTo>
                      <a:cubicBezTo>
                        <a:pt x="26" y="43"/>
                        <a:pt x="26" y="44"/>
                        <a:pt x="25" y="44"/>
                      </a:cubicBezTo>
                      <a:cubicBezTo>
                        <a:pt x="28" y="47"/>
                        <a:pt x="30" y="50"/>
                        <a:pt x="32" y="53"/>
                      </a:cubicBezTo>
                      <a:cubicBezTo>
                        <a:pt x="33" y="53"/>
                        <a:pt x="34" y="52"/>
                        <a:pt x="34" y="52"/>
                      </a:cubicBezTo>
                      <a:cubicBezTo>
                        <a:pt x="29" y="47"/>
                        <a:pt x="24" y="42"/>
                        <a:pt x="18" y="38"/>
                      </a:cubicBezTo>
                      <a:cubicBezTo>
                        <a:pt x="17" y="37"/>
                        <a:pt x="16" y="38"/>
                        <a:pt x="16" y="39"/>
                      </a:cubicBezTo>
                      <a:cubicBezTo>
                        <a:pt x="20" y="45"/>
                        <a:pt x="26" y="49"/>
                        <a:pt x="32" y="52"/>
                      </a:cubicBezTo>
                      <a:cubicBezTo>
                        <a:pt x="32" y="53"/>
                        <a:pt x="34" y="52"/>
                        <a:pt x="33" y="51"/>
                      </a:cubicBezTo>
                      <a:cubicBezTo>
                        <a:pt x="34" y="54"/>
                        <a:pt x="38" y="50"/>
                        <a:pt x="39" y="50"/>
                      </a:cubicBezTo>
                      <a:cubicBezTo>
                        <a:pt x="41" y="48"/>
                        <a:pt x="40" y="44"/>
                        <a:pt x="39" y="42"/>
                      </a:cubicBezTo>
                      <a:cubicBezTo>
                        <a:pt x="38" y="42"/>
                        <a:pt x="38" y="42"/>
                        <a:pt x="37" y="42"/>
                      </a:cubicBezTo>
                      <a:cubicBezTo>
                        <a:pt x="32" y="44"/>
                        <a:pt x="33" y="52"/>
                        <a:pt x="36" y="56"/>
                      </a:cubicBezTo>
                      <a:cubicBezTo>
                        <a:pt x="36" y="56"/>
                        <a:pt x="37" y="56"/>
                        <a:pt x="37" y="56"/>
                      </a:cubicBezTo>
                      <a:cubicBezTo>
                        <a:pt x="43" y="52"/>
                        <a:pt x="42" y="41"/>
                        <a:pt x="42" y="35"/>
                      </a:cubicBezTo>
                      <a:cubicBezTo>
                        <a:pt x="41" y="34"/>
                        <a:pt x="39" y="33"/>
                        <a:pt x="39" y="35"/>
                      </a:cubicBezTo>
                      <a:cubicBezTo>
                        <a:pt x="38" y="41"/>
                        <a:pt x="36" y="47"/>
                        <a:pt x="37" y="53"/>
                      </a:cubicBezTo>
                      <a:cubicBezTo>
                        <a:pt x="38" y="54"/>
                        <a:pt x="39" y="54"/>
                        <a:pt x="40" y="53"/>
                      </a:cubicBezTo>
                      <a:cubicBezTo>
                        <a:pt x="41" y="46"/>
                        <a:pt x="41" y="39"/>
                        <a:pt x="42" y="32"/>
                      </a:cubicBezTo>
                      <a:cubicBezTo>
                        <a:pt x="42" y="32"/>
                        <a:pt x="41" y="32"/>
                        <a:pt x="40" y="32"/>
                      </a:cubicBezTo>
                      <a:cubicBezTo>
                        <a:pt x="42" y="39"/>
                        <a:pt x="39" y="46"/>
                        <a:pt x="39" y="53"/>
                      </a:cubicBezTo>
                      <a:cubicBezTo>
                        <a:pt x="39" y="55"/>
                        <a:pt x="41" y="55"/>
                        <a:pt x="41" y="54"/>
                      </a:cubicBezTo>
                      <a:cubicBezTo>
                        <a:pt x="42" y="48"/>
                        <a:pt x="43" y="42"/>
                        <a:pt x="44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1" y="42"/>
                        <a:pt x="41" y="47"/>
                        <a:pt x="40" y="52"/>
                      </a:cubicBezTo>
                      <a:cubicBezTo>
                        <a:pt x="40" y="54"/>
                        <a:pt x="42" y="54"/>
                        <a:pt x="43" y="53"/>
                      </a:cubicBezTo>
                      <a:cubicBezTo>
                        <a:pt x="44" y="47"/>
                        <a:pt x="44" y="42"/>
                        <a:pt x="46" y="37"/>
                      </a:cubicBezTo>
                      <a:cubicBezTo>
                        <a:pt x="45" y="37"/>
                        <a:pt x="44" y="37"/>
                        <a:pt x="44" y="36"/>
                      </a:cubicBezTo>
                      <a:cubicBezTo>
                        <a:pt x="43" y="41"/>
                        <a:pt x="43" y="46"/>
                        <a:pt x="42" y="50"/>
                      </a:cubicBezTo>
                      <a:cubicBezTo>
                        <a:pt x="43" y="50"/>
                        <a:pt x="44" y="50"/>
                        <a:pt x="45" y="50"/>
                      </a:cubicBezTo>
                      <a:cubicBezTo>
                        <a:pt x="45" y="45"/>
                        <a:pt x="45" y="40"/>
                        <a:pt x="47" y="35"/>
                      </a:cubicBezTo>
                      <a:cubicBezTo>
                        <a:pt x="46" y="35"/>
                        <a:pt x="46" y="35"/>
                        <a:pt x="45" y="34"/>
                      </a:cubicBezTo>
                      <a:cubicBezTo>
                        <a:pt x="45" y="39"/>
                        <a:pt x="44" y="44"/>
                        <a:pt x="44" y="49"/>
                      </a:cubicBezTo>
                      <a:cubicBezTo>
                        <a:pt x="44" y="49"/>
                        <a:pt x="45" y="49"/>
                        <a:pt x="46" y="49"/>
                      </a:cubicBezTo>
                      <a:cubicBezTo>
                        <a:pt x="47" y="44"/>
                        <a:pt x="48" y="32"/>
                        <a:pt x="43" y="28"/>
                      </a:cubicBezTo>
                      <a:cubicBezTo>
                        <a:pt x="42" y="28"/>
                        <a:pt x="42" y="28"/>
                        <a:pt x="41" y="29"/>
                      </a:cubicBezTo>
                      <a:cubicBezTo>
                        <a:pt x="39" y="32"/>
                        <a:pt x="38" y="35"/>
                        <a:pt x="38" y="39"/>
                      </a:cubicBezTo>
                      <a:cubicBezTo>
                        <a:pt x="38" y="41"/>
                        <a:pt x="40" y="41"/>
                        <a:pt x="40" y="40"/>
                      </a:cubicBezTo>
                      <a:cubicBezTo>
                        <a:pt x="42" y="34"/>
                        <a:pt x="42" y="29"/>
                        <a:pt x="43" y="24"/>
                      </a:cubicBezTo>
                      <a:cubicBezTo>
                        <a:pt x="42" y="24"/>
                        <a:pt x="41" y="24"/>
                        <a:pt x="40" y="24"/>
                      </a:cubicBezTo>
                      <a:cubicBezTo>
                        <a:pt x="41" y="30"/>
                        <a:pt x="39" y="36"/>
                        <a:pt x="38" y="42"/>
                      </a:cubicBezTo>
                      <a:cubicBezTo>
                        <a:pt x="38" y="44"/>
                        <a:pt x="40" y="44"/>
                        <a:pt x="41" y="43"/>
                      </a:cubicBezTo>
                      <a:cubicBezTo>
                        <a:pt x="43" y="35"/>
                        <a:pt x="43" y="27"/>
                        <a:pt x="43" y="19"/>
                      </a:cubicBezTo>
                      <a:cubicBezTo>
                        <a:pt x="43" y="17"/>
                        <a:pt x="40" y="17"/>
                        <a:pt x="40" y="19"/>
                      </a:cubicBezTo>
                      <a:cubicBezTo>
                        <a:pt x="40" y="24"/>
                        <a:pt x="39" y="29"/>
                        <a:pt x="37" y="35"/>
                      </a:cubicBezTo>
                      <a:cubicBezTo>
                        <a:pt x="38" y="35"/>
                        <a:pt x="39" y="35"/>
                        <a:pt x="40" y="35"/>
                      </a:cubicBezTo>
                      <a:cubicBezTo>
                        <a:pt x="40" y="29"/>
                        <a:pt x="39" y="22"/>
                        <a:pt x="41" y="16"/>
                      </a:cubicBezTo>
                      <a:cubicBezTo>
                        <a:pt x="40" y="16"/>
                        <a:pt x="39" y="16"/>
                        <a:pt x="39" y="16"/>
                      </a:cubicBezTo>
                      <a:cubicBezTo>
                        <a:pt x="39" y="22"/>
                        <a:pt x="38" y="27"/>
                        <a:pt x="37" y="33"/>
                      </a:cubicBezTo>
                      <a:cubicBezTo>
                        <a:pt x="38" y="33"/>
                        <a:pt x="38" y="33"/>
                        <a:pt x="39" y="33"/>
                      </a:cubicBezTo>
                      <a:cubicBezTo>
                        <a:pt x="39" y="26"/>
                        <a:pt x="40" y="20"/>
                        <a:pt x="40" y="13"/>
                      </a:cubicBezTo>
                      <a:cubicBezTo>
                        <a:pt x="40" y="11"/>
                        <a:pt x="38" y="11"/>
                        <a:pt x="38" y="12"/>
                      </a:cubicBezTo>
                      <a:cubicBezTo>
                        <a:pt x="37" y="19"/>
                        <a:pt x="36" y="25"/>
                        <a:pt x="35" y="32"/>
                      </a:cubicBezTo>
                      <a:cubicBezTo>
                        <a:pt x="36" y="32"/>
                        <a:pt x="37" y="32"/>
                        <a:pt x="38" y="32"/>
                      </a:cubicBezTo>
                      <a:cubicBezTo>
                        <a:pt x="37" y="25"/>
                        <a:pt x="37" y="17"/>
                        <a:pt x="37" y="10"/>
                      </a:cubicBezTo>
                      <a:cubicBezTo>
                        <a:pt x="37" y="9"/>
                        <a:pt x="35" y="9"/>
                        <a:pt x="34" y="10"/>
                      </a:cubicBezTo>
                      <a:cubicBezTo>
                        <a:pt x="34" y="17"/>
                        <a:pt x="33" y="24"/>
                        <a:pt x="32" y="31"/>
                      </a:cubicBezTo>
                      <a:cubicBezTo>
                        <a:pt x="32" y="31"/>
                        <a:pt x="33" y="31"/>
                        <a:pt x="34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4" y="10"/>
                        <a:pt x="32" y="10"/>
                        <a:pt x="32" y="12"/>
                      </a:cubicBezTo>
                      <a:cubicBezTo>
                        <a:pt x="31" y="18"/>
                        <a:pt x="30" y="24"/>
                        <a:pt x="29" y="31"/>
                      </a:cubicBezTo>
                      <a:cubicBezTo>
                        <a:pt x="30" y="31"/>
                        <a:pt x="30" y="31"/>
                        <a:pt x="31" y="31"/>
                      </a:cubicBezTo>
                      <a:cubicBezTo>
                        <a:pt x="31" y="25"/>
                        <a:pt x="32" y="19"/>
                        <a:pt x="32" y="13"/>
                      </a:cubicBezTo>
                      <a:cubicBezTo>
                        <a:pt x="32" y="11"/>
                        <a:pt x="30" y="11"/>
                        <a:pt x="30" y="12"/>
                      </a:cubicBezTo>
                      <a:cubicBezTo>
                        <a:pt x="29" y="17"/>
                        <a:pt x="28" y="23"/>
                        <a:pt x="26" y="27"/>
                      </a:cubicBezTo>
                      <a:cubicBezTo>
                        <a:pt x="27" y="28"/>
                        <a:pt x="28" y="28"/>
                        <a:pt x="29" y="28"/>
                      </a:cubicBezTo>
                      <a:cubicBezTo>
                        <a:pt x="29" y="22"/>
                        <a:pt x="29" y="17"/>
                        <a:pt x="30" y="11"/>
                      </a:cubicBezTo>
                      <a:cubicBezTo>
                        <a:pt x="30" y="10"/>
                        <a:pt x="28" y="10"/>
                        <a:pt x="28" y="11"/>
                      </a:cubicBezTo>
                      <a:cubicBezTo>
                        <a:pt x="27" y="17"/>
                        <a:pt x="26" y="22"/>
                        <a:pt x="25" y="28"/>
                      </a:cubicBezTo>
                      <a:cubicBezTo>
                        <a:pt x="25" y="28"/>
                        <a:pt x="26" y="28"/>
                        <a:pt x="27" y="28"/>
                      </a:cubicBezTo>
                      <a:cubicBezTo>
                        <a:pt x="27" y="22"/>
                        <a:pt x="27" y="17"/>
                        <a:pt x="27" y="11"/>
                      </a:cubicBezTo>
                      <a:cubicBezTo>
                        <a:pt x="27" y="10"/>
                        <a:pt x="25" y="9"/>
                        <a:pt x="25" y="10"/>
                      </a:cubicBezTo>
                      <a:cubicBezTo>
                        <a:pt x="23" y="14"/>
                        <a:pt x="22" y="19"/>
                        <a:pt x="21" y="23"/>
                      </a:cubicBezTo>
                      <a:cubicBezTo>
                        <a:pt x="22" y="23"/>
                        <a:pt x="23" y="23"/>
                        <a:pt x="23" y="23"/>
                      </a:cubicBezTo>
                      <a:cubicBezTo>
                        <a:pt x="22" y="18"/>
                        <a:pt x="24" y="13"/>
                        <a:pt x="23" y="7"/>
                      </a:cubicBezTo>
                      <a:cubicBezTo>
                        <a:pt x="22" y="6"/>
                        <a:pt x="21" y="6"/>
                        <a:pt x="20" y="7"/>
                      </a:cubicBezTo>
                      <a:cubicBezTo>
                        <a:pt x="19" y="12"/>
                        <a:pt x="18" y="16"/>
                        <a:pt x="17" y="21"/>
                      </a:cubicBezTo>
                      <a:cubicBezTo>
                        <a:pt x="17" y="22"/>
                        <a:pt x="19" y="23"/>
                        <a:pt x="19" y="22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cubicBezTo>
                        <a:pt x="21" y="16"/>
                        <a:pt x="18" y="16"/>
                        <a:pt x="18" y="17"/>
                      </a:cubicBezTo>
                      <a:cubicBezTo>
                        <a:pt x="18" y="18"/>
                        <a:pt x="17" y="20"/>
                        <a:pt x="17" y="21"/>
                      </a:cubicBezTo>
                      <a:cubicBezTo>
                        <a:pt x="18" y="21"/>
                        <a:pt x="19" y="21"/>
                        <a:pt x="19" y="22"/>
                      </a:cubicBezTo>
                      <a:cubicBezTo>
                        <a:pt x="20" y="17"/>
                        <a:pt x="21" y="12"/>
                        <a:pt x="23" y="8"/>
                      </a:cubicBezTo>
                      <a:cubicBezTo>
                        <a:pt x="22" y="8"/>
                        <a:pt x="21" y="8"/>
                        <a:pt x="20" y="8"/>
                      </a:cubicBezTo>
                      <a:cubicBezTo>
                        <a:pt x="22" y="13"/>
                        <a:pt x="20" y="19"/>
                        <a:pt x="21" y="24"/>
                      </a:cubicBezTo>
                      <a:cubicBezTo>
                        <a:pt x="21" y="25"/>
                        <a:pt x="23" y="25"/>
                        <a:pt x="23" y="24"/>
                      </a:cubicBezTo>
                      <a:cubicBezTo>
                        <a:pt x="24" y="20"/>
                        <a:pt x="25" y="15"/>
                        <a:pt x="27" y="11"/>
                      </a:cubicBezTo>
                      <a:cubicBezTo>
                        <a:pt x="26" y="11"/>
                        <a:pt x="25" y="11"/>
                        <a:pt x="25" y="11"/>
                      </a:cubicBezTo>
                      <a:cubicBezTo>
                        <a:pt x="25" y="17"/>
                        <a:pt x="25" y="22"/>
                        <a:pt x="25" y="28"/>
                      </a:cubicBezTo>
                      <a:cubicBezTo>
                        <a:pt x="25" y="29"/>
                        <a:pt x="27" y="30"/>
                        <a:pt x="27" y="28"/>
                      </a:cubicBezTo>
                      <a:cubicBezTo>
                        <a:pt x="28" y="23"/>
                        <a:pt x="29" y="17"/>
                        <a:pt x="30" y="12"/>
                      </a:cubicBezTo>
                      <a:cubicBezTo>
                        <a:pt x="29" y="12"/>
                        <a:pt x="28" y="12"/>
                        <a:pt x="28" y="11"/>
                      </a:cubicBezTo>
                      <a:cubicBezTo>
                        <a:pt x="27" y="17"/>
                        <a:pt x="26" y="22"/>
                        <a:pt x="26" y="28"/>
                      </a:cubicBezTo>
                      <a:cubicBezTo>
                        <a:pt x="26" y="29"/>
                        <a:pt x="28" y="29"/>
                        <a:pt x="29" y="28"/>
                      </a:cubicBezTo>
                      <a:cubicBezTo>
                        <a:pt x="31" y="23"/>
                        <a:pt x="31" y="18"/>
                        <a:pt x="32" y="13"/>
                      </a:cubicBezTo>
                      <a:cubicBezTo>
                        <a:pt x="32" y="13"/>
                        <a:pt x="31" y="13"/>
                        <a:pt x="30" y="13"/>
                      </a:cubicBezTo>
                      <a:cubicBezTo>
                        <a:pt x="30" y="19"/>
                        <a:pt x="29" y="25"/>
                        <a:pt x="29" y="31"/>
                      </a:cubicBezTo>
                      <a:cubicBezTo>
                        <a:pt x="29" y="32"/>
                        <a:pt x="31" y="32"/>
                        <a:pt x="31" y="31"/>
                      </a:cubicBezTo>
                      <a:cubicBezTo>
                        <a:pt x="33" y="25"/>
                        <a:pt x="34" y="18"/>
                        <a:pt x="34" y="12"/>
                      </a:cubicBezTo>
                      <a:cubicBezTo>
                        <a:pt x="33" y="12"/>
                        <a:pt x="32" y="12"/>
                        <a:pt x="32" y="12"/>
                      </a:cubicBezTo>
                      <a:cubicBezTo>
                        <a:pt x="32" y="18"/>
                        <a:pt x="31" y="25"/>
                        <a:pt x="32" y="31"/>
                      </a:cubicBezTo>
                      <a:cubicBezTo>
                        <a:pt x="32" y="32"/>
                        <a:pt x="34" y="33"/>
                        <a:pt x="34" y="31"/>
                      </a:cubicBezTo>
                      <a:cubicBezTo>
                        <a:pt x="35" y="24"/>
                        <a:pt x="36" y="17"/>
                        <a:pt x="37" y="10"/>
                      </a:cubicBezTo>
                      <a:cubicBezTo>
                        <a:pt x="36" y="10"/>
                        <a:pt x="35" y="10"/>
                        <a:pt x="34" y="10"/>
                      </a:cubicBezTo>
                      <a:cubicBezTo>
                        <a:pt x="35" y="17"/>
                        <a:pt x="35" y="25"/>
                        <a:pt x="35" y="32"/>
                      </a:cubicBezTo>
                      <a:cubicBezTo>
                        <a:pt x="35" y="33"/>
                        <a:pt x="37" y="34"/>
                        <a:pt x="38" y="32"/>
                      </a:cubicBezTo>
                      <a:cubicBezTo>
                        <a:pt x="39" y="26"/>
                        <a:pt x="39" y="19"/>
                        <a:pt x="40" y="13"/>
                      </a:cubicBezTo>
                      <a:cubicBezTo>
                        <a:pt x="39" y="13"/>
                        <a:pt x="38" y="13"/>
                        <a:pt x="38" y="13"/>
                      </a:cubicBezTo>
                      <a:cubicBezTo>
                        <a:pt x="37" y="20"/>
                        <a:pt x="37" y="26"/>
                        <a:pt x="37" y="33"/>
                      </a:cubicBezTo>
                      <a:cubicBezTo>
                        <a:pt x="37" y="35"/>
                        <a:pt x="39" y="35"/>
                        <a:pt x="39" y="34"/>
                      </a:cubicBezTo>
                      <a:cubicBezTo>
                        <a:pt x="40" y="28"/>
                        <a:pt x="41" y="22"/>
                        <a:pt x="41" y="16"/>
                      </a:cubicBezTo>
                      <a:cubicBezTo>
                        <a:pt x="41" y="14"/>
                        <a:pt x="39" y="14"/>
                        <a:pt x="39" y="15"/>
                      </a:cubicBezTo>
                      <a:cubicBezTo>
                        <a:pt x="37" y="22"/>
                        <a:pt x="38" y="29"/>
                        <a:pt x="37" y="35"/>
                      </a:cubicBezTo>
                      <a:cubicBezTo>
                        <a:pt x="37" y="36"/>
                        <a:pt x="39" y="37"/>
                        <a:pt x="40" y="35"/>
                      </a:cubicBezTo>
                      <a:cubicBezTo>
                        <a:pt x="41" y="30"/>
                        <a:pt x="42" y="24"/>
                        <a:pt x="43" y="19"/>
                      </a:cubicBezTo>
                      <a:cubicBezTo>
                        <a:pt x="42" y="19"/>
                        <a:pt x="41" y="19"/>
                        <a:pt x="40" y="19"/>
                      </a:cubicBezTo>
                      <a:cubicBezTo>
                        <a:pt x="40" y="27"/>
                        <a:pt x="41" y="35"/>
                        <a:pt x="38" y="42"/>
                      </a:cubicBezTo>
                      <a:cubicBezTo>
                        <a:pt x="39" y="43"/>
                        <a:pt x="40" y="43"/>
                        <a:pt x="41" y="43"/>
                      </a:cubicBezTo>
                      <a:cubicBezTo>
                        <a:pt x="42" y="36"/>
                        <a:pt x="43" y="30"/>
                        <a:pt x="43" y="24"/>
                      </a:cubicBezTo>
                      <a:cubicBezTo>
                        <a:pt x="43" y="22"/>
                        <a:pt x="40" y="22"/>
                        <a:pt x="40" y="24"/>
                      </a:cubicBezTo>
                      <a:cubicBezTo>
                        <a:pt x="40" y="29"/>
                        <a:pt x="40" y="34"/>
                        <a:pt x="38" y="39"/>
                      </a:cubicBezTo>
                      <a:cubicBezTo>
                        <a:pt x="39" y="39"/>
                        <a:pt x="39" y="39"/>
                        <a:pt x="40" y="39"/>
                      </a:cubicBezTo>
                      <a:cubicBezTo>
                        <a:pt x="40" y="36"/>
                        <a:pt x="41" y="34"/>
                        <a:pt x="43" y="32"/>
                      </a:cubicBezTo>
                      <a:cubicBezTo>
                        <a:pt x="44" y="35"/>
                        <a:pt x="44" y="38"/>
                        <a:pt x="44" y="40"/>
                      </a:cubicBezTo>
                      <a:cubicBezTo>
                        <a:pt x="44" y="43"/>
                        <a:pt x="44" y="46"/>
                        <a:pt x="44" y="49"/>
                      </a:cubicBezTo>
                      <a:cubicBezTo>
                        <a:pt x="44" y="50"/>
                        <a:pt x="46" y="51"/>
                        <a:pt x="46" y="49"/>
                      </a:cubicBezTo>
                      <a:cubicBezTo>
                        <a:pt x="47" y="44"/>
                        <a:pt x="47" y="40"/>
                        <a:pt x="47" y="34"/>
                      </a:cubicBezTo>
                      <a:cubicBezTo>
                        <a:pt x="47" y="33"/>
                        <a:pt x="45" y="33"/>
                        <a:pt x="45" y="34"/>
                      </a:cubicBezTo>
                      <a:cubicBezTo>
                        <a:pt x="42" y="39"/>
                        <a:pt x="42" y="45"/>
                        <a:pt x="42" y="50"/>
                      </a:cubicBezTo>
                      <a:cubicBezTo>
                        <a:pt x="42" y="52"/>
                        <a:pt x="44" y="52"/>
                        <a:pt x="45" y="50"/>
                      </a:cubicBezTo>
                      <a:cubicBezTo>
                        <a:pt x="45" y="46"/>
                        <a:pt x="46" y="41"/>
                        <a:pt x="46" y="36"/>
                      </a:cubicBezTo>
                      <a:cubicBezTo>
                        <a:pt x="46" y="35"/>
                        <a:pt x="44" y="35"/>
                        <a:pt x="44" y="36"/>
                      </a:cubicBezTo>
                      <a:cubicBezTo>
                        <a:pt x="42" y="41"/>
                        <a:pt x="42" y="47"/>
                        <a:pt x="40" y="52"/>
                      </a:cubicBezTo>
                      <a:cubicBezTo>
                        <a:pt x="41" y="52"/>
                        <a:pt x="42" y="52"/>
                        <a:pt x="43" y="52"/>
                      </a:cubicBezTo>
                      <a:cubicBezTo>
                        <a:pt x="43" y="47"/>
                        <a:pt x="44" y="42"/>
                        <a:pt x="44" y="37"/>
                      </a:cubicBezTo>
                      <a:cubicBezTo>
                        <a:pt x="44" y="35"/>
                        <a:pt x="42" y="35"/>
                        <a:pt x="42" y="36"/>
                      </a:cubicBezTo>
                      <a:cubicBezTo>
                        <a:pt x="40" y="42"/>
                        <a:pt x="40" y="48"/>
                        <a:pt x="39" y="53"/>
                      </a:cubicBezTo>
                      <a:cubicBezTo>
                        <a:pt x="40" y="53"/>
                        <a:pt x="40" y="53"/>
                        <a:pt x="41" y="53"/>
                      </a:cubicBezTo>
                      <a:cubicBezTo>
                        <a:pt x="42" y="46"/>
                        <a:pt x="44" y="39"/>
                        <a:pt x="42" y="32"/>
                      </a:cubicBezTo>
                      <a:cubicBezTo>
                        <a:pt x="42" y="31"/>
                        <a:pt x="40" y="31"/>
                        <a:pt x="40" y="32"/>
                      </a:cubicBezTo>
                      <a:cubicBezTo>
                        <a:pt x="39" y="39"/>
                        <a:pt x="39" y="46"/>
                        <a:pt x="37" y="52"/>
                      </a:cubicBezTo>
                      <a:cubicBezTo>
                        <a:pt x="38" y="52"/>
                        <a:pt x="39" y="52"/>
                        <a:pt x="40" y="52"/>
                      </a:cubicBezTo>
                      <a:cubicBezTo>
                        <a:pt x="38" y="47"/>
                        <a:pt x="40" y="41"/>
                        <a:pt x="41" y="35"/>
                      </a:cubicBezTo>
                      <a:cubicBezTo>
                        <a:pt x="41" y="35"/>
                        <a:pt x="40" y="35"/>
                        <a:pt x="39" y="35"/>
                      </a:cubicBezTo>
                      <a:cubicBezTo>
                        <a:pt x="39" y="38"/>
                        <a:pt x="39" y="41"/>
                        <a:pt x="39" y="44"/>
                      </a:cubicBezTo>
                      <a:cubicBezTo>
                        <a:pt x="39" y="46"/>
                        <a:pt x="39" y="48"/>
                        <a:pt x="39" y="50"/>
                      </a:cubicBezTo>
                      <a:cubicBezTo>
                        <a:pt x="38" y="50"/>
                        <a:pt x="37" y="50"/>
                        <a:pt x="36" y="51"/>
                      </a:cubicBezTo>
                      <a:cubicBezTo>
                        <a:pt x="37" y="46"/>
                        <a:pt x="36" y="45"/>
                        <a:pt x="33" y="50"/>
                      </a:cubicBezTo>
                      <a:cubicBezTo>
                        <a:pt x="32" y="49"/>
                        <a:pt x="31" y="50"/>
                        <a:pt x="31" y="51"/>
                      </a:cubicBezTo>
                      <a:cubicBezTo>
                        <a:pt x="31" y="47"/>
                        <a:pt x="21" y="42"/>
                        <a:pt x="18" y="38"/>
                      </a:cubicBezTo>
                      <a:cubicBezTo>
                        <a:pt x="18" y="38"/>
                        <a:pt x="17" y="39"/>
                        <a:pt x="17" y="39"/>
                      </a:cubicBezTo>
                      <a:cubicBezTo>
                        <a:pt x="22" y="44"/>
                        <a:pt x="27" y="49"/>
                        <a:pt x="33" y="53"/>
                      </a:cubicBezTo>
                      <a:cubicBezTo>
                        <a:pt x="34" y="54"/>
                        <a:pt x="35" y="53"/>
                        <a:pt x="34" y="52"/>
                      </a:cubicBezTo>
                      <a:cubicBezTo>
                        <a:pt x="32" y="49"/>
                        <a:pt x="30" y="46"/>
                        <a:pt x="27" y="43"/>
                      </a:cubicBezTo>
                      <a:cubicBezTo>
                        <a:pt x="26" y="42"/>
                        <a:pt x="24" y="43"/>
                        <a:pt x="25" y="44"/>
                      </a:cubicBezTo>
                      <a:cubicBezTo>
                        <a:pt x="27" y="47"/>
                        <a:pt x="29" y="49"/>
                        <a:pt x="32" y="51"/>
                      </a:cubicBezTo>
                      <a:cubicBezTo>
                        <a:pt x="33" y="52"/>
                        <a:pt x="34" y="50"/>
                        <a:pt x="33" y="49"/>
                      </a:cubicBezTo>
                      <a:cubicBezTo>
                        <a:pt x="31" y="47"/>
                        <a:pt x="23" y="40"/>
                        <a:pt x="23" y="47"/>
                      </a:cubicBezTo>
                      <a:cubicBezTo>
                        <a:pt x="23" y="55"/>
                        <a:pt x="39" y="37"/>
                        <a:pt x="35" y="52"/>
                      </a:cubicBezTo>
                      <a:cubicBezTo>
                        <a:pt x="36" y="52"/>
                        <a:pt x="36" y="52"/>
                        <a:pt x="37" y="52"/>
                      </a:cubicBezTo>
                      <a:cubicBezTo>
                        <a:pt x="36" y="48"/>
                        <a:pt x="36" y="44"/>
                        <a:pt x="36" y="40"/>
                      </a:cubicBezTo>
                      <a:cubicBezTo>
                        <a:pt x="35" y="40"/>
                        <a:pt x="35" y="40"/>
                        <a:pt x="34" y="40"/>
                      </a:cubicBezTo>
                      <a:cubicBezTo>
                        <a:pt x="34" y="44"/>
                        <a:pt x="34" y="48"/>
                        <a:pt x="33" y="52"/>
                      </a:cubicBezTo>
                      <a:cubicBezTo>
                        <a:pt x="34" y="52"/>
                        <a:pt x="35" y="52"/>
                        <a:pt x="36" y="52"/>
                      </a:cubicBezTo>
                      <a:cubicBezTo>
                        <a:pt x="34" y="47"/>
                        <a:pt x="35" y="42"/>
                        <a:pt x="35" y="37"/>
                      </a:cubicBezTo>
                      <a:cubicBezTo>
                        <a:pt x="34" y="36"/>
                        <a:pt x="32" y="36"/>
                        <a:pt x="32" y="37"/>
                      </a:cubicBezTo>
                      <a:cubicBezTo>
                        <a:pt x="32" y="41"/>
                        <a:pt x="32" y="46"/>
                        <a:pt x="31" y="50"/>
                      </a:cubicBezTo>
                      <a:cubicBezTo>
                        <a:pt x="32" y="50"/>
                        <a:pt x="32" y="50"/>
                        <a:pt x="33" y="51"/>
                      </a:cubicBezTo>
                      <a:cubicBezTo>
                        <a:pt x="33" y="46"/>
                        <a:pt x="33" y="42"/>
                        <a:pt x="32" y="37"/>
                      </a:cubicBezTo>
                      <a:cubicBezTo>
                        <a:pt x="32" y="36"/>
                        <a:pt x="30" y="36"/>
                        <a:pt x="30" y="37"/>
                      </a:cubicBezTo>
                      <a:cubicBezTo>
                        <a:pt x="30" y="42"/>
                        <a:pt x="29" y="46"/>
                        <a:pt x="28" y="50"/>
                      </a:cubicBezTo>
                      <a:cubicBezTo>
                        <a:pt x="29" y="51"/>
                        <a:pt x="30" y="51"/>
                        <a:pt x="31" y="51"/>
                      </a:cubicBezTo>
                      <a:cubicBezTo>
                        <a:pt x="30" y="46"/>
                        <a:pt x="30" y="40"/>
                        <a:pt x="30" y="35"/>
                      </a:cubicBezTo>
                      <a:cubicBezTo>
                        <a:pt x="30" y="34"/>
                        <a:pt x="28" y="34"/>
                        <a:pt x="28" y="35"/>
                      </a:cubicBezTo>
                      <a:cubicBezTo>
                        <a:pt x="28" y="36"/>
                        <a:pt x="28" y="36"/>
                        <a:pt x="27" y="37"/>
                      </a:cubicBezTo>
                      <a:cubicBezTo>
                        <a:pt x="28" y="41"/>
                        <a:pt x="27" y="42"/>
                        <a:pt x="25" y="41"/>
                      </a:cubicBezTo>
                      <a:cubicBezTo>
                        <a:pt x="26" y="35"/>
                        <a:pt x="26" y="33"/>
                        <a:pt x="25" y="38"/>
                      </a:cubicBezTo>
                      <a:cubicBezTo>
                        <a:pt x="24" y="40"/>
                        <a:pt x="24" y="42"/>
                        <a:pt x="24" y="44"/>
                      </a:cubicBezTo>
                      <a:cubicBezTo>
                        <a:pt x="25" y="44"/>
                        <a:pt x="25" y="44"/>
                        <a:pt x="26" y="44"/>
                      </a:cubicBezTo>
                      <a:cubicBezTo>
                        <a:pt x="26" y="39"/>
                        <a:pt x="26" y="35"/>
                        <a:pt x="27" y="31"/>
                      </a:cubicBezTo>
                      <a:cubicBezTo>
                        <a:pt x="26" y="31"/>
                        <a:pt x="26" y="31"/>
                        <a:pt x="25" y="31"/>
                      </a:cubicBezTo>
                      <a:cubicBezTo>
                        <a:pt x="25" y="34"/>
                        <a:pt x="25" y="38"/>
                        <a:pt x="24" y="42"/>
                      </a:cubicBezTo>
                      <a:cubicBezTo>
                        <a:pt x="23" y="39"/>
                        <a:pt x="23" y="36"/>
                        <a:pt x="23" y="33"/>
                      </a:cubicBezTo>
                      <a:cubicBezTo>
                        <a:pt x="23" y="29"/>
                        <a:pt x="23" y="25"/>
                        <a:pt x="22" y="21"/>
                      </a:cubicBezTo>
                      <a:cubicBezTo>
                        <a:pt x="22" y="21"/>
                        <a:pt x="21" y="20"/>
                        <a:pt x="20" y="21"/>
                      </a:cubicBezTo>
                      <a:cubicBezTo>
                        <a:pt x="19" y="22"/>
                        <a:pt x="18" y="27"/>
                        <a:pt x="18" y="25"/>
                      </a:cubicBezTo>
                      <a:cubicBezTo>
                        <a:pt x="19" y="20"/>
                        <a:pt x="21" y="15"/>
                        <a:pt x="21" y="10"/>
                      </a:cubicBezTo>
                      <a:cubicBezTo>
                        <a:pt x="21" y="9"/>
                        <a:pt x="20" y="8"/>
                        <a:pt x="19" y="9"/>
                      </a:cubicBezTo>
                      <a:cubicBezTo>
                        <a:pt x="15" y="12"/>
                        <a:pt x="9" y="25"/>
                        <a:pt x="11" y="30"/>
                      </a:cubicBezTo>
                      <a:cubicBezTo>
                        <a:pt x="11" y="30"/>
                        <a:pt x="13" y="31"/>
                        <a:pt x="13" y="30"/>
                      </a:cubicBezTo>
                      <a:cubicBezTo>
                        <a:pt x="16" y="23"/>
                        <a:pt x="18" y="16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17"/>
                        <a:pt x="16" y="24"/>
                        <a:pt x="17" y="31"/>
                      </a:cubicBezTo>
                      <a:cubicBezTo>
                        <a:pt x="17" y="32"/>
                        <a:pt x="18" y="33"/>
                        <a:pt x="19" y="32"/>
                      </a:cubicBezTo>
                      <a:cubicBezTo>
                        <a:pt x="22" y="27"/>
                        <a:pt x="23" y="21"/>
                        <a:pt x="24" y="15"/>
                      </a:cubicBezTo>
                      <a:cubicBezTo>
                        <a:pt x="23" y="15"/>
                        <a:pt x="22" y="15"/>
                        <a:pt x="22" y="15"/>
                      </a:cubicBezTo>
                      <a:cubicBezTo>
                        <a:pt x="21" y="22"/>
                        <a:pt x="20" y="30"/>
                        <a:pt x="19" y="38"/>
                      </a:cubicBezTo>
                      <a:cubicBezTo>
                        <a:pt x="20" y="38"/>
                        <a:pt x="21" y="38"/>
                        <a:pt x="22" y="38"/>
                      </a:cubicBezTo>
                      <a:cubicBezTo>
                        <a:pt x="21" y="34"/>
                        <a:pt x="22" y="29"/>
                        <a:pt x="22" y="25"/>
                      </a:cubicBezTo>
                      <a:cubicBezTo>
                        <a:pt x="22" y="25"/>
                        <a:pt x="24" y="16"/>
                        <a:pt x="25" y="19"/>
                      </a:cubicBezTo>
                      <a:cubicBezTo>
                        <a:pt x="26" y="23"/>
                        <a:pt x="26" y="27"/>
                        <a:pt x="27" y="32"/>
                      </a:cubicBezTo>
                      <a:cubicBezTo>
                        <a:pt x="27" y="34"/>
                        <a:pt x="27" y="40"/>
                        <a:pt x="31" y="41"/>
                      </a:cubicBezTo>
                      <a:cubicBezTo>
                        <a:pt x="31" y="41"/>
                        <a:pt x="32" y="40"/>
                        <a:pt x="32" y="40"/>
                      </a:cubicBezTo>
                      <a:cubicBezTo>
                        <a:pt x="33" y="32"/>
                        <a:pt x="33" y="25"/>
                        <a:pt x="34" y="17"/>
                      </a:cubicBezTo>
                      <a:cubicBezTo>
                        <a:pt x="33" y="17"/>
                        <a:pt x="33" y="17"/>
                        <a:pt x="32" y="17"/>
                      </a:cubicBezTo>
                      <a:cubicBezTo>
                        <a:pt x="32" y="24"/>
                        <a:pt x="33" y="30"/>
                        <a:pt x="33" y="37"/>
                      </a:cubicBezTo>
                      <a:cubicBezTo>
                        <a:pt x="34" y="37"/>
                        <a:pt x="34" y="37"/>
                        <a:pt x="35" y="37"/>
                      </a:cubicBezTo>
                      <a:cubicBezTo>
                        <a:pt x="34" y="30"/>
                        <a:pt x="34" y="24"/>
                        <a:pt x="34" y="17"/>
                      </a:cubicBezTo>
                      <a:cubicBezTo>
                        <a:pt x="33" y="17"/>
                        <a:pt x="32" y="17"/>
                        <a:pt x="31" y="17"/>
                      </a:cubicBezTo>
                      <a:cubicBezTo>
                        <a:pt x="34" y="24"/>
                        <a:pt x="36" y="33"/>
                        <a:pt x="34" y="40"/>
                      </a:cubicBezTo>
                      <a:cubicBezTo>
                        <a:pt x="33" y="46"/>
                        <a:pt x="25" y="29"/>
                        <a:pt x="26" y="31"/>
                      </a:cubicBezTo>
                      <a:cubicBezTo>
                        <a:pt x="25" y="30"/>
                        <a:pt x="25" y="30"/>
                        <a:pt x="25" y="29"/>
                      </a:cubicBezTo>
                      <a:cubicBezTo>
                        <a:pt x="22" y="22"/>
                        <a:pt x="26" y="21"/>
                        <a:pt x="37" y="26"/>
                      </a:cubicBezTo>
                      <a:cubicBezTo>
                        <a:pt x="38" y="30"/>
                        <a:pt x="38" y="35"/>
                        <a:pt x="37" y="39"/>
                      </a:cubicBezTo>
                      <a:cubicBezTo>
                        <a:pt x="30" y="43"/>
                        <a:pt x="25" y="43"/>
                        <a:pt x="23" y="38"/>
                      </a:cubicBezTo>
                      <a:cubicBezTo>
                        <a:pt x="23" y="37"/>
                        <a:pt x="22" y="35"/>
                        <a:pt x="22" y="33"/>
                      </a:cubicBezTo>
                      <a:cubicBezTo>
                        <a:pt x="21" y="32"/>
                        <a:pt x="21" y="31"/>
                        <a:pt x="21" y="30"/>
                      </a:cubicBezTo>
                      <a:cubicBezTo>
                        <a:pt x="20" y="24"/>
                        <a:pt x="24" y="22"/>
                        <a:pt x="33" y="24"/>
                      </a:cubicBezTo>
                      <a:cubicBezTo>
                        <a:pt x="35" y="26"/>
                        <a:pt x="35" y="30"/>
                        <a:pt x="35" y="33"/>
                      </a:cubicBezTo>
                      <a:cubicBezTo>
                        <a:pt x="35" y="36"/>
                        <a:pt x="33" y="47"/>
                        <a:pt x="26" y="42"/>
                      </a:cubicBezTo>
                      <a:cubicBezTo>
                        <a:pt x="22" y="39"/>
                        <a:pt x="21" y="31"/>
                        <a:pt x="20" y="27"/>
                      </a:cubicBezTo>
                      <a:cubicBezTo>
                        <a:pt x="20" y="26"/>
                        <a:pt x="20" y="25"/>
                        <a:pt x="20" y="25"/>
                      </a:cubicBezTo>
                      <a:cubicBezTo>
                        <a:pt x="28" y="22"/>
                        <a:pt x="32" y="25"/>
                        <a:pt x="31" y="31"/>
                      </a:cubicBezTo>
                      <a:cubicBezTo>
                        <a:pt x="31" y="32"/>
                        <a:pt x="31" y="46"/>
                        <a:pt x="26" y="41"/>
                      </a:cubicBezTo>
                      <a:cubicBezTo>
                        <a:pt x="22" y="38"/>
                        <a:pt x="21" y="32"/>
                        <a:pt x="20" y="28"/>
                      </a:cubicBezTo>
                      <a:cubicBezTo>
                        <a:pt x="20" y="27"/>
                        <a:pt x="20" y="26"/>
                        <a:pt x="20" y="26"/>
                      </a:cubicBezTo>
                      <a:cubicBezTo>
                        <a:pt x="20" y="22"/>
                        <a:pt x="22" y="22"/>
                        <a:pt x="27" y="24"/>
                      </a:cubicBezTo>
                      <a:cubicBezTo>
                        <a:pt x="28" y="26"/>
                        <a:pt x="29" y="29"/>
                        <a:pt x="29" y="32"/>
                      </a:cubicBezTo>
                      <a:cubicBezTo>
                        <a:pt x="29" y="32"/>
                        <a:pt x="29" y="33"/>
                        <a:pt x="30" y="34"/>
                      </a:cubicBezTo>
                      <a:cubicBezTo>
                        <a:pt x="30" y="37"/>
                        <a:pt x="29" y="38"/>
                        <a:pt x="24" y="37"/>
                      </a:cubicBezTo>
                      <a:cubicBezTo>
                        <a:pt x="23" y="34"/>
                        <a:pt x="23" y="30"/>
                        <a:pt x="23" y="27"/>
                      </a:cubicBezTo>
                      <a:cubicBezTo>
                        <a:pt x="23" y="18"/>
                        <a:pt x="25" y="23"/>
                        <a:pt x="26" y="28"/>
                      </a:cubicBezTo>
                      <a:cubicBezTo>
                        <a:pt x="27" y="31"/>
                        <a:pt x="28" y="34"/>
                        <a:pt x="28" y="37"/>
                      </a:cubicBezTo>
                      <a:cubicBezTo>
                        <a:pt x="28" y="43"/>
                        <a:pt x="24" y="34"/>
                        <a:pt x="23" y="33"/>
                      </a:cubicBezTo>
                      <a:cubicBezTo>
                        <a:pt x="22" y="28"/>
                        <a:pt x="23" y="22"/>
                        <a:pt x="20" y="19"/>
                      </a:cubicBezTo>
                      <a:cubicBezTo>
                        <a:pt x="23" y="22"/>
                        <a:pt x="24" y="29"/>
                        <a:pt x="23" y="34"/>
                      </a:cubicBezTo>
                      <a:cubicBezTo>
                        <a:pt x="22" y="33"/>
                        <a:pt x="21" y="33"/>
                        <a:pt x="19" y="33"/>
                      </a:cubicBezTo>
                      <a:cubicBezTo>
                        <a:pt x="19" y="31"/>
                        <a:pt x="19" y="30"/>
                        <a:pt x="19" y="29"/>
                      </a:cubicBezTo>
                      <a:cubicBezTo>
                        <a:pt x="19" y="27"/>
                        <a:pt x="20" y="25"/>
                        <a:pt x="20" y="22"/>
                      </a:cubicBezTo>
                      <a:cubicBezTo>
                        <a:pt x="20" y="20"/>
                        <a:pt x="21" y="17"/>
                        <a:pt x="19" y="15"/>
                      </a:cubicBezTo>
                      <a:cubicBezTo>
                        <a:pt x="19" y="14"/>
                        <a:pt x="17" y="14"/>
                        <a:pt x="17" y="15"/>
                      </a:cubicBezTo>
                      <a:cubicBezTo>
                        <a:pt x="16" y="20"/>
                        <a:pt x="15" y="25"/>
                        <a:pt x="13" y="29"/>
                      </a:cubicBezTo>
                      <a:cubicBezTo>
                        <a:pt x="14" y="29"/>
                        <a:pt x="14" y="30"/>
                        <a:pt x="15" y="30"/>
                      </a:cubicBezTo>
                      <a:cubicBezTo>
                        <a:pt x="16" y="22"/>
                        <a:pt x="20" y="16"/>
                        <a:pt x="20" y="8"/>
                      </a:cubicBezTo>
                      <a:cubicBezTo>
                        <a:pt x="20" y="7"/>
                        <a:pt x="18" y="7"/>
                        <a:pt x="17" y="8"/>
                      </a:cubicBezTo>
                      <a:cubicBezTo>
                        <a:pt x="14" y="12"/>
                        <a:pt x="12" y="16"/>
                        <a:pt x="10" y="21"/>
                      </a:cubicBezTo>
                      <a:cubicBezTo>
                        <a:pt x="9" y="22"/>
                        <a:pt x="11" y="23"/>
                        <a:pt x="12" y="22"/>
                      </a:cubicBezTo>
                      <a:cubicBezTo>
                        <a:pt x="14" y="18"/>
                        <a:pt x="17" y="14"/>
                        <a:pt x="19" y="9"/>
                      </a:cubicBezTo>
                      <a:cubicBezTo>
                        <a:pt x="20" y="8"/>
                        <a:pt x="18" y="7"/>
                        <a:pt x="17" y="8"/>
                      </a:cubicBezTo>
                      <a:cubicBezTo>
                        <a:pt x="15" y="12"/>
                        <a:pt x="13" y="15"/>
                        <a:pt x="10" y="18"/>
                      </a:cubicBezTo>
                      <a:cubicBezTo>
                        <a:pt x="11" y="18"/>
                        <a:pt x="11" y="19"/>
                        <a:pt x="12" y="19"/>
                      </a:cubicBezTo>
                      <a:cubicBezTo>
                        <a:pt x="12" y="16"/>
                        <a:pt x="13" y="15"/>
                        <a:pt x="16" y="15"/>
                      </a:cubicBezTo>
                      <a:cubicBezTo>
                        <a:pt x="16" y="17"/>
                        <a:pt x="16" y="19"/>
                        <a:pt x="15" y="21"/>
                      </a:cubicBezTo>
                      <a:cubicBezTo>
                        <a:pt x="15" y="26"/>
                        <a:pt x="15" y="31"/>
                        <a:pt x="14" y="35"/>
                      </a:cubicBezTo>
                      <a:cubicBezTo>
                        <a:pt x="14" y="35"/>
                        <a:pt x="15" y="35"/>
                        <a:pt x="16" y="35"/>
                      </a:cubicBezTo>
                      <a:cubicBezTo>
                        <a:pt x="15" y="28"/>
                        <a:pt x="17" y="21"/>
                        <a:pt x="19" y="14"/>
                      </a:cubicBezTo>
                      <a:cubicBezTo>
                        <a:pt x="18" y="14"/>
                        <a:pt x="17" y="14"/>
                        <a:pt x="17" y="14"/>
                      </a:cubicBezTo>
                      <a:cubicBezTo>
                        <a:pt x="16" y="19"/>
                        <a:pt x="16" y="24"/>
                        <a:pt x="13" y="28"/>
                      </a:cubicBezTo>
                      <a:cubicBezTo>
                        <a:pt x="13" y="29"/>
                        <a:pt x="14" y="29"/>
                        <a:pt x="15" y="29"/>
                      </a:cubicBezTo>
                      <a:cubicBezTo>
                        <a:pt x="15" y="20"/>
                        <a:pt x="20" y="14"/>
                        <a:pt x="22" y="6"/>
                      </a:cubicBezTo>
                      <a:cubicBezTo>
                        <a:pt x="22" y="5"/>
                        <a:pt x="21" y="4"/>
                        <a:pt x="21" y="4"/>
                      </a:cubicBezTo>
                      <a:cubicBezTo>
                        <a:pt x="18" y="5"/>
                        <a:pt x="16" y="5"/>
                        <a:pt x="14" y="7"/>
                      </a:cubicBezTo>
                      <a:cubicBezTo>
                        <a:pt x="13" y="8"/>
                        <a:pt x="12" y="10"/>
                        <a:pt x="11" y="12"/>
                      </a:cubicBezTo>
                      <a:cubicBezTo>
                        <a:pt x="9" y="16"/>
                        <a:pt x="9" y="14"/>
                        <a:pt x="13" y="7"/>
                      </a:cubicBezTo>
                      <a:cubicBezTo>
                        <a:pt x="15" y="5"/>
                        <a:pt x="17" y="4"/>
                        <a:pt x="20" y="3"/>
                      </a:cubicBezTo>
                      <a:cubicBezTo>
                        <a:pt x="21" y="3"/>
                        <a:pt x="20" y="1"/>
                        <a:pt x="19" y="1"/>
                      </a:cubicBezTo>
                      <a:cubicBezTo>
                        <a:pt x="11" y="2"/>
                        <a:pt x="0" y="10"/>
                        <a:pt x="3" y="19"/>
                      </a:cubicBezTo>
                      <a:cubicBezTo>
                        <a:pt x="3" y="20"/>
                        <a:pt x="4" y="20"/>
                        <a:pt x="5" y="19"/>
                      </a:cubicBezTo>
                      <a:cubicBezTo>
                        <a:pt x="7" y="16"/>
                        <a:pt x="10" y="13"/>
                        <a:pt x="13" y="10"/>
                      </a:cubicBezTo>
                      <a:cubicBezTo>
                        <a:pt x="14" y="9"/>
                        <a:pt x="13" y="8"/>
                        <a:pt x="12" y="8"/>
                      </a:cubicBezTo>
                      <a:cubicBezTo>
                        <a:pt x="8" y="10"/>
                        <a:pt x="7" y="12"/>
                        <a:pt x="5" y="15"/>
                      </a:cubicBezTo>
                      <a:cubicBezTo>
                        <a:pt x="5" y="16"/>
                        <a:pt x="5" y="17"/>
                        <a:pt x="6" y="17"/>
                      </a:cubicBezTo>
                      <a:cubicBezTo>
                        <a:pt x="10" y="17"/>
                        <a:pt x="13" y="14"/>
                        <a:pt x="16" y="11"/>
                      </a:cubicBezTo>
                      <a:cubicBezTo>
                        <a:pt x="16" y="10"/>
                        <a:pt x="15" y="9"/>
                        <a:pt x="15" y="9"/>
                      </a:cubicBezTo>
                      <a:cubicBezTo>
                        <a:pt x="9" y="8"/>
                        <a:pt x="7" y="16"/>
                        <a:pt x="5" y="20"/>
                      </a:cubicBezTo>
                      <a:cubicBezTo>
                        <a:pt x="4" y="21"/>
                        <a:pt x="7" y="22"/>
                        <a:pt x="7" y="21"/>
                      </a:cubicBezTo>
                      <a:cubicBezTo>
                        <a:pt x="9" y="17"/>
                        <a:pt x="10" y="14"/>
                        <a:pt x="9" y="11"/>
                      </a:cubicBezTo>
                      <a:cubicBezTo>
                        <a:pt x="9" y="10"/>
                        <a:pt x="8" y="9"/>
                        <a:pt x="8" y="10"/>
                      </a:cubicBezTo>
                      <a:cubicBezTo>
                        <a:pt x="2" y="12"/>
                        <a:pt x="2" y="22"/>
                        <a:pt x="3" y="27"/>
                      </a:cubicBezTo>
                      <a:cubicBezTo>
                        <a:pt x="3" y="28"/>
                        <a:pt x="4" y="29"/>
                        <a:pt x="5" y="28"/>
                      </a:cubicBezTo>
                      <a:cubicBezTo>
                        <a:pt x="6" y="24"/>
                        <a:pt x="7" y="21"/>
                        <a:pt x="7" y="17"/>
                      </a:cubicBezTo>
                      <a:cubicBezTo>
                        <a:pt x="8" y="16"/>
                        <a:pt x="5" y="16"/>
                        <a:pt x="5" y="17"/>
                      </a:cubicBezTo>
                      <a:cubicBezTo>
                        <a:pt x="3" y="25"/>
                        <a:pt x="3" y="34"/>
                        <a:pt x="10" y="40"/>
                      </a:cubicBezTo>
                      <a:cubicBezTo>
                        <a:pt x="11" y="41"/>
                        <a:pt x="12" y="40"/>
                        <a:pt x="12" y="39"/>
                      </a:cubicBezTo>
                      <a:cubicBezTo>
                        <a:pt x="11" y="36"/>
                        <a:pt x="10" y="35"/>
                        <a:pt x="8" y="33"/>
                      </a:cubicBezTo>
                      <a:cubicBezTo>
                        <a:pt x="8" y="33"/>
                        <a:pt x="7" y="33"/>
                        <a:pt x="6" y="34"/>
                      </a:cubicBezTo>
                      <a:cubicBezTo>
                        <a:pt x="9" y="38"/>
                        <a:pt x="12" y="41"/>
                        <a:pt x="17" y="44"/>
                      </a:cubicBezTo>
                      <a:cubicBezTo>
                        <a:pt x="18" y="45"/>
                        <a:pt x="19" y="43"/>
                        <a:pt x="18" y="42"/>
                      </a:cubicBezTo>
                      <a:cubicBezTo>
                        <a:pt x="16" y="38"/>
                        <a:pt x="12" y="35"/>
                        <a:pt x="9" y="31"/>
                      </a:cubicBezTo>
                      <a:cubicBezTo>
                        <a:pt x="8" y="30"/>
                        <a:pt x="6" y="31"/>
                        <a:pt x="7" y="32"/>
                      </a:cubicBezTo>
                      <a:cubicBezTo>
                        <a:pt x="11" y="38"/>
                        <a:pt x="15" y="44"/>
                        <a:pt x="21" y="48"/>
                      </a:cubicBezTo>
                      <a:cubicBezTo>
                        <a:pt x="22" y="49"/>
                        <a:pt x="23" y="48"/>
                        <a:pt x="23" y="47"/>
                      </a:cubicBezTo>
                      <a:cubicBezTo>
                        <a:pt x="19" y="41"/>
                        <a:pt x="15" y="36"/>
                        <a:pt x="10" y="32"/>
                      </a:cubicBezTo>
                      <a:cubicBezTo>
                        <a:pt x="9" y="32"/>
                        <a:pt x="7" y="33"/>
                        <a:pt x="8" y="34"/>
                      </a:cubicBezTo>
                      <a:cubicBezTo>
                        <a:pt x="10" y="38"/>
                        <a:pt x="12" y="42"/>
                        <a:pt x="16" y="46"/>
                      </a:cubicBezTo>
                      <a:cubicBezTo>
                        <a:pt x="17" y="47"/>
                        <a:pt x="19" y="46"/>
                        <a:pt x="18" y="44"/>
                      </a:cubicBezTo>
                      <a:cubicBezTo>
                        <a:pt x="16" y="39"/>
                        <a:pt x="12" y="34"/>
                        <a:pt x="10" y="29"/>
                      </a:cubicBezTo>
                      <a:cubicBezTo>
                        <a:pt x="9" y="29"/>
                        <a:pt x="9" y="30"/>
                        <a:pt x="8" y="30"/>
                      </a:cubicBezTo>
                      <a:cubicBezTo>
                        <a:pt x="11" y="34"/>
                        <a:pt x="14" y="38"/>
                        <a:pt x="18" y="41"/>
                      </a:cubicBezTo>
                      <a:cubicBezTo>
                        <a:pt x="19" y="42"/>
                        <a:pt x="21" y="41"/>
                        <a:pt x="20" y="40"/>
                      </a:cubicBezTo>
                      <a:cubicBezTo>
                        <a:pt x="17" y="35"/>
                        <a:pt x="13" y="31"/>
                        <a:pt x="9" y="27"/>
                      </a:cubicBezTo>
                      <a:cubicBezTo>
                        <a:pt x="8" y="26"/>
                        <a:pt x="7" y="27"/>
                        <a:pt x="8" y="28"/>
                      </a:cubicBezTo>
                      <a:cubicBezTo>
                        <a:pt x="10" y="32"/>
                        <a:pt x="12" y="36"/>
                        <a:pt x="16" y="40"/>
                      </a:cubicBezTo>
                      <a:cubicBezTo>
                        <a:pt x="16" y="41"/>
                        <a:pt x="18" y="40"/>
                        <a:pt x="18" y="39"/>
                      </a:cubicBezTo>
                      <a:cubicBezTo>
                        <a:pt x="16" y="31"/>
                        <a:pt x="13" y="24"/>
                        <a:pt x="7" y="19"/>
                      </a:cubicBezTo>
                      <a:cubicBezTo>
                        <a:pt x="6" y="18"/>
                        <a:pt x="5" y="18"/>
                        <a:pt x="5" y="19"/>
                      </a:cubicBezTo>
                      <a:cubicBezTo>
                        <a:pt x="4" y="23"/>
                        <a:pt x="5" y="26"/>
                        <a:pt x="6" y="29"/>
                      </a:cubicBezTo>
                      <a:cubicBezTo>
                        <a:pt x="7" y="30"/>
                        <a:pt x="8" y="30"/>
                        <a:pt x="8" y="30"/>
                      </a:cubicBezTo>
                      <a:cubicBezTo>
                        <a:pt x="13" y="26"/>
                        <a:pt x="13" y="18"/>
                        <a:pt x="9" y="13"/>
                      </a:cubicBezTo>
                      <a:cubicBezTo>
                        <a:pt x="9" y="13"/>
                        <a:pt x="8" y="13"/>
                        <a:pt x="7" y="13"/>
                      </a:cubicBezTo>
                      <a:cubicBezTo>
                        <a:pt x="2" y="18"/>
                        <a:pt x="5" y="26"/>
                        <a:pt x="6" y="32"/>
                      </a:cubicBezTo>
                      <a:cubicBezTo>
                        <a:pt x="6" y="33"/>
                        <a:pt x="8" y="33"/>
                        <a:pt x="8" y="32"/>
                      </a:cubicBezTo>
                      <a:cubicBezTo>
                        <a:pt x="9" y="27"/>
                        <a:pt x="9" y="21"/>
                        <a:pt x="11" y="16"/>
                      </a:cubicBezTo>
                      <a:cubicBezTo>
                        <a:pt x="10" y="16"/>
                        <a:pt x="9" y="16"/>
                        <a:pt x="8" y="16"/>
                      </a:cubicBezTo>
                      <a:cubicBezTo>
                        <a:pt x="8" y="21"/>
                        <a:pt x="8" y="26"/>
                        <a:pt x="7" y="31"/>
                      </a:cubicBezTo>
                      <a:cubicBezTo>
                        <a:pt x="7" y="32"/>
                        <a:pt x="9" y="32"/>
                        <a:pt x="10" y="31"/>
                      </a:cubicBezTo>
                      <a:cubicBezTo>
                        <a:pt x="11" y="25"/>
                        <a:pt x="12" y="20"/>
                        <a:pt x="12" y="14"/>
                      </a:cubicBezTo>
                      <a:cubicBezTo>
                        <a:pt x="12" y="13"/>
                        <a:pt x="10" y="13"/>
                        <a:pt x="10" y="14"/>
                      </a:cubicBezTo>
                      <a:cubicBezTo>
                        <a:pt x="7" y="19"/>
                        <a:pt x="7" y="24"/>
                        <a:pt x="8" y="30"/>
                      </a:cubicBezTo>
                      <a:cubicBezTo>
                        <a:pt x="8" y="31"/>
                        <a:pt x="9" y="31"/>
                        <a:pt x="9" y="31"/>
                      </a:cubicBezTo>
                      <a:cubicBezTo>
                        <a:pt x="14" y="28"/>
                        <a:pt x="14" y="22"/>
                        <a:pt x="14" y="17"/>
                      </a:cubicBezTo>
                      <a:cubicBezTo>
                        <a:pt x="14" y="17"/>
                        <a:pt x="13" y="16"/>
                        <a:pt x="12" y="17"/>
                      </a:cubicBezTo>
                      <a:cubicBezTo>
                        <a:pt x="7" y="20"/>
                        <a:pt x="6" y="28"/>
                        <a:pt x="9" y="33"/>
                      </a:cubicBezTo>
                      <a:cubicBezTo>
                        <a:pt x="10" y="33"/>
                        <a:pt x="11" y="33"/>
                        <a:pt x="11" y="33"/>
                      </a:cubicBezTo>
                      <a:cubicBezTo>
                        <a:pt x="14" y="31"/>
                        <a:pt x="15" y="29"/>
                        <a:pt x="16" y="25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12" y="32"/>
                        <a:pt x="14" y="38"/>
                        <a:pt x="19" y="43"/>
                      </a:cubicBezTo>
                      <a:cubicBezTo>
                        <a:pt x="19" y="44"/>
                        <a:pt x="21" y="44"/>
                        <a:pt x="21" y="43"/>
                      </a:cubicBezTo>
                      <a:cubicBezTo>
                        <a:pt x="20" y="39"/>
                        <a:pt x="20" y="36"/>
                        <a:pt x="18" y="32"/>
                      </a:cubicBezTo>
                      <a:cubicBezTo>
                        <a:pt x="17" y="31"/>
                        <a:pt x="15" y="32"/>
                        <a:pt x="15" y="33"/>
                      </a:cubicBezTo>
                      <a:cubicBezTo>
                        <a:pt x="17" y="38"/>
                        <a:pt x="18" y="43"/>
                        <a:pt x="20" y="48"/>
                      </a:cubicBezTo>
                      <a:cubicBezTo>
                        <a:pt x="21" y="48"/>
                        <a:pt x="22" y="47"/>
                        <a:pt x="23" y="47"/>
                      </a:cubicBezTo>
                      <a:cubicBezTo>
                        <a:pt x="21" y="44"/>
                        <a:pt x="21" y="44"/>
                        <a:pt x="20" y="41"/>
                      </a:cubicBezTo>
                      <a:cubicBezTo>
                        <a:pt x="19" y="41"/>
                        <a:pt x="18" y="42"/>
                        <a:pt x="18" y="42"/>
                      </a:cubicBezTo>
                      <a:cubicBezTo>
                        <a:pt x="19" y="44"/>
                        <a:pt x="20" y="46"/>
                        <a:pt x="23" y="48"/>
                      </a:cubicBezTo>
                      <a:cubicBezTo>
                        <a:pt x="23" y="48"/>
                        <a:pt x="33" y="54"/>
                        <a:pt x="26" y="52"/>
                      </a:cubicBezTo>
                      <a:cubicBezTo>
                        <a:pt x="26" y="53"/>
                        <a:pt x="26" y="54"/>
                        <a:pt x="26" y="55"/>
                      </a:cubicBezTo>
                      <a:cubicBezTo>
                        <a:pt x="28" y="55"/>
                        <a:pt x="31" y="55"/>
                        <a:pt x="33" y="56"/>
                      </a:cubicBezTo>
                      <a:cubicBezTo>
                        <a:pt x="33" y="55"/>
                        <a:pt x="34" y="54"/>
                        <a:pt x="34" y="54"/>
                      </a:cubicBezTo>
                      <a:cubicBezTo>
                        <a:pt x="30" y="53"/>
                        <a:pt x="26" y="52"/>
                        <a:pt x="21" y="51"/>
                      </a:cubicBezTo>
                      <a:cubicBezTo>
                        <a:pt x="20" y="51"/>
                        <a:pt x="20" y="53"/>
                        <a:pt x="21" y="54"/>
                      </a:cubicBezTo>
                      <a:cubicBezTo>
                        <a:pt x="22" y="54"/>
                        <a:pt x="24" y="55"/>
                        <a:pt x="25" y="55"/>
                      </a:cubicBezTo>
                      <a:cubicBezTo>
                        <a:pt x="25" y="54"/>
                        <a:pt x="25" y="54"/>
                        <a:pt x="25" y="53"/>
                      </a:cubicBezTo>
                      <a:cubicBezTo>
                        <a:pt x="26" y="53"/>
                        <a:pt x="26" y="54"/>
                        <a:pt x="26" y="54"/>
                      </a:cubicBezTo>
                      <a:cubicBezTo>
                        <a:pt x="28" y="54"/>
                        <a:pt x="28" y="53"/>
                        <a:pt x="27" y="52"/>
                      </a:cubicBezTo>
                      <a:cubicBezTo>
                        <a:pt x="26" y="51"/>
                        <a:pt x="24" y="51"/>
                        <a:pt x="23" y="50"/>
                      </a:cubicBezTo>
                      <a:cubicBezTo>
                        <a:pt x="23" y="50"/>
                        <a:pt x="22" y="51"/>
                        <a:pt x="22" y="52"/>
                      </a:cubicBezTo>
                      <a:cubicBezTo>
                        <a:pt x="23" y="52"/>
                        <a:pt x="25" y="53"/>
                        <a:pt x="26" y="53"/>
                      </a:cubicBezTo>
                      <a:cubicBezTo>
                        <a:pt x="26" y="52"/>
                        <a:pt x="27" y="52"/>
                        <a:pt x="27" y="51"/>
                      </a:cubicBezTo>
                      <a:cubicBezTo>
                        <a:pt x="24" y="50"/>
                        <a:pt x="22" y="49"/>
                        <a:pt x="19" y="48"/>
                      </a:cubicBezTo>
                      <a:cubicBezTo>
                        <a:pt x="18" y="47"/>
                        <a:pt x="17" y="49"/>
                        <a:pt x="18" y="50"/>
                      </a:cubicBezTo>
                      <a:cubicBezTo>
                        <a:pt x="21" y="52"/>
                        <a:pt x="24" y="52"/>
                        <a:pt x="27" y="53"/>
                      </a:cubicBezTo>
                      <a:cubicBezTo>
                        <a:pt x="29" y="53"/>
                        <a:pt x="30" y="52"/>
                        <a:pt x="28" y="51"/>
                      </a:cubicBezTo>
                      <a:cubicBezTo>
                        <a:pt x="24" y="49"/>
                        <a:pt x="21" y="47"/>
                        <a:pt x="16" y="46"/>
                      </a:cubicBezTo>
                      <a:cubicBezTo>
                        <a:pt x="15" y="45"/>
                        <a:pt x="14" y="47"/>
                        <a:pt x="15" y="48"/>
                      </a:cubicBezTo>
                      <a:cubicBezTo>
                        <a:pt x="18" y="49"/>
                        <a:pt x="21" y="51"/>
                        <a:pt x="23" y="52"/>
                      </a:cubicBezTo>
                      <a:cubicBezTo>
                        <a:pt x="23" y="51"/>
                        <a:pt x="24" y="51"/>
                        <a:pt x="24" y="50"/>
                      </a:cubicBezTo>
                      <a:cubicBezTo>
                        <a:pt x="15" y="47"/>
                        <a:pt x="9" y="43"/>
                        <a:pt x="4" y="36"/>
                      </a:cubicBezTo>
                      <a:cubicBezTo>
                        <a:pt x="3" y="36"/>
                        <a:pt x="3" y="37"/>
                        <a:pt x="2" y="37"/>
                      </a:cubicBezTo>
                      <a:cubicBezTo>
                        <a:pt x="7" y="41"/>
                        <a:pt x="10" y="45"/>
                        <a:pt x="16" y="47"/>
                      </a:cubicBezTo>
                      <a:cubicBezTo>
                        <a:pt x="17" y="47"/>
                        <a:pt x="18" y="46"/>
                        <a:pt x="17" y="45"/>
                      </a:cubicBezTo>
                      <a:cubicBezTo>
                        <a:pt x="14" y="42"/>
                        <a:pt x="12" y="41"/>
                        <a:pt x="8" y="39"/>
                      </a:cubicBezTo>
                      <a:cubicBezTo>
                        <a:pt x="7" y="38"/>
                        <a:pt x="6" y="40"/>
                        <a:pt x="7" y="41"/>
                      </a:cubicBezTo>
                      <a:cubicBezTo>
                        <a:pt x="10" y="43"/>
                        <a:pt x="12" y="45"/>
                        <a:pt x="15" y="47"/>
                      </a:cubicBezTo>
                      <a:cubicBezTo>
                        <a:pt x="16" y="47"/>
                        <a:pt x="18" y="45"/>
                        <a:pt x="16" y="45"/>
                      </a:cubicBezTo>
                      <a:cubicBezTo>
                        <a:pt x="14" y="43"/>
                        <a:pt x="13" y="42"/>
                        <a:pt x="11" y="40"/>
                      </a:cubicBezTo>
                      <a:cubicBezTo>
                        <a:pt x="8" y="38"/>
                        <a:pt x="9" y="39"/>
                        <a:pt x="14" y="44"/>
                      </a:cubicBezTo>
                      <a:cubicBezTo>
                        <a:pt x="15" y="43"/>
                        <a:pt x="16" y="43"/>
                        <a:pt x="16" y="42"/>
                      </a:cubicBezTo>
                      <a:cubicBezTo>
                        <a:pt x="13" y="39"/>
                        <a:pt x="10" y="35"/>
                        <a:pt x="6" y="32"/>
                      </a:cubicBezTo>
                      <a:cubicBezTo>
                        <a:pt x="5" y="32"/>
                        <a:pt x="4" y="32"/>
                        <a:pt x="4" y="33"/>
                      </a:cubicBezTo>
                      <a:cubicBezTo>
                        <a:pt x="6" y="37"/>
                        <a:pt x="5" y="37"/>
                        <a:pt x="7" y="40"/>
                      </a:cubicBezTo>
                      <a:cubicBezTo>
                        <a:pt x="8" y="40"/>
                        <a:pt x="8" y="39"/>
                        <a:pt x="9" y="39"/>
                      </a:cubicBezTo>
                      <a:cubicBezTo>
                        <a:pt x="7" y="36"/>
                        <a:pt x="6" y="34"/>
                        <a:pt x="5" y="31"/>
                      </a:cubicBezTo>
                      <a:cubicBezTo>
                        <a:pt x="5" y="30"/>
                        <a:pt x="3" y="30"/>
                        <a:pt x="3" y="31"/>
                      </a:cubicBezTo>
                      <a:cubicBezTo>
                        <a:pt x="3" y="33"/>
                        <a:pt x="3" y="35"/>
                        <a:pt x="3" y="37"/>
                      </a:cubicBezTo>
                      <a:cubicBezTo>
                        <a:pt x="4" y="37"/>
                        <a:pt x="4" y="37"/>
                        <a:pt x="5" y="37"/>
                      </a:cubicBezTo>
                      <a:cubicBezTo>
                        <a:pt x="4" y="33"/>
                        <a:pt x="4" y="29"/>
                        <a:pt x="3" y="25"/>
                      </a:cubicBezTo>
                      <a:cubicBezTo>
                        <a:pt x="3" y="24"/>
                        <a:pt x="0" y="24"/>
                        <a:pt x="1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2" name="Freeform 297"/>
                <p:cNvSpPr>
                  <a:spLocks/>
                </p:cNvSpPr>
                <p:nvPr/>
              </p:nvSpPr>
              <p:spPr bwMode="auto">
                <a:xfrm>
                  <a:off x="911" y="1613"/>
                  <a:ext cx="35" cy="39"/>
                </a:xfrm>
                <a:custGeom>
                  <a:avLst/>
                  <a:gdLst>
                    <a:gd name="T0" fmla="*/ 11 w 52"/>
                    <a:gd name="T1" fmla="*/ 10 h 59"/>
                    <a:gd name="T2" fmla="*/ 1 w 52"/>
                    <a:gd name="T3" fmla="*/ 13 h 59"/>
                    <a:gd name="T4" fmla="*/ 20 w 52"/>
                    <a:gd name="T5" fmla="*/ 9 h 59"/>
                    <a:gd name="T6" fmla="*/ 12 w 52"/>
                    <a:gd name="T7" fmla="*/ 8 h 59"/>
                    <a:gd name="T8" fmla="*/ 15 w 52"/>
                    <a:gd name="T9" fmla="*/ 4 h 59"/>
                    <a:gd name="T10" fmla="*/ 18 w 52"/>
                    <a:gd name="T11" fmla="*/ 18 h 59"/>
                    <a:gd name="T12" fmla="*/ 15 w 52"/>
                    <a:gd name="T13" fmla="*/ 7 h 59"/>
                    <a:gd name="T14" fmla="*/ 18 w 52"/>
                    <a:gd name="T15" fmla="*/ 7 h 59"/>
                    <a:gd name="T16" fmla="*/ 18 w 52"/>
                    <a:gd name="T17" fmla="*/ 15 h 59"/>
                    <a:gd name="T18" fmla="*/ 22 w 52"/>
                    <a:gd name="T19" fmla="*/ 17 h 59"/>
                    <a:gd name="T20" fmla="*/ 31 w 52"/>
                    <a:gd name="T21" fmla="*/ 18 h 59"/>
                    <a:gd name="T22" fmla="*/ 33 w 52"/>
                    <a:gd name="T23" fmla="*/ 22 h 59"/>
                    <a:gd name="T24" fmla="*/ 34 w 52"/>
                    <a:gd name="T25" fmla="*/ 38 h 59"/>
                    <a:gd name="T26" fmla="*/ 35 w 52"/>
                    <a:gd name="T27" fmla="*/ 48 h 59"/>
                    <a:gd name="T28" fmla="*/ 38 w 52"/>
                    <a:gd name="T29" fmla="*/ 49 h 59"/>
                    <a:gd name="T30" fmla="*/ 38 w 52"/>
                    <a:gd name="T31" fmla="*/ 54 h 59"/>
                    <a:gd name="T32" fmla="*/ 30 w 52"/>
                    <a:gd name="T33" fmla="*/ 16 h 59"/>
                    <a:gd name="T34" fmla="*/ 37 w 52"/>
                    <a:gd name="T35" fmla="*/ 38 h 59"/>
                    <a:gd name="T36" fmla="*/ 38 w 52"/>
                    <a:gd name="T37" fmla="*/ 33 h 59"/>
                    <a:gd name="T38" fmla="*/ 32 w 52"/>
                    <a:gd name="T39" fmla="*/ 10 h 59"/>
                    <a:gd name="T40" fmla="*/ 38 w 52"/>
                    <a:gd name="T41" fmla="*/ 15 h 59"/>
                    <a:gd name="T42" fmla="*/ 45 w 52"/>
                    <a:gd name="T43" fmla="*/ 39 h 59"/>
                    <a:gd name="T44" fmla="*/ 40 w 52"/>
                    <a:gd name="T45" fmla="*/ 15 h 59"/>
                    <a:gd name="T46" fmla="*/ 45 w 52"/>
                    <a:gd name="T47" fmla="*/ 35 h 59"/>
                    <a:gd name="T48" fmla="*/ 43 w 52"/>
                    <a:gd name="T49" fmla="*/ 41 h 59"/>
                    <a:gd name="T50" fmla="*/ 44 w 52"/>
                    <a:gd name="T51" fmla="*/ 44 h 59"/>
                    <a:gd name="T52" fmla="*/ 48 w 52"/>
                    <a:gd name="T53" fmla="*/ 38 h 59"/>
                    <a:gd name="T54" fmla="*/ 45 w 52"/>
                    <a:gd name="T55" fmla="*/ 43 h 59"/>
                    <a:gd name="T56" fmla="*/ 47 w 52"/>
                    <a:gd name="T57" fmla="*/ 38 h 59"/>
                    <a:gd name="T58" fmla="*/ 43 w 52"/>
                    <a:gd name="T59" fmla="*/ 41 h 59"/>
                    <a:gd name="T60" fmla="*/ 45 w 52"/>
                    <a:gd name="T61" fmla="*/ 35 h 59"/>
                    <a:gd name="T62" fmla="*/ 47 w 52"/>
                    <a:gd name="T63" fmla="*/ 36 h 59"/>
                    <a:gd name="T64" fmla="*/ 40 w 52"/>
                    <a:gd name="T65" fmla="*/ 15 h 59"/>
                    <a:gd name="T66" fmla="*/ 43 w 52"/>
                    <a:gd name="T67" fmla="*/ 40 h 59"/>
                    <a:gd name="T68" fmla="*/ 44 w 52"/>
                    <a:gd name="T69" fmla="*/ 42 h 59"/>
                    <a:gd name="T70" fmla="*/ 36 w 52"/>
                    <a:gd name="T71" fmla="*/ 16 h 59"/>
                    <a:gd name="T72" fmla="*/ 30 w 52"/>
                    <a:gd name="T73" fmla="*/ 13 h 59"/>
                    <a:gd name="T74" fmla="*/ 42 w 52"/>
                    <a:gd name="T75" fmla="*/ 40 h 59"/>
                    <a:gd name="T76" fmla="*/ 36 w 52"/>
                    <a:gd name="T77" fmla="*/ 24 h 59"/>
                    <a:gd name="T78" fmla="*/ 38 w 52"/>
                    <a:gd name="T79" fmla="*/ 29 h 59"/>
                    <a:gd name="T80" fmla="*/ 40 w 52"/>
                    <a:gd name="T81" fmla="*/ 48 h 59"/>
                    <a:gd name="T82" fmla="*/ 31 w 52"/>
                    <a:gd name="T83" fmla="*/ 58 h 59"/>
                    <a:gd name="T84" fmla="*/ 38 w 52"/>
                    <a:gd name="T85" fmla="*/ 39 h 59"/>
                    <a:gd name="T86" fmla="*/ 35 w 52"/>
                    <a:gd name="T87" fmla="*/ 47 h 59"/>
                    <a:gd name="T88" fmla="*/ 34 w 52"/>
                    <a:gd name="T89" fmla="*/ 24 h 59"/>
                    <a:gd name="T90" fmla="*/ 34 w 52"/>
                    <a:gd name="T91" fmla="*/ 37 h 59"/>
                    <a:gd name="T92" fmla="*/ 28 w 52"/>
                    <a:gd name="T93" fmla="*/ 11 h 59"/>
                    <a:gd name="T94" fmla="*/ 27 w 52"/>
                    <a:gd name="T95" fmla="*/ 5 h 59"/>
                    <a:gd name="T96" fmla="*/ 27 w 52"/>
                    <a:gd name="T97" fmla="*/ 8 h 59"/>
                    <a:gd name="T98" fmla="*/ 22 w 52"/>
                    <a:gd name="T99" fmla="*/ 20 h 59"/>
                    <a:gd name="T100" fmla="*/ 16 w 52"/>
                    <a:gd name="T101" fmla="*/ 14 h 59"/>
                    <a:gd name="T102" fmla="*/ 21 w 52"/>
                    <a:gd name="T103" fmla="*/ 7 h 59"/>
                    <a:gd name="T104" fmla="*/ 9 w 52"/>
                    <a:gd name="T105" fmla="*/ 18 h 59"/>
                    <a:gd name="T106" fmla="*/ 16 w 52"/>
                    <a:gd name="T107" fmla="*/ 17 h 59"/>
                    <a:gd name="T108" fmla="*/ 15 w 52"/>
                    <a:gd name="T109" fmla="*/ 7 h 59"/>
                    <a:gd name="T110" fmla="*/ 8 w 52"/>
                    <a:gd name="T111" fmla="*/ 8 h 59"/>
                    <a:gd name="T112" fmla="*/ 20 w 52"/>
                    <a:gd name="T113" fmla="*/ 9 h 59"/>
                    <a:gd name="T114" fmla="*/ 0 w 52"/>
                    <a:gd name="T115" fmla="*/ 13 h 59"/>
                    <a:gd name="T116" fmla="*/ 11 w 52"/>
                    <a:gd name="T117" fmla="*/ 10 h 59"/>
                    <a:gd name="T118" fmla="*/ 3 w 52"/>
                    <a:gd name="T119" fmla="*/ 15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2" h="59">
                      <a:moveTo>
                        <a:pt x="4" y="17"/>
                      </a:moveTo>
                      <a:cubicBezTo>
                        <a:pt x="8" y="15"/>
                        <a:pt x="11" y="14"/>
                        <a:pt x="16" y="13"/>
                      </a:cubicBezTo>
                      <a:cubicBezTo>
                        <a:pt x="17" y="12"/>
                        <a:pt x="16" y="10"/>
                        <a:pt x="15" y="11"/>
                      </a:cubicBezTo>
                      <a:cubicBezTo>
                        <a:pt x="10" y="12"/>
                        <a:pt x="6" y="13"/>
                        <a:pt x="2" y="15"/>
                      </a:cubicBezTo>
                      <a:cubicBezTo>
                        <a:pt x="2" y="15"/>
                        <a:pt x="3" y="16"/>
                        <a:pt x="3" y="16"/>
                      </a:cubicBezTo>
                      <a:cubicBezTo>
                        <a:pt x="6" y="14"/>
                        <a:pt x="8" y="12"/>
                        <a:pt x="11" y="10"/>
                      </a:cubicBezTo>
                      <a:cubicBezTo>
                        <a:pt x="12" y="9"/>
                        <a:pt x="11" y="7"/>
                        <a:pt x="9" y="8"/>
                      </a:cubicBezTo>
                      <a:cubicBezTo>
                        <a:pt x="6" y="10"/>
                        <a:pt x="3" y="12"/>
                        <a:pt x="1" y="15"/>
                      </a:cubicBezTo>
                      <a:cubicBezTo>
                        <a:pt x="0" y="16"/>
                        <a:pt x="1" y="18"/>
                        <a:pt x="2" y="17"/>
                      </a:cubicBezTo>
                      <a:cubicBezTo>
                        <a:pt x="5" y="14"/>
                        <a:pt x="8" y="11"/>
                        <a:pt x="11" y="8"/>
                      </a:cubicBezTo>
                      <a:cubicBezTo>
                        <a:pt x="12" y="7"/>
                        <a:pt x="11" y="6"/>
                        <a:pt x="10" y="7"/>
                      </a:cubicBezTo>
                      <a:cubicBezTo>
                        <a:pt x="7" y="9"/>
                        <a:pt x="4" y="11"/>
                        <a:pt x="1" y="13"/>
                      </a:cubicBezTo>
                      <a:cubicBezTo>
                        <a:pt x="1" y="14"/>
                        <a:pt x="2" y="14"/>
                        <a:pt x="2" y="15"/>
                      </a:cubicBezTo>
                      <a:cubicBezTo>
                        <a:pt x="6" y="12"/>
                        <a:pt x="10" y="10"/>
                        <a:pt x="14" y="8"/>
                      </a:cubicBezTo>
                      <a:cubicBezTo>
                        <a:pt x="16" y="7"/>
                        <a:pt x="15" y="6"/>
                        <a:pt x="13" y="6"/>
                      </a:cubicBezTo>
                      <a:cubicBezTo>
                        <a:pt x="10" y="7"/>
                        <a:pt x="6" y="8"/>
                        <a:pt x="3" y="9"/>
                      </a:cubicBezTo>
                      <a:cubicBezTo>
                        <a:pt x="1" y="9"/>
                        <a:pt x="2" y="11"/>
                        <a:pt x="3" y="11"/>
                      </a:cubicBezTo>
                      <a:cubicBezTo>
                        <a:pt x="9" y="12"/>
                        <a:pt x="14" y="10"/>
                        <a:pt x="20" y="9"/>
                      </a:cubicBezTo>
                      <a:cubicBezTo>
                        <a:pt x="21" y="9"/>
                        <a:pt x="21" y="7"/>
                        <a:pt x="19" y="7"/>
                      </a:cubicBezTo>
                      <a:cubicBezTo>
                        <a:pt x="16" y="8"/>
                        <a:pt x="12" y="8"/>
                        <a:pt x="8" y="8"/>
                      </a:cubicBezTo>
                      <a:cubicBezTo>
                        <a:pt x="7" y="8"/>
                        <a:pt x="7" y="10"/>
                        <a:pt x="8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19" y="9"/>
                        <a:pt x="19" y="8"/>
                        <a:pt x="19" y="8"/>
                      </a:cubicBezTo>
                      <a:cubicBezTo>
                        <a:pt x="17" y="8"/>
                        <a:pt x="14" y="8"/>
                        <a:pt x="12" y="8"/>
                      </a:cubicBezTo>
                      <a:cubicBezTo>
                        <a:pt x="14" y="7"/>
                        <a:pt x="16" y="6"/>
                        <a:pt x="19" y="6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5" y="6"/>
                        <a:pt x="12" y="7"/>
                        <a:pt x="9" y="6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11" y="8"/>
                        <a:pt x="13" y="7"/>
                        <a:pt x="15" y="7"/>
                      </a:cubicBezTo>
                      <a:cubicBezTo>
                        <a:pt x="17" y="6"/>
                        <a:pt x="16" y="4"/>
                        <a:pt x="15" y="4"/>
                      </a:cubicBezTo>
                      <a:cubicBezTo>
                        <a:pt x="12" y="5"/>
                        <a:pt x="10" y="5"/>
                        <a:pt x="7" y="6"/>
                      </a:cubicBezTo>
                      <a:cubicBezTo>
                        <a:pt x="7" y="7"/>
                        <a:pt x="8" y="7"/>
                        <a:pt x="8" y="8"/>
                      </a:cubicBezTo>
                      <a:cubicBezTo>
                        <a:pt x="13" y="5"/>
                        <a:pt x="19" y="5"/>
                        <a:pt x="25" y="3"/>
                      </a:cubicBezTo>
                      <a:cubicBezTo>
                        <a:pt x="24" y="4"/>
                        <a:pt x="23" y="5"/>
                        <a:pt x="22" y="6"/>
                      </a:cubicBezTo>
                      <a:cubicBezTo>
                        <a:pt x="19" y="9"/>
                        <a:pt x="17" y="13"/>
                        <a:pt x="16" y="17"/>
                      </a:cubicBezTo>
                      <a:cubicBezTo>
                        <a:pt x="15" y="19"/>
                        <a:pt x="17" y="19"/>
                        <a:pt x="18" y="18"/>
                      </a:cubicBezTo>
                      <a:cubicBezTo>
                        <a:pt x="20" y="15"/>
                        <a:pt x="21" y="12"/>
                        <a:pt x="20" y="8"/>
                      </a:cubicBezTo>
                      <a:cubicBezTo>
                        <a:pt x="19" y="8"/>
                        <a:pt x="19" y="7"/>
                        <a:pt x="18" y="8"/>
                      </a:cubicBezTo>
                      <a:cubicBezTo>
                        <a:pt x="15" y="9"/>
                        <a:pt x="13" y="11"/>
                        <a:pt x="11" y="13"/>
                      </a:cubicBezTo>
                      <a:cubicBezTo>
                        <a:pt x="11" y="14"/>
                        <a:pt x="12" y="14"/>
                        <a:pt x="12" y="15"/>
                      </a:cubicBezTo>
                      <a:cubicBezTo>
                        <a:pt x="14" y="13"/>
                        <a:pt x="16" y="10"/>
                        <a:pt x="17" y="8"/>
                      </a:cubicBezTo>
                      <a:cubicBezTo>
                        <a:pt x="17" y="8"/>
                        <a:pt x="16" y="7"/>
                        <a:pt x="15" y="7"/>
                      </a:cubicBezTo>
                      <a:cubicBezTo>
                        <a:pt x="13" y="11"/>
                        <a:pt x="11" y="14"/>
                        <a:pt x="9" y="17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0"/>
                        <a:pt x="13" y="17"/>
                        <a:pt x="13" y="19"/>
                      </a:cubicBezTo>
                      <a:cubicBezTo>
                        <a:pt x="13" y="20"/>
                        <a:pt x="14" y="21"/>
                        <a:pt x="15" y="20"/>
                      </a:cubicBezTo>
                      <a:cubicBezTo>
                        <a:pt x="17" y="16"/>
                        <a:pt x="19" y="12"/>
                        <a:pt x="21" y="8"/>
                      </a:cubicBezTo>
                      <a:cubicBezTo>
                        <a:pt x="20" y="7"/>
                        <a:pt x="19" y="7"/>
                        <a:pt x="18" y="7"/>
                      </a:cubicBezTo>
                      <a:cubicBezTo>
                        <a:pt x="17" y="11"/>
                        <a:pt x="14" y="16"/>
                        <a:pt x="13" y="20"/>
                      </a:cubicBezTo>
                      <a:cubicBezTo>
                        <a:pt x="13" y="20"/>
                        <a:pt x="14" y="21"/>
                        <a:pt x="15" y="21"/>
                      </a:cubicBezTo>
                      <a:cubicBezTo>
                        <a:pt x="17" y="16"/>
                        <a:pt x="18" y="11"/>
                        <a:pt x="22" y="8"/>
                      </a:cubicBezTo>
                      <a:cubicBezTo>
                        <a:pt x="21" y="8"/>
                        <a:pt x="20" y="7"/>
                        <a:pt x="20" y="7"/>
                      </a:cubicBezTo>
                      <a:cubicBezTo>
                        <a:pt x="19" y="9"/>
                        <a:pt x="18" y="12"/>
                        <a:pt x="16" y="14"/>
                      </a:cubicBezTo>
                      <a:cubicBezTo>
                        <a:pt x="17" y="14"/>
                        <a:pt x="18" y="14"/>
                        <a:pt x="18" y="15"/>
                      </a:cubicBezTo>
                      <a:cubicBezTo>
                        <a:pt x="19" y="12"/>
                        <a:pt x="24" y="6"/>
                        <a:pt x="22" y="13"/>
                      </a:cubicBezTo>
                      <a:cubicBezTo>
                        <a:pt x="22" y="18"/>
                        <a:pt x="20" y="12"/>
                        <a:pt x="22" y="8"/>
                      </a:cubicBezTo>
                      <a:cubicBezTo>
                        <a:pt x="23" y="9"/>
                        <a:pt x="25" y="10"/>
                        <a:pt x="26" y="11"/>
                      </a:cubicBezTo>
                      <a:cubicBezTo>
                        <a:pt x="26" y="12"/>
                        <a:pt x="25" y="14"/>
                        <a:pt x="24" y="16"/>
                      </a:cubicBezTo>
                      <a:cubicBezTo>
                        <a:pt x="23" y="8"/>
                        <a:pt x="23" y="8"/>
                        <a:pt x="22" y="14"/>
                      </a:cubicBezTo>
                      <a:cubicBezTo>
                        <a:pt x="22" y="15"/>
                        <a:pt x="22" y="16"/>
                        <a:pt x="22" y="17"/>
                      </a:cubicBezTo>
                      <a:cubicBezTo>
                        <a:pt x="22" y="17"/>
                        <a:pt x="23" y="18"/>
                        <a:pt x="24" y="18"/>
                      </a:cubicBezTo>
                      <a:cubicBezTo>
                        <a:pt x="24" y="14"/>
                        <a:pt x="27" y="4"/>
                        <a:pt x="25" y="15"/>
                      </a:cubicBezTo>
                      <a:cubicBezTo>
                        <a:pt x="25" y="12"/>
                        <a:pt x="28" y="9"/>
                        <a:pt x="28" y="13"/>
                      </a:cubicBezTo>
                      <a:cubicBezTo>
                        <a:pt x="28" y="16"/>
                        <a:pt x="28" y="18"/>
                        <a:pt x="27" y="21"/>
                      </a:cubicBezTo>
                      <a:cubicBezTo>
                        <a:pt x="27" y="25"/>
                        <a:pt x="28" y="23"/>
                        <a:pt x="28" y="18"/>
                      </a:cubicBezTo>
                      <a:cubicBezTo>
                        <a:pt x="29" y="18"/>
                        <a:pt x="30" y="18"/>
                        <a:pt x="31" y="18"/>
                      </a:cubicBezTo>
                      <a:cubicBezTo>
                        <a:pt x="31" y="20"/>
                        <a:pt x="31" y="23"/>
                        <a:pt x="30" y="25"/>
                      </a:cubicBezTo>
                      <a:cubicBezTo>
                        <a:pt x="29" y="32"/>
                        <a:pt x="32" y="14"/>
                        <a:pt x="32" y="24"/>
                      </a:cubicBezTo>
                      <a:cubicBezTo>
                        <a:pt x="33" y="28"/>
                        <a:pt x="32" y="32"/>
                        <a:pt x="32" y="37"/>
                      </a:cubicBezTo>
                      <a:cubicBezTo>
                        <a:pt x="32" y="36"/>
                        <a:pt x="33" y="36"/>
                        <a:pt x="34" y="36"/>
                      </a:cubicBezTo>
                      <a:cubicBezTo>
                        <a:pt x="33" y="34"/>
                        <a:pt x="33" y="32"/>
                        <a:pt x="33" y="30"/>
                      </a:cubicBezTo>
                      <a:cubicBezTo>
                        <a:pt x="32" y="28"/>
                        <a:pt x="34" y="23"/>
                        <a:pt x="33" y="22"/>
                      </a:cubicBezTo>
                      <a:cubicBezTo>
                        <a:pt x="36" y="27"/>
                        <a:pt x="33" y="35"/>
                        <a:pt x="32" y="40"/>
                      </a:cubicBezTo>
                      <a:cubicBezTo>
                        <a:pt x="33" y="40"/>
                        <a:pt x="34" y="40"/>
                        <a:pt x="34" y="40"/>
                      </a:cubicBezTo>
                      <a:cubicBezTo>
                        <a:pt x="34" y="37"/>
                        <a:pt x="35" y="33"/>
                        <a:pt x="35" y="29"/>
                      </a:cubicBezTo>
                      <a:cubicBezTo>
                        <a:pt x="35" y="32"/>
                        <a:pt x="34" y="35"/>
                        <a:pt x="34" y="37"/>
                      </a:cubicBezTo>
                      <a:cubicBezTo>
                        <a:pt x="32" y="46"/>
                        <a:pt x="35" y="30"/>
                        <a:pt x="34" y="32"/>
                      </a:cubicBezTo>
                      <a:cubicBezTo>
                        <a:pt x="36" y="25"/>
                        <a:pt x="35" y="36"/>
                        <a:pt x="34" y="38"/>
                      </a:cubicBezTo>
                      <a:cubicBezTo>
                        <a:pt x="34" y="40"/>
                        <a:pt x="33" y="43"/>
                        <a:pt x="32" y="46"/>
                      </a:cubicBezTo>
                      <a:cubicBezTo>
                        <a:pt x="33" y="46"/>
                        <a:pt x="34" y="46"/>
                        <a:pt x="35" y="46"/>
                      </a:cubicBezTo>
                      <a:cubicBezTo>
                        <a:pt x="35" y="43"/>
                        <a:pt x="35" y="40"/>
                        <a:pt x="37" y="36"/>
                      </a:cubicBezTo>
                      <a:cubicBezTo>
                        <a:pt x="38" y="39"/>
                        <a:pt x="37" y="41"/>
                        <a:pt x="35" y="43"/>
                      </a:cubicBezTo>
                      <a:cubicBezTo>
                        <a:pt x="34" y="44"/>
                        <a:pt x="34" y="46"/>
                        <a:pt x="33" y="47"/>
                      </a:cubicBezTo>
                      <a:cubicBezTo>
                        <a:pt x="33" y="47"/>
                        <a:pt x="34" y="47"/>
                        <a:pt x="35" y="48"/>
                      </a:cubicBezTo>
                      <a:cubicBezTo>
                        <a:pt x="34" y="50"/>
                        <a:pt x="32" y="51"/>
                        <a:pt x="30" y="53"/>
                      </a:cubicBezTo>
                      <a:cubicBezTo>
                        <a:pt x="29" y="54"/>
                        <a:pt x="30" y="55"/>
                        <a:pt x="31" y="55"/>
                      </a:cubicBezTo>
                      <a:cubicBezTo>
                        <a:pt x="38" y="54"/>
                        <a:pt x="39" y="47"/>
                        <a:pt x="41" y="41"/>
                      </a:cubicBezTo>
                      <a:cubicBezTo>
                        <a:pt x="40" y="41"/>
                        <a:pt x="39" y="41"/>
                        <a:pt x="39" y="41"/>
                      </a:cubicBezTo>
                      <a:cubicBezTo>
                        <a:pt x="39" y="46"/>
                        <a:pt x="31" y="59"/>
                        <a:pt x="39" y="51"/>
                      </a:cubicBezTo>
                      <a:cubicBezTo>
                        <a:pt x="39" y="50"/>
                        <a:pt x="38" y="50"/>
                        <a:pt x="38" y="49"/>
                      </a:cubicBezTo>
                      <a:cubicBezTo>
                        <a:pt x="36" y="51"/>
                        <a:pt x="34" y="52"/>
                        <a:pt x="33" y="54"/>
                      </a:cubicBezTo>
                      <a:cubicBezTo>
                        <a:pt x="32" y="55"/>
                        <a:pt x="33" y="57"/>
                        <a:pt x="34" y="56"/>
                      </a:cubicBezTo>
                      <a:cubicBezTo>
                        <a:pt x="38" y="55"/>
                        <a:pt x="40" y="53"/>
                        <a:pt x="42" y="49"/>
                      </a:cubicBezTo>
                      <a:cubicBezTo>
                        <a:pt x="42" y="48"/>
                        <a:pt x="41" y="46"/>
                        <a:pt x="40" y="48"/>
                      </a:cubicBezTo>
                      <a:cubicBezTo>
                        <a:pt x="37" y="50"/>
                        <a:pt x="38" y="49"/>
                        <a:pt x="36" y="53"/>
                      </a:cubicBezTo>
                      <a:cubicBezTo>
                        <a:pt x="35" y="54"/>
                        <a:pt x="37" y="55"/>
                        <a:pt x="38" y="54"/>
                      </a:cubicBezTo>
                      <a:cubicBezTo>
                        <a:pt x="41" y="50"/>
                        <a:pt x="43" y="46"/>
                        <a:pt x="43" y="41"/>
                      </a:cubicBezTo>
                      <a:cubicBezTo>
                        <a:pt x="44" y="33"/>
                        <a:pt x="38" y="28"/>
                        <a:pt x="35" y="21"/>
                      </a:cubicBezTo>
                      <a:cubicBezTo>
                        <a:pt x="34" y="21"/>
                        <a:pt x="34" y="22"/>
                        <a:pt x="33" y="22"/>
                      </a:cubicBezTo>
                      <a:cubicBezTo>
                        <a:pt x="34" y="25"/>
                        <a:pt x="35" y="27"/>
                        <a:pt x="36" y="29"/>
                      </a:cubicBezTo>
                      <a:cubicBezTo>
                        <a:pt x="37" y="31"/>
                        <a:pt x="39" y="30"/>
                        <a:pt x="38" y="29"/>
                      </a:cubicBezTo>
                      <a:cubicBezTo>
                        <a:pt x="37" y="25"/>
                        <a:pt x="36" y="16"/>
                        <a:pt x="30" y="16"/>
                      </a:cubicBezTo>
                      <a:cubicBezTo>
                        <a:pt x="29" y="16"/>
                        <a:pt x="29" y="17"/>
                        <a:pt x="29" y="17"/>
                      </a:cubicBezTo>
                      <a:cubicBezTo>
                        <a:pt x="30" y="26"/>
                        <a:pt x="33" y="34"/>
                        <a:pt x="34" y="42"/>
                      </a:cubicBezTo>
                      <a:cubicBezTo>
                        <a:pt x="34" y="44"/>
                        <a:pt x="36" y="43"/>
                        <a:pt x="36" y="42"/>
                      </a:cubicBezTo>
                      <a:cubicBezTo>
                        <a:pt x="37" y="36"/>
                        <a:pt x="39" y="30"/>
                        <a:pt x="38" y="24"/>
                      </a:cubicBezTo>
                      <a:cubicBezTo>
                        <a:pt x="37" y="24"/>
                        <a:pt x="37" y="24"/>
                        <a:pt x="36" y="24"/>
                      </a:cubicBezTo>
                      <a:cubicBezTo>
                        <a:pt x="37" y="29"/>
                        <a:pt x="38" y="33"/>
                        <a:pt x="37" y="38"/>
                      </a:cubicBezTo>
                      <a:cubicBezTo>
                        <a:pt x="38" y="38"/>
                        <a:pt x="39" y="38"/>
                        <a:pt x="40" y="37"/>
                      </a:cubicBezTo>
                      <a:cubicBezTo>
                        <a:pt x="40" y="38"/>
                        <a:pt x="40" y="39"/>
                        <a:pt x="40" y="40"/>
                      </a:cubicBezTo>
                      <a:cubicBezTo>
                        <a:pt x="41" y="40"/>
                        <a:pt x="41" y="40"/>
                        <a:pt x="42" y="40"/>
                      </a:cubicBezTo>
                      <a:cubicBezTo>
                        <a:pt x="41" y="30"/>
                        <a:pt x="40" y="22"/>
                        <a:pt x="32" y="15"/>
                      </a:cubicBezTo>
                      <a:cubicBezTo>
                        <a:pt x="32" y="15"/>
                        <a:pt x="32" y="16"/>
                        <a:pt x="31" y="17"/>
                      </a:cubicBezTo>
                      <a:cubicBezTo>
                        <a:pt x="38" y="18"/>
                        <a:pt x="38" y="28"/>
                        <a:pt x="38" y="33"/>
                      </a:cubicBezTo>
                      <a:cubicBezTo>
                        <a:pt x="38" y="33"/>
                        <a:pt x="38" y="26"/>
                        <a:pt x="38" y="24"/>
                      </a:cubicBezTo>
                      <a:cubicBezTo>
                        <a:pt x="38" y="18"/>
                        <a:pt x="36" y="14"/>
                        <a:pt x="31" y="11"/>
                      </a:cubicBezTo>
                      <a:cubicBezTo>
                        <a:pt x="30" y="10"/>
                        <a:pt x="28" y="12"/>
                        <a:pt x="30" y="13"/>
                      </a:cubicBezTo>
                      <a:cubicBezTo>
                        <a:pt x="37" y="19"/>
                        <a:pt x="39" y="23"/>
                        <a:pt x="42" y="32"/>
                      </a:cubicBezTo>
                      <a:cubicBezTo>
                        <a:pt x="41" y="29"/>
                        <a:pt x="41" y="24"/>
                        <a:pt x="40" y="20"/>
                      </a:cubicBezTo>
                      <a:cubicBezTo>
                        <a:pt x="39" y="16"/>
                        <a:pt x="37" y="11"/>
                        <a:pt x="32" y="10"/>
                      </a:cubicBezTo>
                      <a:cubicBezTo>
                        <a:pt x="31" y="10"/>
                        <a:pt x="30" y="11"/>
                        <a:pt x="31" y="12"/>
                      </a:cubicBezTo>
                      <a:cubicBezTo>
                        <a:pt x="36" y="20"/>
                        <a:pt x="41" y="27"/>
                        <a:pt x="43" y="37"/>
                      </a:cubicBezTo>
                      <a:cubicBezTo>
                        <a:pt x="42" y="31"/>
                        <a:pt x="41" y="26"/>
                        <a:pt x="37" y="20"/>
                      </a:cubicBezTo>
                      <a:cubicBezTo>
                        <a:pt x="39" y="23"/>
                        <a:pt x="41" y="26"/>
                        <a:pt x="42" y="29"/>
                      </a:cubicBezTo>
                      <a:cubicBezTo>
                        <a:pt x="42" y="32"/>
                        <a:pt x="43" y="42"/>
                        <a:pt x="43" y="33"/>
                      </a:cubicBezTo>
                      <a:cubicBezTo>
                        <a:pt x="43" y="26"/>
                        <a:pt x="41" y="21"/>
                        <a:pt x="38" y="15"/>
                      </a:cubicBezTo>
                      <a:cubicBezTo>
                        <a:pt x="37" y="15"/>
                        <a:pt x="36" y="16"/>
                        <a:pt x="36" y="16"/>
                      </a:cubicBezTo>
                      <a:cubicBezTo>
                        <a:pt x="43" y="22"/>
                        <a:pt x="45" y="31"/>
                        <a:pt x="43" y="39"/>
                      </a:cubicBezTo>
                      <a:cubicBezTo>
                        <a:pt x="44" y="39"/>
                        <a:pt x="45" y="40"/>
                        <a:pt x="46" y="40"/>
                      </a:cubicBezTo>
                      <a:cubicBezTo>
                        <a:pt x="44" y="29"/>
                        <a:pt x="46" y="21"/>
                        <a:pt x="38" y="13"/>
                      </a:cubicBezTo>
                      <a:cubicBezTo>
                        <a:pt x="37" y="12"/>
                        <a:pt x="35" y="14"/>
                        <a:pt x="36" y="15"/>
                      </a:cubicBezTo>
                      <a:cubicBezTo>
                        <a:pt x="43" y="22"/>
                        <a:pt x="47" y="30"/>
                        <a:pt x="45" y="39"/>
                      </a:cubicBezTo>
                      <a:cubicBezTo>
                        <a:pt x="46" y="39"/>
                        <a:pt x="46" y="39"/>
                        <a:pt x="47" y="40"/>
                      </a:cubicBezTo>
                      <a:cubicBezTo>
                        <a:pt x="46" y="30"/>
                        <a:pt x="47" y="22"/>
                        <a:pt x="40" y="15"/>
                      </a:cubicBezTo>
                      <a:cubicBezTo>
                        <a:pt x="39" y="14"/>
                        <a:pt x="37" y="15"/>
                        <a:pt x="38" y="16"/>
                      </a:cubicBezTo>
                      <a:cubicBezTo>
                        <a:pt x="42" y="20"/>
                        <a:pt x="44" y="24"/>
                        <a:pt x="45" y="28"/>
                      </a:cubicBezTo>
                      <a:cubicBezTo>
                        <a:pt x="48" y="36"/>
                        <a:pt x="47" y="28"/>
                        <a:pt x="47" y="26"/>
                      </a:cubicBezTo>
                      <a:cubicBezTo>
                        <a:pt x="46" y="21"/>
                        <a:pt x="44" y="18"/>
                        <a:pt x="40" y="15"/>
                      </a:cubicBezTo>
                      <a:cubicBezTo>
                        <a:pt x="40" y="15"/>
                        <a:pt x="39" y="16"/>
                        <a:pt x="39" y="16"/>
                      </a:cubicBezTo>
                      <a:cubicBezTo>
                        <a:pt x="46" y="20"/>
                        <a:pt x="46" y="28"/>
                        <a:pt x="47" y="36"/>
                      </a:cubicBezTo>
                      <a:cubicBezTo>
                        <a:pt x="48" y="36"/>
                        <a:pt x="48" y="36"/>
                        <a:pt x="49" y="35"/>
                      </a:cubicBezTo>
                      <a:cubicBezTo>
                        <a:pt x="48" y="29"/>
                        <a:pt x="45" y="23"/>
                        <a:pt x="43" y="16"/>
                      </a:cubicBezTo>
                      <a:cubicBezTo>
                        <a:pt x="42" y="17"/>
                        <a:pt x="41" y="17"/>
                        <a:pt x="41" y="18"/>
                      </a:cubicBezTo>
                      <a:cubicBezTo>
                        <a:pt x="46" y="22"/>
                        <a:pt x="45" y="29"/>
                        <a:pt x="45" y="35"/>
                      </a:cubicBezTo>
                      <a:cubicBezTo>
                        <a:pt x="45" y="40"/>
                        <a:pt x="42" y="42"/>
                        <a:pt x="42" y="47"/>
                      </a:cubicBezTo>
                      <a:cubicBezTo>
                        <a:pt x="42" y="43"/>
                        <a:pt x="44" y="39"/>
                        <a:pt x="45" y="36"/>
                      </a:cubicBezTo>
                      <a:cubicBezTo>
                        <a:pt x="45" y="36"/>
                        <a:pt x="44" y="35"/>
                        <a:pt x="43" y="35"/>
                      </a:cubicBezTo>
                      <a:cubicBezTo>
                        <a:pt x="43" y="39"/>
                        <a:pt x="42" y="42"/>
                        <a:pt x="40" y="45"/>
                      </a:cubicBezTo>
                      <a:cubicBezTo>
                        <a:pt x="41" y="46"/>
                        <a:pt x="42" y="46"/>
                        <a:pt x="42" y="46"/>
                      </a:cubicBezTo>
                      <a:cubicBezTo>
                        <a:pt x="43" y="45"/>
                        <a:pt x="43" y="43"/>
                        <a:pt x="43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4" y="43"/>
                        <a:pt x="43" y="44"/>
                        <a:pt x="43" y="45"/>
                      </a:cubicBezTo>
                      <a:cubicBezTo>
                        <a:pt x="43" y="45"/>
                        <a:pt x="44" y="46"/>
                        <a:pt x="45" y="46"/>
                      </a:cubicBezTo>
                      <a:cubicBezTo>
                        <a:pt x="46" y="43"/>
                        <a:pt x="46" y="41"/>
                        <a:pt x="47" y="39"/>
                      </a:cubicBezTo>
                      <a:cubicBezTo>
                        <a:pt x="46" y="39"/>
                        <a:pt x="46" y="38"/>
                        <a:pt x="45" y="38"/>
                      </a:cubicBezTo>
                      <a:cubicBezTo>
                        <a:pt x="44" y="40"/>
                        <a:pt x="44" y="42"/>
                        <a:pt x="44" y="44"/>
                      </a:cubicBezTo>
                      <a:cubicBezTo>
                        <a:pt x="44" y="44"/>
                        <a:pt x="45" y="44"/>
                        <a:pt x="46" y="44"/>
                      </a:cubicBezTo>
                      <a:cubicBezTo>
                        <a:pt x="47" y="42"/>
                        <a:pt x="48" y="39"/>
                        <a:pt x="49" y="36"/>
                      </a:cubicBezTo>
                      <a:cubicBezTo>
                        <a:pt x="48" y="36"/>
                        <a:pt x="47" y="35"/>
                        <a:pt x="47" y="35"/>
                      </a:cubicBezTo>
                      <a:cubicBezTo>
                        <a:pt x="46" y="38"/>
                        <a:pt x="46" y="40"/>
                        <a:pt x="45" y="43"/>
                      </a:cubicBezTo>
                      <a:cubicBezTo>
                        <a:pt x="46" y="43"/>
                        <a:pt x="46" y="44"/>
                        <a:pt x="47" y="44"/>
                      </a:cubicBezTo>
                      <a:cubicBezTo>
                        <a:pt x="47" y="42"/>
                        <a:pt x="48" y="40"/>
                        <a:pt x="48" y="38"/>
                      </a:cubicBezTo>
                      <a:cubicBezTo>
                        <a:pt x="49" y="37"/>
                        <a:pt x="46" y="36"/>
                        <a:pt x="46" y="38"/>
                      </a:cubicBezTo>
                      <a:cubicBezTo>
                        <a:pt x="45" y="42"/>
                        <a:pt x="43" y="45"/>
                        <a:pt x="39" y="48"/>
                      </a:cubicBezTo>
                      <a:cubicBezTo>
                        <a:pt x="38" y="49"/>
                        <a:pt x="39" y="51"/>
                        <a:pt x="41" y="50"/>
                      </a:cubicBezTo>
                      <a:cubicBezTo>
                        <a:pt x="45" y="47"/>
                        <a:pt x="47" y="43"/>
                        <a:pt x="48" y="38"/>
                      </a:cubicBezTo>
                      <a:cubicBezTo>
                        <a:pt x="47" y="38"/>
                        <a:pt x="47" y="38"/>
                        <a:pt x="46" y="38"/>
                      </a:cubicBezTo>
                      <a:cubicBezTo>
                        <a:pt x="45" y="39"/>
                        <a:pt x="45" y="41"/>
                        <a:pt x="45" y="43"/>
                      </a:cubicBezTo>
                      <a:cubicBezTo>
                        <a:pt x="45" y="44"/>
                        <a:pt x="47" y="45"/>
                        <a:pt x="47" y="44"/>
                      </a:cubicBezTo>
                      <a:cubicBezTo>
                        <a:pt x="48" y="41"/>
                        <a:pt x="48" y="39"/>
                        <a:pt x="49" y="36"/>
                      </a:cubicBezTo>
                      <a:cubicBezTo>
                        <a:pt x="49" y="35"/>
                        <a:pt x="47" y="34"/>
                        <a:pt x="47" y="35"/>
                      </a:cubicBezTo>
                      <a:cubicBezTo>
                        <a:pt x="45" y="38"/>
                        <a:pt x="44" y="41"/>
                        <a:pt x="44" y="44"/>
                      </a:cubicBezTo>
                      <a:cubicBezTo>
                        <a:pt x="43" y="46"/>
                        <a:pt x="45" y="46"/>
                        <a:pt x="46" y="45"/>
                      </a:cubicBezTo>
                      <a:cubicBezTo>
                        <a:pt x="47" y="41"/>
                        <a:pt x="47" y="42"/>
                        <a:pt x="47" y="38"/>
                      </a:cubicBezTo>
                      <a:cubicBezTo>
                        <a:pt x="47" y="37"/>
                        <a:pt x="46" y="37"/>
                        <a:pt x="45" y="38"/>
                      </a:cubicBezTo>
                      <a:cubicBezTo>
                        <a:pt x="43" y="40"/>
                        <a:pt x="43" y="43"/>
                        <a:pt x="42" y="46"/>
                      </a:cubicBezTo>
                      <a:cubicBezTo>
                        <a:pt x="42" y="47"/>
                        <a:pt x="44" y="47"/>
                        <a:pt x="45" y="46"/>
                      </a:cubicBezTo>
                      <a:cubicBezTo>
                        <a:pt x="46" y="44"/>
                        <a:pt x="47" y="42"/>
                        <a:pt x="47" y="39"/>
                      </a:cubicBezTo>
                      <a:cubicBezTo>
                        <a:pt x="47" y="38"/>
                        <a:pt x="46" y="37"/>
                        <a:pt x="45" y="38"/>
                      </a:cubicBezTo>
                      <a:cubicBezTo>
                        <a:pt x="43" y="39"/>
                        <a:pt x="44" y="39"/>
                        <a:pt x="43" y="41"/>
                      </a:cubicBezTo>
                      <a:cubicBezTo>
                        <a:pt x="43" y="43"/>
                        <a:pt x="44" y="43"/>
                        <a:pt x="45" y="42"/>
                      </a:cubicBezTo>
                      <a:cubicBezTo>
                        <a:pt x="47" y="40"/>
                        <a:pt x="47" y="38"/>
                        <a:pt x="47" y="35"/>
                      </a:cubicBezTo>
                      <a:cubicBezTo>
                        <a:pt x="48" y="34"/>
                        <a:pt x="46" y="34"/>
                        <a:pt x="45" y="34"/>
                      </a:cubicBezTo>
                      <a:cubicBezTo>
                        <a:pt x="42" y="38"/>
                        <a:pt x="41" y="41"/>
                        <a:pt x="40" y="46"/>
                      </a:cubicBezTo>
                      <a:cubicBezTo>
                        <a:pt x="40" y="47"/>
                        <a:pt x="41" y="48"/>
                        <a:pt x="42" y="47"/>
                      </a:cubicBezTo>
                      <a:cubicBezTo>
                        <a:pt x="44" y="43"/>
                        <a:pt x="45" y="39"/>
                        <a:pt x="45" y="35"/>
                      </a:cubicBezTo>
                      <a:cubicBezTo>
                        <a:pt x="45" y="34"/>
                        <a:pt x="44" y="34"/>
                        <a:pt x="43" y="35"/>
                      </a:cubicBezTo>
                      <a:cubicBezTo>
                        <a:pt x="41" y="39"/>
                        <a:pt x="40" y="44"/>
                        <a:pt x="39" y="49"/>
                      </a:cubicBezTo>
                      <a:cubicBezTo>
                        <a:pt x="39" y="50"/>
                        <a:pt x="40" y="51"/>
                        <a:pt x="41" y="51"/>
                      </a:cubicBezTo>
                      <a:cubicBezTo>
                        <a:pt x="49" y="44"/>
                        <a:pt x="52" y="23"/>
                        <a:pt x="42" y="16"/>
                      </a:cubicBezTo>
                      <a:cubicBezTo>
                        <a:pt x="41" y="15"/>
                        <a:pt x="40" y="16"/>
                        <a:pt x="40" y="18"/>
                      </a:cubicBezTo>
                      <a:cubicBezTo>
                        <a:pt x="43" y="24"/>
                        <a:pt x="46" y="30"/>
                        <a:pt x="47" y="36"/>
                      </a:cubicBezTo>
                      <a:cubicBezTo>
                        <a:pt x="47" y="37"/>
                        <a:pt x="49" y="37"/>
                        <a:pt x="49" y="36"/>
                      </a:cubicBezTo>
                      <a:cubicBezTo>
                        <a:pt x="49" y="28"/>
                        <a:pt x="48" y="19"/>
                        <a:pt x="40" y="15"/>
                      </a:cubicBezTo>
                      <a:cubicBezTo>
                        <a:pt x="39" y="14"/>
                        <a:pt x="38" y="15"/>
                        <a:pt x="39" y="16"/>
                      </a:cubicBezTo>
                      <a:cubicBezTo>
                        <a:pt x="46" y="23"/>
                        <a:pt x="42" y="29"/>
                        <a:pt x="45" y="37"/>
                      </a:cubicBezTo>
                      <a:cubicBezTo>
                        <a:pt x="45" y="38"/>
                        <a:pt x="47" y="38"/>
                        <a:pt x="47" y="37"/>
                      </a:cubicBezTo>
                      <a:cubicBezTo>
                        <a:pt x="49" y="28"/>
                        <a:pt x="46" y="21"/>
                        <a:pt x="40" y="15"/>
                      </a:cubicBezTo>
                      <a:cubicBezTo>
                        <a:pt x="39" y="15"/>
                        <a:pt x="39" y="16"/>
                        <a:pt x="38" y="16"/>
                      </a:cubicBezTo>
                      <a:cubicBezTo>
                        <a:pt x="45" y="23"/>
                        <a:pt x="44" y="31"/>
                        <a:pt x="45" y="40"/>
                      </a:cubicBezTo>
                      <a:cubicBezTo>
                        <a:pt x="45" y="41"/>
                        <a:pt x="47" y="41"/>
                        <a:pt x="47" y="40"/>
                      </a:cubicBezTo>
                      <a:cubicBezTo>
                        <a:pt x="49" y="30"/>
                        <a:pt x="45" y="21"/>
                        <a:pt x="38" y="13"/>
                      </a:cubicBezTo>
                      <a:cubicBezTo>
                        <a:pt x="37" y="14"/>
                        <a:pt x="37" y="14"/>
                        <a:pt x="36" y="15"/>
                      </a:cubicBezTo>
                      <a:cubicBezTo>
                        <a:pt x="44" y="23"/>
                        <a:pt x="42" y="30"/>
                        <a:pt x="43" y="40"/>
                      </a:cubicBezTo>
                      <a:cubicBezTo>
                        <a:pt x="43" y="41"/>
                        <a:pt x="45" y="41"/>
                        <a:pt x="46" y="40"/>
                      </a:cubicBezTo>
                      <a:cubicBezTo>
                        <a:pt x="48" y="30"/>
                        <a:pt x="45" y="21"/>
                        <a:pt x="37" y="14"/>
                      </a:cubicBezTo>
                      <a:cubicBezTo>
                        <a:pt x="36" y="14"/>
                        <a:pt x="35" y="15"/>
                        <a:pt x="36" y="16"/>
                      </a:cubicBezTo>
                      <a:cubicBezTo>
                        <a:pt x="39" y="21"/>
                        <a:pt x="41" y="26"/>
                        <a:pt x="41" y="33"/>
                      </a:cubicBezTo>
                      <a:cubicBezTo>
                        <a:pt x="41" y="36"/>
                        <a:pt x="41" y="39"/>
                        <a:pt x="42" y="42"/>
                      </a:cubicBezTo>
                      <a:cubicBezTo>
                        <a:pt x="42" y="44"/>
                        <a:pt x="43" y="43"/>
                        <a:pt x="44" y="42"/>
                      </a:cubicBezTo>
                      <a:cubicBezTo>
                        <a:pt x="48" y="33"/>
                        <a:pt x="43" y="19"/>
                        <a:pt x="35" y="13"/>
                      </a:cubicBezTo>
                      <a:cubicBezTo>
                        <a:pt x="34" y="13"/>
                        <a:pt x="33" y="13"/>
                        <a:pt x="33" y="14"/>
                      </a:cubicBezTo>
                      <a:cubicBezTo>
                        <a:pt x="33" y="17"/>
                        <a:pt x="34" y="19"/>
                        <a:pt x="35" y="21"/>
                      </a:cubicBezTo>
                      <a:cubicBezTo>
                        <a:pt x="39" y="28"/>
                        <a:pt x="40" y="34"/>
                        <a:pt x="42" y="41"/>
                      </a:cubicBezTo>
                      <a:cubicBezTo>
                        <a:pt x="42" y="42"/>
                        <a:pt x="44" y="42"/>
                        <a:pt x="44" y="41"/>
                      </a:cubicBezTo>
                      <a:cubicBezTo>
                        <a:pt x="46" y="31"/>
                        <a:pt x="42" y="24"/>
                        <a:pt x="36" y="16"/>
                      </a:cubicBezTo>
                      <a:cubicBezTo>
                        <a:pt x="34" y="12"/>
                        <a:pt x="34" y="12"/>
                        <a:pt x="36" y="16"/>
                      </a:cubicBezTo>
                      <a:cubicBezTo>
                        <a:pt x="37" y="18"/>
                        <a:pt x="38" y="21"/>
                        <a:pt x="38" y="23"/>
                      </a:cubicBezTo>
                      <a:cubicBezTo>
                        <a:pt x="39" y="27"/>
                        <a:pt x="39" y="31"/>
                        <a:pt x="41" y="34"/>
                      </a:cubicBezTo>
                      <a:cubicBezTo>
                        <a:pt x="41" y="35"/>
                        <a:pt x="43" y="35"/>
                        <a:pt x="43" y="34"/>
                      </a:cubicBezTo>
                      <a:cubicBezTo>
                        <a:pt x="45" y="24"/>
                        <a:pt x="39" y="18"/>
                        <a:pt x="31" y="11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8" y="18"/>
                        <a:pt x="36" y="30"/>
                        <a:pt x="37" y="38"/>
                      </a:cubicBezTo>
                      <a:cubicBezTo>
                        <a:pt x="37" y="39"/>
                        <a:pt x="39" y="39"/>
                        <a:pt x="39" y="38"/>
                      </a:cubicBezTo>
                      <a:cubicBezTo>
                        <a:pt x="42" y="31"/>
                        <a:pt x="41" y="17"/>
                        <a:pt x="32" y="14"/>
                      </a:cubicBezTo>
                      <a:cubicBezTo>
                        <a:pt x="31" y="14"/>
                        <a:pt x="30" y="16"/>
                        <a:pt x="31" y="16"/>
                      </a:cubicBezTo>
                      <a:cubicBezTo>
                        <a:pt x="38" y="23"/>
                        <a:pt x="39" y="30"/>
                        <a:pt x="40" y="40"/>
                      </a:cubicBezTo>
                      <a:cubicBezTo>
                        <a:pt x="40" y="41"/>
                        <a:pt x="42" y="41"/>
                        <a:pt x="42" y="40"/>
                      </a:cubicBezTo>
                      <a:cubicBezTo>
                        <a:pt x="42" y="36"/>
                        <a:pt x="42" y="34"/>
                        <a:pt x="40" y="30"/>
                      </a:cubicBezTo>
                      <a:cubicBezTo>
                        <a:pt x="40" y="30"/>
                        <a:pt x="39" y="30"/>
                        <a:pt x="38" y="30"/>
                      </a:cubicBezTo>
                      <a:cubicBezTo>
                        <a:pt x="37" y="33"/>
                        <a:pt x="37" y="35"/>
                        <a:pt x="37" y="38"/>
                      </a:cubicBezTo>
                      <a:cubicBezTo>
                        <a:pt x="38" y="39"/>
                        <a:pt x="40" y="39"/>
                        <a:pt x="40" y="38"/>
                      </a:cubicBezTo>
                      <a:cubicBezTo>
                        <a:pt x="40" y="33"/>
                        <a:pt x="40" y="28"/>
                        <a:pt x="38" y="24"/>
                      </a:cubicBezTo>
                      <a:cubicBezTo>
                        <a:pt x="38" y="22"/>
                        <a:pt x="36" y="23"/>
                        <a:pt x="36" y="24"/>
                      </a:cubicBezTo>
                      <a:cubicBezTo>
                        <a:pt x="36" y="30"/>
                        <a:pt x="35" y="36"/>
                        <a:pt x="34" y="42"/>
                      </a:cubicBezTo>
                      <a:cubicBezTo>
                        <a:pt x="35" y="42"/>
                        <a:pt x="36" y="42"/>
                        <a:pt x="36" y="42"/>
                      </a:cubicBezTo>
                      <a:cubicBezTo>
                        <a:pt x="36" y="36"/>
                        <a:pt x="35" y="31"/>
                        <a:pt x="33" y="26"/>
                      </a:cubicBezTo>
                      <a:cubicBezTo>
                        <a:pt x="33" y="24"/>
                        <a:pt x="31" y="15"/>
                        <a:pt x="34" y="24"/>
                      </a:cubicBezTo>
                      <a:cubicBezTo>
                        <a:pt x="35" y="26"/>
                        <a:pt x="36" y="28"/>
                        <a:pt x="36" y="29"/>
                      </a:cubicBezTo>
                      <a:cubicBezTo>
                        <a:pt x="37" y="29"/>
                        <a:pt x="38" y="29"/>
                        <a:pt x="38" y="29"/>
                      </a:cubicBezTo>
                      <a:cubicBezTo>
                        <a:pt x="37" y="26"/>
                        <a:pt x="36" y="24"/>
                        <a:pt x="35" y="21"/>
                      </a:cubicBezTo>
                      <a:cubicBezTo>
                        <a:pt x="34" y="20"/>
                        <a:pt x="32" y="21"/>
                        <a:pt x="33" y="22"/>
                      </a:cubicBezTo>
                      <a:cubicBezTo>
                        <a:pt x="38" y="33"/>
                        <a:pt x="46" y="41"/>
                        <a:pt x="36" y="53"/>
                      </a:cubicBezTo>
                      <a:cubicBezTo>
                        <a:pt x="37" y="53"/>
                        <a:pt x="37" y="53"/>
                        <a:pt x="38" y="54"/>
                      </a:cubicBezTo>
                      <a:cubicBezTo>
                        <a:pt x="39" y="52"/>
                        <a:pt x="40" y="51"/>
                        <a:pt x="41" y="49"/>
                      </a:cubicBezTo>
                      <a:cubicBezTo>
                        <a:pt x="41" y="49"/>
                        <a:pt x="40" y="48"/>
                        <a:pt x="40" y="48"/>
                      </a:cubicBezTo>
                      <a:cubicBezTo>
                        <a:pt x="39" y="51"/>
                        <a:pt x="37" y="53"/>
                        <a:pt x="33" y="54"/>
                      </a:cubicBezTo>
                      <a:cubicBezTo>
                        <a:pt x="34" y="55"/>
                        <a:pt x="34" y="55"/>
                        <a:pt x="35" y="56"/>
                      </a:cubicBezTo>
                      <a:cubicBezTo>
                        <a:pt x="36" y="54"/>
                        <a:pt x="38" y="52"/>
                        <a:pt x="39" y="51"/>
                      </a:cubicBezTo>
                      <a:cubicBezTo>
                        <a:pt x="40" y="50"/>
                        <a:pt x="39" y="48"/>
                        <a:pt x="38" y="49"/>
                      </a:cubicBezTo>
                      <a:cubicBezTo>
                        <a:pt x="35" y="52"/>
                        <a:pt x="32" y="53"/>
                        <a:pt x="30" y="56"/>
                      </a:cubicBezTo>
                      <a:cubicBezTo>
                        <a:pt x="30" y="57"/>
                        <a:pt x="31" y="58"/>
                        <a:pt x="31" y="58"/>
                      </a:cubicBezTo>
                      <a:cubicBezTo>
                        <a:pt x="38" y="57"/>
                        <a:pt x="42" y="46"/>
                        <a:pt x="41" y="41"/>
                      </a:cubicBezTo>
                      <a:cubicBezTo>
                        <a:pt x="41" y="40"/>
                        <a:pt x="39" y="39"/>
                        <a:pt x="39" y="41"/>
                      </a:cubicBezTo>
                      <a:cubicBezTo>
                        <a:pt x="37" y="45"/>
                        <a:pt x="36" y="52"/>
                        <a:pt x="31" y="53"/>
                      </a:cubicBezTo>
                      <a:cubicBezTo>
                        <a:pt x="31" y="53"/>
                        <a:pt x="31" y="54"/>
                        <a:pt x="32" y="54"/>
                      </a:cubicBezTo>
                      <a:cubicBezTo>
                        <a:pt x="36" y="51"/>
                        <a:pt x="43" y="46"/>
                        <a:pt x="40" y="40"/>
                      </a:cubicBezTo>
                      <a:cubicBezTo>
                        <a:pt x="39" y="39"/>
                        <a:pt x="38" y="39"/>
                        <a:pt x="38" y="39"/>
                      </a:cubicBezTo>
                      <a:cubicBezTo>
                        <a:pt x="35" y="42"/>
                        <a:pt x="34" y="44"/>
                        <a:pt x="33" y="47"/>
                      </a:cubicBezTo>
                      <a:cubicBezTo>
                        <a:pt x="32" y="48"/>
                        <a:pt x="34" y="49"/>
                        <a:pt x="35" y="48"/>
                      </a:cubicBezTo>
                      <a:cubicBezTo>
                        <a:pt x="38" y="43"/>
                        <a:pt x="41" y="38"/>
                        <a:pt x="39" y="33"/>
                      </a:cubicBezTo>
                      <a:cubicBezTo>
                        <a:pt x="39" y="32"/>
                        <a:pt x="38" y="32"/>
                        <a:pt x="38" y="32"/>
                      </a:cubicBezTo>
                      <a:cubicBezTo>
                        <a:pt x="33" y="35"/>
                        <a:pt x="32" y="41"/>
                        <a:pt x="32" y="46"/>
                      </a:cubicBezTo>
                      <a:cubicBezTo>
                        <a:pt x="32" y="48"/>
                        <a:pt x="34" y="48"/>
                        <a:pt x="35" y="47"/>
                      </a:cubicBezTo>
                      <a:cubicBezTo>
                        <a:pt x="36" y="42"/>
                        <a:pt x="41" y="30"/>
                        <a:pt x="36" y="26"/>
                      </a:cubicBezTo>
                      <a:cubicBezTo>
                        <a:pt x="35" y="25"/>
                        <a:pt x="34" y="25"/>
                        <a:pt x="34" y="26"/>
                      </a:cubicBezTo>
                      <a:cubicBezTo>
                        <a:pt x="32" y="32"/>
                        <a:pt x="31" y="37"/>
                        <a:pt x="32" y="43"/>
                      </a:cubicBezTo>
                      <a:cubicBezTo>
                        <a:pt x="32" y="44"/>
                        <a:pt x="34" y="44"/>
                        <a:pt x="34" y="43"/>
                      </a:cubicBezTo>
                      <a:cubicBezTo>
                        <a:pt x="36" y="37"/>
                        <a:pt x="38" y="30"/>
                        <a:pt x="36" y="24"/>
                      </a:cubicBezTo>
                      <a:cubicBezTo>
                        <a:pt x="36" y="23"/>
                        <a:pt x="34" y="23"/>
                        <a:pt x="34" y="24"/>
                      </a:cubicBezTo>
                      <a:cubicBezTo>
                        <a:pt x="32" y="29"/>
                        <a:pt x="31" y="35"/>
                        <a:pt x="32" y="40"/>
                      </a:cubicBezTo>
                      <a:cubicBezTo>
                        <a:pt x="32" y="42"/>
                        <a:pt x="34" y="42"/>
                        <a:pt x="34" y="41"/>
                      </a:cubicBezTo>
                      <a:cubicBezTo>
                        <a:pt x="36" y="34"/>
                        <a:pt x="38" y="26"/>
                        <a:pt x="35" y="19"/>
                      </a:cubicBezTo>
                      <a:cubicBezTo>
                        <a:pt x="34" y="18"/>
                        <a:pt x="33" y="18"/>
                        <a:pt x="33" y="19"/>
                      </a:cubicBezTo>
                      <a:cubicBezTo>
                        <a:pt x="29" y="24"/>
                        <a:pt x="30" y="31"/>
                        <a:pt x="32" y="37"/>
                      </a:cubicBezTo>
                      <a:cubicBezTo>
                        <a:pt x="32" y="38"/>
                        <a:pt x="34" y="38"/>
                        <a:pt x="34" y="37"/>
                      </a:cubicBezTo>
                      <a:cubicBezTo>
                        <a:pt x="34" y="32"/>
                        <a:pt x="38" y="19"/>
                        <a:pt x="31" y="17"/>
                      </a:cubicBezTo>
                      <a:cubicBezTo>
                        <a:pt x="31" y="17"/>
                        <a:pt x="30" y="17"/>
                        <a:pt x="30" y="18"/>
                      </a:cubicBezTo>
                      <a:cubicBezTo>
                        <a:pt x="28" y="22"/>
                        <a:pt x="28" y="26"/>
                        <a:pt x="28" y="30"/>
                      </a:cubicBezTo>
                      <a:cubicBezTo>
                        <a:pt x="29" y="31"/>
                        <a:pt x="30" y="31"/>
                        <a:pt x="31" y="30"/>
                      </a:cubicBezTo>
                      <a:cubicBezTo>
                        <a:pt x="34" y="25"/>
                        <a:pt x="35" y="16"/>
                        <a:pt x="30" y="11"/>
                      </a:cubicBezTo>
                      <a:cubicBezTo>
                        <a:pt x="30" y="10"/>
                        <a:pt x="29" y="10"/>
                        <a:pt x="28" y="11"/>
                      </a:cubicBezTo>
                      <a:cubicBezTo>
                        <a:pt x="25" y="14"/>
                        <a:pt x="25" y="20"/>
                        <a:pt x="26" y="25"/>
                      </a:cubicBezTo>
                      <a:cubicBezTo>
                        <a:pt x="27" y="26"/>
                        <a:pt x="28" y="26"/>
                        <a:pt x="29" y="25"/>
                      </a:cubicBezTo>
                      <a:cubicBezTo>
                        <a:pt x="31" y="20"/>
                        <a:pt x="33" y="9"/>
                        <a:pt x="28" y="6"/>
                      </a:cubicBezTo>
                      <a:cubicBezTo>
                        <a:pt x="23" y="2"/>
                        <a:pt x="22" y="16"/>
                        <a:pt x="23" y="19"/>
                      </a:cubicBezTo>
                      <a:cubicBezTo>
                        <a:pt x="24" y="19"/>
                        <a:pt x="25" y="19"/>
                        <a:pt x="26" y="18"/>
                      </a:cubicBezTo>
                      <a:cubicBezTo>
                        <a:pt x="28" y="13"/>
                        <a:pt x="28" y="10"/>
                        <a:pt x="27" y="5"/>
                      </a:cubicBezTo>
                      <a:cubicBezTo>
                        <a:pt x="27" y="4"/>
                        <a:pt x="26" y="4"/>
                        <a:pt x="25" y="5"/>
                      </a:cubicBezTo>
                      <a:cubicBezTo>
                        <a:pt x="22" y="9"/>
                        <a:pt x="22" y="13"/>
                        <a:pt x="22" y="18"/>
                      </a:cubicBezTo>
                      <a:cubicBezTo>
                        <a:pt x="22" y="19"/>
                        <a:pt x="24" y="19"/>
                        <a:pt x="24" y="18"/>
                      </a:cubicBezTo>
                      <a:cubicBezTo>
                        <a:pt x="25" y="14"/>
                        <a:pt x="27" y="7"/>
                        <a:pt x="24" y="4"/>
                      </a:cubicBezTo>
                      <a:cubicBezTo>
                        <a:pt x="22" y="2"/>
                        <a:pt x="18" y="3"/>
                        <a:pt x="17" y="5"/>
                      </a:cubicBezTo>
                      <a:cubicBezTo>
                        <a:pt x="15" y="13"/>
                        <a:pt x="28" y="18"/>
                        <a:pt x="27" y="8"/>
                      </a:cubicBezTo>
                      <a:cubicBezTo>
                        <a:pt x="26" y="7"/>
                        <a:pt x="26" y="7"/>
                        <a:pt x="25" y="7"/>
                      </a:cubicBezTo>
                      <a:cubicBezTo>
                        <a:pt x="19" y="8"/>
                        <a:pt x="19" y="16"/>
                        <a:pt x="23" y="19"/>
                      </a:cubicBezTo>
                      <a:cubicBezTo>
                        <a:pt x="23" y="20"/>
                        <a:pt x="24" y="20"/>
                        <a:pt x="24" y="19"/>
                      </a:cubicBezTo>
                      <a:cubicBezTo>
                        <a:pt x="27" y="16"/>
                        <a:pt x="32" y="6"/>
                        <a:pt x="26" y="4"/>
                      </a:cubicBezTo>
                      <a:cubicBezTo>
                        <a:pt x="18" y="2"/>
                        <a:pt x="18" y="16"/>
                        <a:pt x="20" y="20"/>
                      </a:cubicBezTo>
                      <a:cubicBezTo>
                        <a:pt x="20" y="20"/>
                        <a:pt x="21" y="21"/>
                        <a:pt x="22" y="20"/>
                      </a:cubicBezTo>
                      <a:cubicBezTo>
                        <a:pt x="25" y="17"/>
                        <a:pt x="27" y="9"/>
                        <a:pt x="24" y="5"/>
                      </a:cubicBezTo>
                      <a:cubicBezTo>
                        <a:pt x="20" y="0"/>
                        <a:pt x="18" y="13"/>
                        <a:pt x="18" y="15"/>
                      </a:cubicBezTo>
                      <a:cubicBezTo>
                        <a:pt x="19" y="16"/>
                        <a:pt x="20" y="16"/>
                        <a:pt x="21" y="15"/>
                      </a:cubicBezTo>
                      <a:cubicBezTo>
                        <a:pt x="23" y="12"/>
                        <a:pt x="24" y="10"/>
                        <a:pt x="22" y="6"/>
                      </a:cubicBezTo>
                      <a:cubicBezTo>
                        <a:pt x="22" y="5"/>
                        <a:pt x="21" y="5"/>
                        <a:pt x="20" y="5"/>
                      </a:cubicBezTo>
                      <a:cubicBezTo>
                        <a:pt x="18" y="8"/>
                        <a:pt x="17" y="11"/>
                        <a:pt x="16" y="14"/>
                      </a:cubicBezTo>
                      <a:cubicBezTo>
                        <a:pt x="16" y="15"/>
                        <a:pt x="17" y="16"/>
                        <a:pt x="18" y="15"/>
                      </a:cubicBezTo>
                      <a:cubicBezTo>
                        <a:pt x="20" y="12"/>
                        <a:pt x="21" y="10"/>
                        <a:pt x="22" y="7"/>
                      </a:cubicBezTo>
                      <a:cubicBezTo>
                        <a:pt x="22" y="6"/>
                        <a:pt x="21" y="6"/>
                        <a:pt x="20" y="6"/>
                      </a:cubicBezTo>
                      <a:cubicBezTo>
                        <a:pt x="16" y="10"/>
                        <a:pt x="14" y="15"/>
                        <a:pt x="12" y="20"/>
                      </a:cubicBezTo>
                      <a:cubicBezTo>
                        <a:pt x="12" y="22"/>
                        <a:pt x="14" y="22"/>
                        <a:pt x="15" y="21"/>
                      </a:cubicBezTo>
                      <a:cubicBezTo>
                        <a:pt x="17" y="17"/>
                        <a:pt x="19" y="12"/>
                        <a:pt x="21" y="7"/>
                      </a:cubicBezTo>
                      <a:cubicBezTo>
                        <a:pt x="21" y="6"/>
                        <a:pt x="19" y="5"/>
                        <a:pt x="19" y="7"/>
                      </a:cubicBezTo>
                      <a:cubicBezTo>
                        <a:pt x="16" y="10"/>
                        <a:pt x="15" y="15"/>
                        <a:pt x="13" y="18"/>
                      </a:cubicBez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5"/>
                        <a:pt x="16" y="12"/>
                        <a:pt x="15" y="8"/>
                      </a:cubicBezTo>
                      <a:cubicBezTo>
                        <a:pt x="15" y="7"/>
                        <a:pt x="14" y="7"/>
                        <a:pt x="13" y="8"/>
                      </a:cubicBezTo>
                      <a:cubicBezTo>
                        <a:pt x="10" y="11"/>
                        <a:pt x="9" y="14"/>
                        <a:pt x="9" y="18"/>
                      </a:cubicBezTo>
                      <a:cubicBezTo>
                        <a:pt x="9" y="19"/>
                        <a:pt x="10" y="19"/>
                        <a:pt x="11" y="19"/>
                      </a:cubicBezTo>
                      <a:cubicBezTo>
                        <a:pt x="13" y="15"/>
                        <a:pt x="15" y="12"/>
                        <a:pt x="17" y="8"/>
                      </a:cubicBezTo>
                      <a:cubicBezTo>
                        <a:pt x="18" y="7"/>
                        <a:pt x="16" y="5"/>
                        <a:pt x="15" y="7"/>
                      </a:cubicBezTo>
                      <a:cubicBezTo>
                        <a:pt x="14" y="9"/>
                        <a:pt x="13" y="11"/>
                        <a:pt x="11" y="13"/>
                      </a:cubicBezTo>
                      <a:cubicBezTo>
                        <a:pt x="10" y="14"/>
                        <a:pt x="11" y="16"/>
                        <a:pt x="12" y="15"/>
                      </a:cubicBezTo>
                      <a:cubicBezTo>
                        <a:pt x="15" y="11"/>
                        <a:pt x="16" y="12"/>
                        <a:pt x="16" y="17"/>
                      </a:cubicBezTo>
                      <a:cubicBezTo>
                        <a:pt x="16" y="17"/>
                        <a:pt x="17" y="18"/>
                        <a:pt x="18" y="18"/>
                      </a:cubicBezTo>
                      <a:cubicBezTo>
                        <a:pt x="19" y="14"/>
                        <a:pt x="22" y="7"/>
                        <a:pt x="27" y="5"/>
                      </a:cubicBezTo>
                      <a:cubicBezTo>
                        <a:pt x="28" y="5"/>
                        <a:pt x="28" y="3"/>
                        <a:pt x="27" y="3"/>
                      </a:cubicBezTo>
                      <a:cubicBezTo>
                        <a:pt x="19" y="1"/>
                        <a:pt x="13" y="2"/>
                        <a:pt x="7" y="6"/>
                      </a:cubicBezTo>
                      <a:cubicBezTo>
                        <a:pt x="6" y="7"/>
                        <a:pt x="6" y="8"/>
                        <a:pt x="8" y="8"/>
                      </a:cubicBezTo>
                      <a:cubicBezTo>
                        <a:pt x="10" y="8"/>
                        <a:pt x="13" y="7"/>
                        <a:pt x="15" y="7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6"/>
                        <a:pt x="8" y="6"/>
                      </a:cubicBezTo>
                      <a:cubicBezTo>
                        <a:pt x="7" y="7"/>
                        <a:pt x="7" y="9"/>
                        <a:pt x="9" y="9"/>
                      </a:cubicBezTo>
                      <a:cubicBezTo>
                        <a:pt x="13" y="9"/>
                        <a:pt x="16" y="8"/>
                        <a:pt x="19" y="6"/>
                      </a:cubicBezTo>
                      <a:cubicBezTo>
                        <a:pt x="20" y="6"/>
                        <a:pt x="20" y="4"/>
                        <a:pt x="19" y="4"/>
                      </a:cubicBezTo>
                      <a:cubicBezTo>
                        <a:pt x="15" y="4"/>
                        <a:pt x="11" y="5"/>
                        <a:pt x="8" y="8"/>
                      </a:cubicBezTo>
                      <a:cubicBezTo>
                        <a:pt x="7" y="9"/>
                        <a:pt x="8" y="10"/>
                        <a:pt x="9" y="10"/>
                      </a:cubicBezTo>
                      <a:cubicBezTo>
                        <a:pt x="12" y="10"/>
                        <a:pt x="15" y="10"/>
                        <a:pt x="19" y="10"/>
                      </a:cubicBezTo>
                      <a:cubicBezTo>
                        <a:pt x="20" y="10"/>
                        <a:pt x="20" y="8"/>
                        <a:pt x="19" y="8"/>
                      </a:cubicBezTo>
                      <a:cubicBezTo>
                        <a:pt x="15" y="8"/>
                        <a:pt x="12" y="8"/>
                        <a:pt x="8" y="8"/>
                      </a:cubicBezTo>
                      <a:cubicBezTo>
                        <a:pt x="8" y="9"/>
                        <a:pt x="8" y="9"/>
                        <a:pt x="8" y="10"/>
                      </a:cubicBezTo>
                      <a:cubicBezTo>
                        <a:pt x="12" y="10"/>
                        <a:pt x="16" y="10"/>
                        <a:pt x="20" y="9"/>
                      </a:cubicBezTo>
                      <a:cubicBezTo>
                        <a:pt x="20" y="8"/>
                        <a:pt x="19" y="8"/>
                        <a:pt x="19" y="7"/>
                      </a:cubicBezTo>
                      <a:cubicBezTo>
                        <a:pt x="14" y="8"/>
                        <a:pt x="9" y="9"/>
                        <a:pt x="3" y="9"/>
                      </a:cubicBezTo>
                      <a:cubicBezTo>
                        <a:pt x="3" y="9"/>
                        <a:pt x="3" y="10"/>
                        <a:pt x="3" y="11"/>
                      </a:cubicBezTo>
                      <a:cubicBezTo>
                        <a:pt x="7" y="10"/>
                        <a:pt x="10" y="9"/>
                        <a:pt x="14" y="8"/>
                      </a:cubicBezTo>
                      <a:cubicBezTo>
                        <a:pt x="14" y="7"/>
                        <a:pt x="13" y="7"/>
                        <a:pt x="13" y="6"/>
                      </a:cubicBezTo>
                      <a:cubicBezTo>
                        <a:pt x="8" y="8"/>
                        <a:pt x="4" y="10"/>
                        <a:pt x="0" y="13"/>
                      </a:cubicBezTo>
                      <a:cubicBezTo>
                        <a:pt x="0" y="14"/>
                        <a:pt x="1" y="16"/>
                        <a:pt x="2" y="15"/>
                      </a:cubicBezTo>
                      <a:cubicBezTo>
                        <a:pt x="5" y="13"/>
                        <a:pt x="8" y="11"/>
                        <a:pt x="11" y="9"/>
                      </a:cubicBezTo>
                      <a:cubicBezTo>
                        <a:pt x="11" y="8"/>
                        <a:pt x="10" y="7"/>
                        <a:pt x="10" y="7"/>
                      </a:cubicBezTo>
                      <a:cubicBezTo>
                        <a:pt x="7" y="10"/>
                        <a:pt x="4" y="12"/>
                        <a:pt x="1" y="15"/>
                      </a:cubicBezTo>
                      <a:cubicBezTo>
                        <a:pt x="1" y="16"/>
                        <a:pt x="2" y="16"/>
                        <a:pt x="2" y="17"/>
                      </a:cubicBezTo>
                      <a:cubicBezTo>
                        <a:pt x="5" y="14"/>
                        <a:pt x="8" y="12"/>
                        <a:pt x="11" y="10"/>
                      </a:cubicBezTo>
                      <a:cubicBezTo>
                        <a:pt x="10" y="9"/>
                        <a:pt x="10" y="9"/>
                        <a:pt x="9" y="8"/>
                      </a:cubicBezTo>
                      <a:cubicBezTo>
                        <a:pt x="7" y="10"/>
                        <a:pt x="4" y="13"/>
                        <a:pt x="2" y="15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7" y="15"/>
                        <a:pt x="11" y="14"/>
                        <a:pt x="16" y="13"/>
                      </a:cubicBezTo>
                      <a:cubicBezTo>
                        <a:pt x="15" y="12"/>
                        <a:pt x="15" y="11"/>
                        <a:pt x="15" y="11"/>
                      </a:cubicBezTo>
                      <a:cubicBezTo>
                        <a:pt x="11" y="12"/>
                        <a:pt x="7" y="13"/>
                        <a:pt x="3" y="15"/>
                      </a:cubicBezTo>
                      <a:cubicBezTo>
                        <a:pt x="1" y="16"/>
                        <a:pt x="3" y="18"/>
                        <a:pt x="4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3" name="Freeform 298"/>
                <p:cNvSpPr>
                  <a:spLocks/>
                </p:cNvSpPr>
                <p:nvPr/>
              </p:nvSpPr>
              <p:spPr bwMode="auto">
                <a:xfrm>
                  <a:off x="927" y="1615"/>
                  <a:ext cx="18" cy="36"/>
                </a:xfrm>
                <a:custGeom>
                  <a:avLst/>
                  <a:gdLst>
                    <a:gd name="T0" fmla="*/ 12 w 26"/>
                    <a:gd name="T1" fmla="*/ 48 h 53"/>
                    <a:gd name="T2" fmla="*/ 22 w 26"/>
                    <a:gd name="T3" fmla="*/ 42 h 53"/>
                    <a:gd name="T4" fmla="*/ 10 w 26"/>
                    <a:gd name="T5" fmla="*/ 50 h 53"/>
                    <a:gd name="T6" fmla="*/ 23 w 26"/>
                    <a:gd name="T7" fmla="*/ 40 h 53"/>
                    <a:gd name="T8" fmla="*/ 20 w 26"/>
                    <a:gd name="T9" fmla="*/ 41 h 53"/>
                    <a:gd name="T10" fmla="*/ 23 w 26"/>
                    <a:gd name="T11" fmla="*/ 23 h 53"/>
                    <a:gd name="T12" fmla="*/ 13 w 26"/>
                    <a:gd name="T13" fmla="*/ 10 h 53"/>
                    <a:gd name="T14" fmla="*/ 19 w 26"/>
                    <a:gd name="T15" fmla="*/ 10 h 53"/>
                    <a:gd name="T16" fmla="*/ 6 w 26"/>
                    <a:gd name="T17" fmla="*/ 7 h 53"/>
                    <a:gd name="T18" fmla="*/ 14 w 26"/>
                    <a:gd name="T19" fmla="*/ 9 h 53"/>
                    <a:gd name="T20" fmla="*/ 5 w 26"/>
                    <a:gd name="T21" fmla="*/ 4 h 53"/>
                    <a:gd name="T22" fmla="*/ 11 w 26"/>
                    <a:gd name="T23" fmla="*/ 5 h 53"/>
                    <a:gd name="T24" fmla="*/ 5 w 26"/>
                    <a:gd name="T25" fmla="*/ 2 h 53"/>
                    <a:gd name="T26" fmla="*/ 11 w 26"/>
                    <a:gd name="T27" fmla="*/ 2 h 53"/>
                    <a:gd name="T28" fmla="*/ 2 w 26"/>
                    <a:gd name="T29" fmla="*/ 3 h 53"/>
                    <a:gd name="T30" fmla="*/ 16 w 26"/>
                    <a:gd name="T31" fmla="*/ 9 h 53"/>
                    <a:gd name="T32" fmla="*/ 16 w 26"/>
                    <a:gd name="T33" fmla="*/ 9 h 53"/>
                    <a:gd name="T34" fmla="*/ 10 w 26"/>
                    <a:gd name="T35" fmla="*/ 7 h 53"/>
                    <a:gd name="T36" fmla="*/ 20 w 26"/>
                    <a:gd name="T37" fmla="*/ 13 h 53"/>
                    <a:gd name="T38" fmla="*/ 18 w 26"/>
                    <a:gd name="T39" fmla="*/ 15 h 53"/>
                    <a:gd name="T40" fmla="*/ 25 w 26"/>
                    <a:gd name="T41" fmla="*/ 21 h 53"/>
                    <a:gd name="T42" fmla="*/ 18 w 26"/>
                    <a:gd name="T43" fmla="*/ 15 h 53"/>
                    <a:gd name="T44" fmla="*/ 20 w 26"/>
                    <a:gd name="T45" fmla="*/ 14 h 53"/>
                    <a:gd name="T46" fmla="*/ 10 w 26"/>
                    <a:gd name="T47" fmla="*/ 6 h 53"/>
                    <a:gd name="T48" fmla="*/ 17 w 26"/>
                    <a:gd name="T49" fmla="*/ 9 h 53"/>
                    <a:gd name="T50" fmla="*/ 9 w 26"/>
                    <a:gd name="T51" fmla="*/ 5 h 53"/>
                    <a:gd name="T52" fmla="*/ 16 w 26"/>
                    <a:gd name="T53" fmla="*/ 9 h 53"/>
                    <a:gd name="T54" fmla="*/ 2 w 26"/>
                    <a:gd name="T55" fmla="*/ 3 h 53"/>
                    <a:gd name="T56" fmla="*/ 11 w 26"/>
                    <a:gd name="T57" fmla="*/ 2 h 53"/>
                    <a:gd name="T58" fmla="*/ 4 w 26"/>
                    <a:gd name="T59" fmla="*/ 2 h 53"/>
                    <a:gd name="T60" fmla="*/ 11 w 26"/>
                    <a:gd name="T61" fmla="*/ 5 h 53"/>
                    <a:gd name="T62" fmla="*/ 4 w 26"/>
                    <a:gd name="T63" fmla="*/ 4 h 53"/>
                    <a:gd name="T64" fmla="*/ 14 w 26"/>
                    <a:gd name="T65" fmla="*/ 9 h 53"/>
                    <a:gd name="T66" fmla="*/ 7 w 26"/>
                    <a:gd name="T67" fmla="*/ 7 h 53"/>
                    <a:gd name="T68" fmla="*/ 19 w 26"/>
                    <a:gd name="T69" fmla="*/ 10 h 53"/>
                    <a:gd name="T70" fmla="*/ 13 w 26"/>
                    <a:gd name="T71" fmla="*/ 10 h 53"/>
                    <a:gd name="T72" fmla="*/ 20 w 26"/>
                    <a:gd name="T73" fmla="*/ 41 h 53"/>
                    <a:gd name="T74" fmla="*/ 23 w 26"/>
                    <a:gd name="T75" fmla="*/ 40 h 53"/>
                    <a:gd name="T76" fmla="*/ 10 w 26"/>
                    <a:gd name="T77" fmla="*/ 50 h 53"/>
                    <a:gd name="T78" fmla="*/ 22 w 26"/>
                    <a:gd name="T79" fmla="*/ 41 h 53"/>
                    <a:gd name="T80" fmla="*/ 12 w 26"/>
                    <a:gd name="T81" fmla="*/ 48 h 53"/>
                    <a:gd name="T82" fmla="*/ 23 w 26"/>
                    <a:gd name="T83" fmla="*/ 38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6" h="53">
                      <a:moveTo>
                        <a:pt x="20" y="37"/>
                      </a:moveTo>
                      <a:cubicBezTo>
                        <a:pt x="19" y="42"/>
                        <a:pt x="16" y="45"/>
                        <a:pt x="12" y="48"/>
                      </a:cubicBezTo>
                      <a:cubicBezTo>
                        <a:pt x="11" y="49"/>
                        <a:pt x="13" y="50"/>
                        <a:pt x="14" y="50"/>
                      </a:cubicBezTo>
                      <a:cubicBezTo>
                        <a:pt x="17" y="47"/>
                        <a:pt x="19" y="44"/>
                        <a:pt x="22" y="42"/>
                      </a:cubicBezTo>
                      <a:cubicBezTo>
                        <a:pt x="21" y="41"/>
                        <a:pt x="20" y="41"/>
                        <a:pt x="20" y="41"/>
                      </a:cubicBezTo>
                      <a:cubicBezTo>
                        <a:pt x="18" y="46"/>
                        <a:pt x="15" y="48"/>
                        <a:pt x="10" y="50"/>
                      </a:cubicBezTo>
                      <a:cubicBezTo>
                        <a:pt x="11" y="51"/>
                        <a:pt x="11" y="52"/>
                        <a:pt x="11" y="52"/>
                      </a:cubicBezTo>
                      <a:cubicBezTo>
                        <a:pt x="16" y="49"/>
                        <a:pt x="20" y="45"/>
                        <a:pt x="23" y="40"/>
                      </a:cubicBezTo>
                      <a:cubicBezTo>
                        <a:pt x="24" y="39"/>
                        <a:pt x="22" y="38"/>
                        <a:pt x="21" y="39"/>
                      </a:cubicBezTo>
                      <a:cubicBezTo>
                        <a:pt x="21" y="40"/>
                        <a:pt x="20" y="40"/>
                        <a:pt x="20" y="41"/>
                      </a:cubicBezTo>
                      <a:cubicBezTo>
                        <a:pt x="21" y="41"/>
                        <a:pt x="22" y="41"/>
                        <a:pt x="22" y="41"/>
                      </a:cubicBezTo>
                      <a:cubicBezTo>
                        <a:pt x="23" y="34"/>
                        <a:pt x="26" y="30"/>
                        <a:pt x="23" y="23"/>
                      </a:cubicBezTo>
                      <a:cubicBezTo>
                        <a:pt x="21" y="18"/>
                        <a:pt x="19" y="13"/>
                        <a:pt x="15" y="9"/>
                      </a:cubicBezTo>
                      <a:cubicBezTo>
                        <a:pt x="14" y="9"/>
                        <a:pt x="14" y="10"/>
                        <a:pt x="13" y="10"/>
                      </a:cubicBezTo>
                      <a:cubicBezTo>
                        <a:pt x="16" y="12"/>
                        <a:pt x="15" y="12"/>
                        <a:pt x="18" y="13"/>
                      </a:cubicBezTo>
                      <a:cubicBezTo>
                        <a:pt x="20" y="13"/>
                        <a:pt x="20" y="11"/>
                        <a:pt x="19" y="10"/>
                      </a:cubicBezTo>
                      <a:cubicBezTo>
                        <a:pt x="15" y="8"/>
                        <a:pt x="12" y="6"/>
                        <a:pt x="7" y="5"/>
                      </a:cubicBezTo>
                      <a:cubicBezTo>
                        <a:pt x="6" y="4"/>
                        <a:pt x="5" y="6"/>
                        <a:pt x="6" y="7"/>
                      </a:cubicBezTo>
                      <a:cubicBezTo>
                        <a:pt x="8" y="8"/>
                        <a:pt x="10" y="9"/>
                        <a:pt x="13" y="11"/>
                      </a:cubicBezTo>
                      <a:cubicBezTo>
                        <a:pt x="14" y="11"/>
                        <a:pt x="15" y="10"/>
                        <a:pt x="14" y="9"/>
                      </a:cubicBezTo>
                      <a:cubicBezTo>
                        <a:pt x="11" y="7"/>
                        <a:pt x="8" y="5"/>
                        <a:pt x="6" y="2"/>
                      </a:cubicBezTo>
                      <a:cubicBezTo>
                        <a:pt x="6" y="3"/>
                        <a:pt x="5" y="3"/>
                        <a:pt x="5" y="4"/>
                      </a:cubicBezTo>
                      <a:cubicBezTo>
                        <a:pt x="6" y="5"/>
                        <a:pt x="8" y="6"/>
                        <a:pt x="10" y="7"/>
                      </a:cubicBezTo>
                      <a:cubicBezTo>
                        <a:pt x="11" y="8"/>
                        <a:pt x="12" y="6"/>
                        <a:pt x="11" y="5"/>
                      </a:cubicBezTo>
                      <a:cubicBezTo>
                        <a:pt x="9" y="4"/>
                        <a:pt x="7" y="2"/>
                        <a:pt x="6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6" y="3"/>
                        <a:pt x="8" y="3"/>
                        <a:pt x="10" y="4"/>
                      </a:cubicBezTo>
                      <a:cubicBezTo>
                        <a:pt x="10" y="3"/>
                        <a:pt x="10" y="2"/>
                        <a:pt x="11" y="2"/>
                      </a:cubicBezTo>
                      <a:cubicBezTo>
                        <a:pt x="7" y="1"/>
                        <a:pt x="5" y="1"/>
                        <a:pt x="2" y="1"/>
                      </a:cubicBezTo>
                      <a:cubicBezTo>
                        <a:pt x="2" y="1"/>
                        <a:pt x="2" y="2"/>
                        <a:pt x="2" y="3"/>
                      </a:cubicBezTo>
                      <a:cubicBezTo>
                        <a:pt x="9" y="3"/>
                        <a:pt x="11" y="7"/>
                        <a:pt x="14" y="11"/>
                      </a:cubicBezTo>
                      <a:cubicBezTo>
                        <a:pt x="15" y="10"/>
                        <a:pt x="15" y="10"/>
                        <a:pt x="16" y="9"/>
                      </a:cubicBezTo>
                      <a:cubicBezTo>
                        <a:pt x="13" y="7"/>
                        <a:pt x="13" y="7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5" y="7"/>
                        <a:pt x="13" y="6"/>
                        <a:pt x="12" y="5"/>
                      </a:cubicBezTo>
                      <a:cubicBezTo>
                        <a:pt x="11" y="5"/>
                        <a:pt x="11" y="6"/>
                        <a:pt x="10" y="7"/>
                      </a:cubicBezTo>
                      <a:cubicBezTo>
                        <a:pt x="14" y="9"/>
                        <a:pt x="16" y="11"/>
                        <a:pt x="18" y="15"/>
                      </a:cubicBezTo>
                      <a:cubicBezTo>
                        <a:pt x="19" y="14"/>
                        <a:pt x="19" y="14"/>
                        <a:pt x="20" y="13"/>
                      </a:cubicBezTo>
                      <a:cubicBezTo>
                        <a:pt x="20" y="13"/>
                        <a:pt x="19" y="13"/>
                        <a:pt x="19" y="13"/>
                      </a:cubicBezTo>
                      <a:cubicBezTo>
                        <a:pt x="18" y="12"/>
                        <a:pt x="16" y="14"/>
                        <a:pt x="18" y="15"/>
                      </a:cubicBezTo>
                      <a:cubicBezTo>
                        <a:pt x="19" y="17"/>
                        <a:pt x="21" y="19"/>
                        <a:pt x="22" y="21"/>
                      </a:cubicBezTo>
                      <a:cubicBezTo>
                        <a:pt x="22" y="22"/>
                        <a:pt x="25" y="22"/>
                        <a:pt x="25" y="21"/>
                      </a:cubicBezTo>
                      <a:cubicBezTo>
                        <a:pt x="25" y="17"/>
                        <a:pt x="23" y="15"/>
                        <a:pt x="19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20" y="16"/>
                        <a:pt x="21" y="15"/>
                        <a:pt x="20" y="14"/>
                      </a:cubicBezTo>
                      <a:cubicBezTo>
                        <a:pt x="18" y="10"/>
                        <a:pt x="15" y="7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3" y="10"/>
                        <a:pt x="11" y="9"/>
                        <a:pt x="15" y="11"/>
                      </a:cubicBezTo>
                      <a:cubicBezTo>
                        <a:pt x="16" y="11"/>
                        <a:pt x="17" y="10"/>
                        <a:pt x="17" y="9"/>
                      </a:cubicBezTo>
                      <a:cubicBezTo>
                        <a:pt x="15" y="6"/>
                        <a:pt x="13" y="5"/>
                        <a:pt x="10" y="4"/>
                      </a:cubicBezTo>
                      <a:cubicBezTo>
                        <a:pt x="9" y="3"/>
                        <a:pt x="8" y="4"/>
                        <a:pt x="9" y="5"/>
                      </a:cubicBezTo>
                      <a:cubicBezTo>
                        <a:pt x="10" y="8"/>
                        <a:pt x="12" y="9"/>
                        <a:pt x="14" y="11"/>
                      </a:cubicBezTo>
                      <a:cubicBezTo>
                        <a:pt x="15" y="12"/>
                        <a:pt x="17" y="10"/>
                        <a:pt x="16" y="9"/>
                      </a:cubicBezTo>
                      <a:cubicBezTo>
                        <a:pt x="12" y="4"/>
                        <a:pt x="9" y="1"/>
                        <a:pt x="2" y="1"/>
                      </a:cubicBezTo>
                      <a:cubicBezTo>
                        <a:pt x="0" y="1"/>
                        <a:pt x="0" y="3"/>
                        <a:pt x="2" y="3"/>
                      </a:cubicBezTo>
                      <a:cubicBezTo>
                        <a:pt x="4" y="3"/>
                        <a:pt x="7" y="3"/>
                        <a:pt x="10" y="4"/>
                      </a:cubicBezTo>
                      <a:cubicBezTo>
                        <a:pt x="11" y="4"/>
                        <a:pt x="12" y="2"/>
                        <a:pt x="11" y="2"/>
                      </a:cubicBezTo>
                      <a:cubicBezTo>
                        <a:pt x="9" y="1"/>
                        <a:pt x="7" y="1"/>
                        <a:pt x="5" y="0"/>
                      </a:cubicBezTo>
                      <a:cubicBezTo>
                        <a:pt x="4" y="0"/>
                        <a:pt x="3" y="1"/>
                        <a:pt x="4" y="2"/>
                      </a:cubicBezTo>
                      <a:cubicBezTo>
                        <a:pt x="6" y="4"/>
                        <a:pt x="8" y="5"/>
                        <a:pt x="9" y="7"/>
                      </a:cubicBezTo>
                      <a:cubicBezTo>
                        <a:pt x="10" y="6"/>
                        <a:pt x="10" y="6"/>
                        <a:pt x="11" y="5"/>
                      </a:cubicBezTo>
                      <a:cubicBezTo>
                        <a:pt x="9" y="4"/>
                        <a:pt x="8" y="3"/>
                        <a:pt x="6" y="2"/>
                      </a:cubicBezTo>
                      <a:cubicBezTo>
                        <a:pt x="5" y="1"/>
                        <a:pt x="4" y="3"/>
                        <a:pt x="4" y="4"/>
                      </a:cubicBezTo>
                      <a:cubicBezTo>
                        <a:pt x="7" y="7"/>
                        <a:pt x="10" y="8"/>
                        <a:pt x="12" y="10"/>
                      </a:cubicBezTo>
                      <a:cubicBezTo>
                        <a:pt x="13" y="10"/>
                        <a:pt x="13" y="9"/>
                        <a:pt x="14" y="9"/>
                      </a:cubicBezTo>
                      <a:cubicBezTo>
                        <a:pt x="12" y="8"/>
                        <a:pt x="10" y="6"/>
                        <a:pt x="8" y="5"/>
                      </a:cubicBezTo>
                      <a:cubicBezTo>
                        <a:pt x="7" y="6"/>
                        <a:pt x="7" y="6"/>
                        <a:pt x="7" y="7"/>
                      </a:cubicBezTo>
                      <a:cubicBezTo>
                        <a:pt x="11" y="8"/>
                        <a:pt x="14" y="10"/>
                        <a:pt x="18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7" y="10"/>
                        <a:pt x="16" y="9"/>
                        <a:pt x="14" y="8"/>
                      </a:cubicBezTo>
                      <a:cubicBezTo>
                        <a:pt x="13" y="8"/>
                        <a:pt x="12" y="9"/>
                        <a:pt x="13" y="10"/>
                      </a:cubicBezTo>
                      <a:cubicBezTo>
                        <a:pt x="18" y="15"/>
                        <a:pt x="20" y="20"/>
                        <a:pt x="22" y="26"/>
                      </a:cubicBezTo>
                      <a:cubicBezTo>
                        <a:pt x="23" y="31"/>
                        <a:pt x="20" y="36"/>
                        <a:pt x="20" y="41"/>
                      </a:cubicBezTo>
                      <a:cubicBezTo>
                        <a:pt x="20" y="42"/>
                        <a:pt x="22" y="43"/>
                        <a:pt x="22" y="42"/>
                      </a:cubicBezTo>
                      <a:cubicBezTo>
                        <a:pt x="22" y="41"/>
                        <a:pt x="23" y="41"/>
                        <a:pt x="23" y="40"/>
                      </a:cubicBezTo>
                      <a:cubicBezTo>
                        <a:pt x="22" y="40"/>
                        <a:pt x="22" y="39"/>
                        <a:pt x="21" y="39"/>
                      </a:cubicBezTo>
                      <a:cubicBezTo>
                        <a:pt x="18" y="44"/>
                        <a:pt x="15" y="47"/>
                        <a:pt x="10" y="50"/>
                      </a:cubicBezTo>
                      <a:cubicBezTo>
                        <a:pt x="9" y="51"/>
                        <a:pt x="10" y="53"/>
                        <a:pt x="11" y="52"/>
                      </a:cubicBezTo>
                      <a:cubicBezTo>
                        <a:pt x="16" y="49"/>
                        <a:pt x="20" y="47"/>
                        <a:pt x="22" y="41"/>
                      </a:cubicBezTo>
                      <a:cubicBezTo>
                        <a:pt x="22" y="40"/>
                        <a:pt x="21" y="39"/>
                        <a:pt x="20" y="40"/>
                      </a:cubicBezTo>
                      <a:cubicBezTo>
                        <a:pt x="17" y="42"/>
                        <a:pt x="15" y="46"/>
                        <a:pt x="12" y="48"/>
                      </a:cubicBezTo>
                      <a:cubicBezTo>
                        <a:pt x="13" y="48"/>
                        <a:pt x="13" y="49"/>
                        <a:pt x="14" y="50"/>
                      </a:cubicBezTo>
                      <a:cubicBezTo>
                        <a:pt x="18" y="46"/>
                        <a:pt x="21" y="43"/>
                        <a:pt x="23" y="38"/>
                      </a:cubicBezTo>
                      <a:cubicBezTo>
                        <a:pt x="23" y="36"/>
                        <a:pt x="21" y="36"/>
                        <a:pt x="20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4" name="Freeform 299"/>
                <p:cNvSpPr>
                  <a:spLocks/>
                </p:cNvSpPr>
                <p:nvPr/>
              </p:nvSpPr>
              <p:spPr bwMode="auto">
                <a:xfrm>
                  <a:off x="895" y="1695"/>
                  <a:ext cx="10" cy="10"/>
                </a:xfrm>
                <a:custGeom>
                  <a:avLst/>
                  <a:gdLst>
                    <a:gd name="T0" fmla="*/ 8 w 14"/>
                    <a:gd name="T1" fmla="*/ 1 h 14"/>
                    <a:gd name="T2" fmla="*/ 1 w 14"/>
                    <a:gd name="T3" fmla="*/ 4 h 14"/>
                    <a:gd name="T4" fmla="*/ 1 w 14"/>
                    <a:gd name="T5" fmla="*/ 10 h 14"/>
                    <a:gd name="T6" fmla="*/ 13 w 14"/>
                    <a:gd name="T7" fmla="*/ 9 h 14"/>
                    <a:gd name="T8" fmla="*/ 4 w 14"/>
                    <a:gd name="T9" fmla="*/ 1 h 14"/>
                    <a:gd name="T10" fmla="*/ 1 w 14"/>
                    <a:gd name="T11" fmla="*/ 9 h 14"/>
                    <a:gd name="T12" fmla="*/ 8 w 14"/>
                    <a:gd name="T13" fmla="*/ 12 h 14"/>
                    <a:gd name="T14" fmla="*/ 11 w 14"/>
                    <a:gd name="T15" fmla="*/ 5 h 14"/>
                    <a:gd name="T16" fmla="*/ 4 w 14"/>
                    <a:gd name="T17" fmla="*/ 4 h 14"/>
                    <a:gd name="T18" fmla="*/ 8 w 14"/>
                    <a:gd name="T19" fmla="*/ 9 h 14"/>
                    <a:gd name="T20" fmla="*/ 7 w 14"/>
                    <a:gd name="T21" fmla="*/ 3 h 14"/>
                    <a:gd name="T22" fmla="*/ 3 w 14"/>
                    <a:gd name="T23" fmla="*/ 8 h 14"/>
                    <a:gd name="T24" fmla="*/ 8 w 14"/>
                    <a:gd name="T25" fmla="*/ 8 h 14"/>
                    <a:gd name="T26" fmla="*/ 4 w 14"/>
                    <a:gd name="T27" fmla="*/ 5 h 14"/>
                    <a:gd name="T28" fmla="*/ 6 w 14"/>
                    <a:gd name="T29" fmla="*/ 9 h 14"/>
                    <a:gd name="T30" fmla="*/ 10 w 14"/>
                    <a:gd name="T31" fmla="*/ 6 h 14"/>
                    <a:gd name="T32" fmla="*/ 10 w 14"/>
                    <a:gd name="T33" fmla="*/ 5 h 14"/>
                    <a:gd name="T34" fmla="*/ 7 w 14"/>
                    <a:gd name="T35" fmla="*/ 5 h 14"/>
                    <a:gd name="T36" fmla="*/ 8 w 14"/>
                    <a:gd name="T37" fmla="*/ 7 h 14"/>
                    <a:gd name="T38" fmla="*/ 9 w 14"/>
                    <a:gd name="T39" fmla="*/ 7 h 14"/>
                    <a:gd name="T40" fmla="*/ 8 w 14"/>
                    <a:gd name="T41" fmla="*/ 5 h 14"/>
                    <a:gd name="T42" fmla="*/ 5 w 14"/>
                    <a:gd name="T43" fmla="*/ 7 h 14"/>
                    <a:gd name="T44" fmla="*/ 6 w 14"/>
                    <a:gd name="T45" fmla="*/ 8 h 14"/>
                    <a:gd name="T46" fmla="*/ 6 w 14"/>
                    <a:gd name="T47" fmla="*/ 7 h 14"/>
                    <a:gd name="T48" fmla="*/ 6 w 14"/>
                    <a:gd name="T49" fmla="*/ 7 h 14"/>
                    <a:gd name="T50" fmla="*/ 5 w 14"/>
                    <a:gd name="T51" fmla="*/ 7 h 14"/>
                    <a:gd name="T52" fmla="*/ 7 w 14"/>
                    <a:gd name="T53" fmla="*/ 5 h 14"/>
                    <a:gd name="T54" fmla="*/ 6 w 14"/>
                    <a:gd name="T55" fmla="*/ 7 h 14"/>
                    <a:gd name="T56" fmla="*/ 7 w 14"/>
                    <a:gd name="T57" fmla="*/ 5 h 14"/>
                    <a:gd name="T58" fmla="*/ 9 w 14"/>
                    <a:gd name="T59" fmla="*/ 8 h 14"/>
                    <a:gd name="T60" fmla="*/ 5 w 14"/>
                    <a:gd name="T61" fmla="*/ 10 h 14"/>
                    <a:gd name="T62" fmla="*/ 6 w 14"/>
                    <a:gd name="T63" fmla="*/ 3 h 14"/>
                    <a:gd name="T64" fmla="*/ 10 w 14"/>
                    <a:gd name="T65" fmla="*/ 7 h 14"/>
                    <a:gd name="T66" fmla="*/ 6 w 14"/>
                    <a:gd name="T67" fmla="*/ 11 h 14"/>
                    <a:gd name="T68" fmla="*/ 2 w 14"/>
                    <a:gd name="T69" fmla="*/ 7 h 14"/>
                    <a:gd name="T70" fmla="*/ 8 w 14"/>
                    <a:gd name="T71" fmla="*/ 3 h 14"/>
                    <a:gd name="T72" fmla="*/ 8 w 14"/>
                    <a:gd name="T73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4" h="14">
                      <a:moveTo>
                        <a:pt x="8" y="1"/>
                      </a:moveTo>
                      <a:cubicBezTo>
                        <a:pt x="5" y="1"/>
                        <a:pt x="2" y="2"/>
                        <a:pt x="1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4" y="14"/>
                        <a:pt x="11" y="14"/>
                        <a:pt x="13" y="9"/>
                      </a:cubicBezTo>
                      <a:cubicBezTo>
                        <a:pt x="14" y="4"/>
                        <a:pt x="8" y="0"/>
                        <a:pt x="4" y="1"/>
                      </a:cubicBezTo>
                      <a:cubicBezTo>
                        <a:pt x="2" y="3"/>
                        <a:pt x="0" y="6"/>
                        <a:pt x="1" y="9"/>
                      </a:cubicBezTo>
                      <a:cubicBezTo>
                        <a:pt x="2" y="11"/>
                        <a:pt x="5" y="13"/>
                        <a:pt x="8" y="12"/>
                      </a:cubicBezTo>
                      <a:cubicBezTo>
                        <a:pt x="11" y="11"/>
                        <a:pt x="12" y="8"/>
                        <a:pt x="11" y="5"/>
                      </a:cubicBezTo>
                      <a:cubicBezTo>
                        <a:pt x="10" y="3"/>
                        <a:pt x="6" y="1"/>
                        <a:pt x="4" y="4"/>
                      </a:cubicBezTo>
                      <a:cubicBezTo>
                        <a:pt x="3" y="7"/>
                        <a:pt x="5" y="10"/>
                        <a:pt x="8" y="9"/>
                      </a:cubicBezTo>
                      <a:cubicBezTo>
                        <a:pt x="11" y="7"/>
                        <a:pt x="10" y="3"/>
                        <a:pt x="7" y="3"/>
                      </a:cubicBezTo>
                      <a:cubicBezTo>
                        <a:pt x="4" y="3"/>
                        <a:pt x="3" y="5"/>
                        <a:pt x="3" y="8"/>
                      </a:cubicBezTo>
                      <a:cubicBezTo>
                        <a:pt x="3" y="11"/>
                        <a:pt x="7" y="10"/>
                        <a:pt x="8" y="8"/>
                      </a:cubicBezTo>
                      <a:cubicBezTo>
                        <a:pt x="10" y="6"/>
                        <a:pt x="7" y="3"/>
                        <a:pt x="4" y="5"/>
                      </a:cubicBezTo>
                      <a:cubicBezTo>
                        <a:pt x="2" y="7"/>
                        <a:pt x="3" y="10"/>
                        <a:pt x="6" y="9"/>
                      </a:cubicBezTo>
                      <a:cubicBezTo>
                        <a:pt x="8" y="9"/>
                        <a:pt x="10" y="8"/>
                        <a:pt x="10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9" y="4"/>
                        <a:pt x="8" y="5"/>
                        <a:pt x="7" y="5"/>
                      </a:cubicBezTo>
                      <a:cubicBezTo>
                        <a:pt x="6" y="5"/>
                        <a:pt x="6" y="7"/>
                        <a:pt x="8" y="7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9" y="6"/>
                        <a:pt x="9" y="6"/>
                        <a:pt x="8" y="5"/>
                      </a:cubicBezTo>
                      <a:cubicBezTo>
                        <a:pt x="8" y="6"/>
                        <a:pt x="7" y="7"/>
                        <a:pt x="5" y="7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7" y="7"/>
                        <a:pt x="6" y="7"/>
                      </a:cubicBezTo>
                      <a:cubicBezTo>
                        <a:pt x="6" y="8"/>
                        <a:pt x="5" y="8"/>
                        <a:pt x="5" y="7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6" y="6"/>
                        <a:pt x="6" y="5"/>
                        <a:pt x="7" y="5"/>
                      </a:cubicBezTo>
                      <a:cubicBezTo>
                        <a:pt x="9" y="4"/>
                        <a:pt x="9" y="7"/>
                        <a:pt x="9" y="8"/>
                      </a:cubicBezTo>
                      <a:cubicBezTo>
                        <a:pt x="9" y="10"/>
                        <a:pt x="7" y="10"/>
                        <a:pt x="5" y="10"/>
                      </a:cubicBezTo>
                      <a:cubicBezTo>
                        <a:pt x="2" y="8"/>
                        <a:pt x="3" y="4"/>
                        <a:pt x="6" y="3"/>
                      </a:cubicBezTo>
                      <a:cubicBezTo>
                        <a:pt x="8" y="3"/>
                        <a:pt x="10" y="5"/>
                        <a:pt x="10" y="7"/>
                      </a:cubicBezTo>
                      <a:cubicBezTo>
                        <a:pt x="11" y="9"/>
                        <a:pt x="8" y="11"/>
                        <a:pt x="6" y="11"/>
                      </a:cubicBezTo>
                      <a:cubicBezTo>
                        <a:pt x="4" y="11"/>
                        <a:pt x="2" y="9"/>
                        <a:pt x="2" y="7"/>
                      </a:cubicBezTo>
                      <a:cubicBezTo>
                        <a:pt x="2" y="4"/>
                        <a:pt x="5" y="3"/>
                        <a:pt x="8" y="3"/>
                      </a:cubicBezTo>
                      <a:cubicBezTo>
                        <a:pt x="9" y="4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5" name="Freeform 300"/>
                <p:cNvSpPr>
                  <a:spLocks/>
                </p:cNvSpPr>
                <p:nvPr/>
              </p:nvSpPr>
              <p:spPr bwMode="auto">
                <a:xfrm>
                  <a:off x="896" y="1685"/>
                  <a:ext cx="20" cy="18"/>
                </a:xfrm>
                <a:custGeom>
                  <a:avLst/>
                  <a:gdLst>
                    <a:gd name="T0" fmla="*/ 22 w 30"/>
                    <a:gd name="T1" fmla="*/ 27 h 28"/>
                    <a:gd name="T2" fmla="*/ 30 w 30"/>
                    <a:gd name="T3" fmla="*/ 22 h 28"/>
                    <a:gd name="T4" fmla="*/ 1 w 30"/>
                    <a:gd name="T5" fmla="*/ 8 h 28"/>
                    <a:gd name="T6" fmla="*/ 3 w 30"/>
                    <a:gd name="T7" fmla="*/ 4 h 28"/>
                    <a:gd name="T8" fmla="*/ 5 w 30"/>
                    <a:gd name="T9" fmla="*/ 4 h 28"/>
                    <a:gd name="T10" fmla="*/ 6 w 30"/>
                    <a:gd name="T11" fmla="*/ 8 h 28"/>
                    <a:gd name="T12" fmla="*/ 5 w 30"/>
                    <a:gd name="T13" fmla="*/ 7 h 28"/>
                    <a:gd name="T14" fmla="*/ 6 w 30"/>
                    <a:gd name="T15" fmla="*/ 3 h 28"/>
                    <a:gd name="T16" fmla="*/ 10 w 30"/>
                    <a:gd name="T17" fmla="*/ 4 h 28"/>
                    <a:gd name="T18" fmla="*/ 10 w 30"/>
                    <a:gd name="T19" fmla="*/ 8 h 28"/>
                    <a:gd name="T20" fmla="*/ 10 w 30"/>
                    <a:gd name="T21" fmla="*/ 8 h 28"/>
                    <a:gd name="T22" fmla="*/ 12 w 30"/>
                    <a:gd name="T23" fmla="*/ 4 h 28"/>
                    <a:gd name="T24" fmla="*/ 15 w 30"/>
                    <a:gd name="T25" fmla="*/ 7 h 28"/>
                    <a:gd name="T26" fmla="*/ 14 w 30"/>
                    <a:gd name="T27" fmla="*/ 9 h 28"/>
                    <a:gd name="T28" fmla="*/ 13 w 30"/>
                    <a:gd name="T29" fmla="*/ 9 h 28"/>
                    <a:gd name="T30" fmla="*/ 15 w 30"/>
                    <a:gd name="T31" fmla="*/ 8 h 28"/>
                    <a:gd name="T32" fmla="*/ 18 w 30"/>
                    <a:gd name="T33" fmla="*/ 10 h 28"/>
                    <a:gd name="T34" fmla="*/ 17 w 30"/>
                    <a:gd name="T35" fmla="*/ 14 h 28"/>
                    <a:gd name="T36" fmla="*/ 17 w 30"/>
                    <a:gd name="T37" fmla="*/ 12 h 28"/>
                    <a:gd name="T38" fmla="*/ 20 w 30"/>
                    <a:gd name="T39" fmla="*/ 11 h 28"/>
                    <a:gd name="T40" fmla="*/ 23 w 30"/>
                    <a:gd name="T41" fmla="*/ 15 h 28"/>
                    <a:gd name="T42" fmla="*/ 21 w 30"/>
                    <a:gd name="T43" fmla="*/ 18 h 28"/>
                    <a:gd name="T44" fmla="*/ 21 w 30"/>
                    <a:gd name="T45" fmla="*/ 18 h 28"/>
                    <a:gd name="T46" fmla="*/ 23 w 30"/>
                    <a:gd name="T47" fmla="*/ 17 h 28"/>
                    <a:gd name="T48" fmla="*/ 25 w 30"/>
                    <a:gd name="T49" fmla="*/ 22 h 28"/>
                    <a:gd name="T50" fmla="*/ 23 w 30"/>
                    <a:gd name="T51" fmla="*/ 25 h 28"/>
                    <a:gd name="T52" fmla="*/ 23 w 30"/>
                    <a:gd name="T53" fmla="*/ 25 h 28"/>
                    <a:gd name="T54" fmla="*/ 24 w 30"/>
                    <a:gd name="T55" fmla="*/ 20 h 28"/>
                    <a:gd name="T56" fmla="*/ 19 w 30"/>
                    <a:gd name="T57" fmla="*/ 9 h 28"/>
                    <a:gd name="T58" fmla="*/ 22 w 30"/>
                    <a:gd name="T59" fmla="*/ 11 h 28"/>
                    <a:gd name="T60" fmla="*/ 20 w 30"/>
                    <a:gd name="T61" fmla="*/ 12 h 28"/>
                    <a:gd name="T62" fmla="*/ 17 w 30"/>
                    <a:gd name="T63" fmla="*/ 10 h 28"/>
                    <a:gd name="T64" fmla="*/ 26 w 30"/>
                    <a:gd name="T65" fmla="*/ 18 h 28"/>
                    <a:gd name="T66" fmla="*/ 24 w 30"/>
                    <a:gd name="T67" fmla="*/ 26 h 28"/>
                    <a:gd name="T68" fmla="*/ 23 w 30"/>
                    <a:gd name="T69" fmla="*/ 23 h 28"/>
                    <a:gd name="T70" fmla="*/ 24 w 30"/>
                    <a:gd name="T71" fmla="*/ 20 h 28"/>
                    <a:gd name="T72" fmla="*/ 25 w 30"/>
                    <a:gd name="T73" fmla="*/ 18 h 28"/>
                    <a:gd name="T74" fmla="*/ 23 w 30"/>
                    <a:gd name="T75" fmla="*/ 19 h 28"/>
                    <a:gd name="T76" fmla="*/ 21 w 30"/>
                    <a:gd name="T77" fmla="*/ 16 h 28"/>
                    <a:gd name="T78" fmla="*/ 22 w 30"/>
                    <a:gd name="T79" fmla="*/ 13 h 28"/>
                    <a:gd name="T80" fmla="*/ 22 w 30"/>
                    <a:gd name="T81" fmla="*/ 12 h 28"/>
                    <a:gd name="T82" fmla="*/ 19 w 30"/>
                    <a:gd name="T83" fmla="*/ 14 h 28"/>
                    <a:gd name="T84" fmla="*/ 16 w 30"/>
                    <a:gd name="T85" fmla="*/ 12 h 28"/>
                    <a:gd name="T86" fmla="*/ 17 w 30"/>
                    <a:gd name="T87" fmla="*/ 9 h 28"/>
                    <a:gd name="T88" fmla="*/ 17 w 30"/>
                    <a:gd name="T89" fmla="*/ 8 h 28"/>
                    <a:gd name="T90" fmla="*/ 15 w 30"/>
                    <a:gd name="T91" fmla="*/ 10 h 28"/>
                    <a:gd name="T92" fmla="*/ 13 w 30"/>
                    <a:gd name="T93" fmla="*/ 7 h 28"/>
                    <a:gd name="T94" fmla="*/ 14 w 30"/>
                    <a:gd name="T95" fmla="*/ 6 h 28"/>
                    <a:gd name="T96" fmla="*/ 14 w 30"/>
                    <a:gd name="T97" fmla="*/ 4 h 28"/>
                    <a:gd name="T98" fmla="*/ 12 w 30"/>
                    <a:gd name="T99" fmla="*/ 8 h 28"/>
                    <a:gd name="T100" fmla="*/ 8 w 30"/>
                    <a:gd name="T101" fmla="*/ 7 h 28"/>
                    <a:gd name="T102" fmla="*/ 8 w 30"/>
                    <a:gd name="T103" fmla="*/ 4 h 28"/>
                    <a:gd name="T104" fmla="*/ 8 w 30"/>
                    <a:gd name="T105" fmla="*/ 3 h 28"/>
                    <a:gd name="T106" fmla="*/ 7 w 30"/>
                    <a:gd name="T107" fmla="*/ 7 h 28"/>
                    <a:gd name="T108" fmla="*/ 3 w 30"/>
                    <a:gd name="T109" fmla="*/ 8 h 28"/>
                    <a:gd name="T110" fmla="*/ 3 w 30"/>
                    <a:gd name="T111" fmla="*/ 4 h 28"/>
                    <a:gd name="T112" fmla="*/ 5 w 30"/>
                    <a:gd name="T113" fmla="*/ 4 h 28"/>
                    <a:gd name="T114" fmla="*/ 3 w 30"/>
                    <a:gd name="T115" fmla="*/ 8 h 28"/>
                    <a:gd name="T116" fmla="*/ 19 w 30"/>
                    <a:gd name="T117" fmla="*/ 9 h 28"/>
                    <a:gd name="T118" fmla="*/ 24 w 30"/>
                    <a:gd name="T119" fmla="*/ 26 h 28"/>
                    <a:gd name="T120" fmla="*/ 2 w 30"/>
                    <a:gd name="T121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0" h="28">
                      <a:moveTo>
                        <a:pt x="2" y="10"/>
                      </a:moveTo>
                      <a:cubicBezTo>
                        <a:pt x="7" y="10"/>
                        <a:pt x="11" y="10"/>
                        <a:pt x="14" y="13"/>
                      </a:cubicBezTo>
                      <a:cubicBezTo>
                        <a:pt x="20" y="16"/>
                        <a:pt x="21" y="22"/>
                        <a:pt x="22" y="27"/>
                      </a:cubicBezTo>
                      <a:cubicBezTo>
                        <a:pt x="22" y="28"/>
                        <a:pt x="23" y="28"/>
                        <a:pt x="24" y="27"/>
                      </a:cubicBezTo>
                      <a:cubicBezTo>
                        <a:pt x="26" y="26"/>
                        <a:pt x="27" y="24"/>
                        <a:pt x="29" y="23"/>
                      </a:cubicBezTo>
                      <a:cubicBezTo>
                        <a:pt x="30" y="23"/>
                        <a:pt x="30" y="23"/>
                        <a:pt x="30" y="22"/>
                      </a:cubicBezTo>
                      <a:cubicBezTo>
                        <a:pt x="29" y="14"/>
                        <a:pt x="21" y="6"/>
                        <a:pt x="14" y="3"/>
                      </a:cubicBezTo>
                      <a:cubicBezTo>
                        <a:pt x="11" y="1"/>
                        <a:pt x="6" y="0"/>
                        <a:pt x="2" y="1"/>
                      </a:cubicBezTo>
                      <a:cubicBezTo>
                        <a:pt x="0" y="2"/>
                        <a:pt x="1" y="7"/>
                        <a:pt x="1" y="8"/>
                      </a:cubicBezTo>
                      <a:cubicBezTo>
                        <a:pt x="1" y="10"/>
                        <a:pt x="3" y="10"/>
                        <a:pt x="3" y="9"/>
                      </a:cubicBezTo>
                      <a:cubicBezTo>
                        <a:pt x="3" y="7"/>
                        <a:pt x="4" y="6"/>
                        <a:pt x="5" y="4"/>
                      </a:cubicBezTo>
                      <a:cubicBezTo>
                        <a:pt x="4" y="4"/>
                        <a:pt x="3" y="4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9"/>
                        <a:pt x="5" y="9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4" y="4"/>
                        <a:pt x="4" y="4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4" y="9"/>
                        <a:pt x="5" y="9"/>
                        <a:pt x="6" y="8"/>
                      </a:cubicBezTo>
                      <a:cubicBezTo>
                        <a:pt x="6" y="7"/>
                        <a:pt x="6" y="6"/>
                        <a:pt x="7" y="4"/>
                      </a:cubicBezTo>
                      <a:cubicBezTo>
                        <a:pt x="6" y="4"/>
                        <a:pt x="5" y="4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5" y="8"/>
                        <a:pt x="7" y="9"/>
                        <a:pt x="7" y="8"/>
                      </a:cubicBezTo>
                      <a:cubicBezTo>
                        <a:pt x="8" y="6"/>
                        <a:pt x="8" y="5"/>
                        <a:pt x="8" y="3"/>
                      </a:cubicBezTo>
                      <a:cubicBezTo>
                        <a:pt x="8" y="3"/>
                        <a:pt x="7" y="3"/>
                        <a:pt x="6" y="3"/>
                      </a:cubicBezTo>
                      <a:cubicBezTo>
                        <a:pt x="6" y="5"/>
                        <a:pt x="6" y="6"/>
                        <a:pt x="6" y="8"/>
                      </a:cubicBezTo>
                      <a:cubicBezTo>
                        <a:pt x="6" y="9"/>
                        <a:pt x="8" y="10"/>
                        <a:pt x="9" y="9"/>
                      </a:cubicBezTo>
                      <a:cubicBezTo>
                        <a:pt x="9" y="7"/>
                        <a:pt x="10" y="6"/>
                        <a:pt x="10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8" y="5"/>
                        <a:pt x="8" y="6"/>
                        <a:pt x="8" y="8"/>
                      </a:cubicBezTo>
                      <a:cubicBezTo>
                        <a:pt x="8" y="9"/>
                        <a:pt x="10" y="9"/>
                        <a:pt x="10" y="8"/>
                      </a:cubicBezTo>
                      <a:cubicBezTo>
                        <a:pt x="11" y="6"/>
                        <a:pt x="11" y="5"/>
                        <a:pt x="12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10" y="5"/>
                        <a:pt x="10" y="6"/>
                        <a:pt x="10" y="8"/>
                      </a:cubicBezTo>
                      <a:cubicBezTo>
                        <a:pt x="10" y="9"/>
                        <a:pt x="11" y="10"/>
                        <a:pt x="12" y="9"/>
                      </a:cubicBezTo>
                      <a:cubicBezTo>
                        <a:pt x="12" y="7"/>
                        <a:pt x="13" y="6"/>
                        <a:pt x="14" y="5"/>
                      </a:cubicBezTo>
                      <a:cubicBezTo>
                        <a:pt x="13" y="5"/>
                        <a:pt x="12" y="4"/>
                        <a:pt x="12" y="4"/>
                      </a:cubicBezTo>
                      <a:cubicBezTo>
                        <a:pt x="12" y="5"/>
                        <a:pt x="12" y="6"/>
                        <a:pt x="11" y="8"/>
                      </a:cubicBezTo>
                      <a:cubicBezTo>
                        <a:pt x="11" y="9"/>
                        <a:pt x="12" y="9"/>
                        <a:pt x="13" y="9"/>
                      </a:cubicBezTo>
                      <a:cubicBezTo>
                        <a:pt x="14" y="8"/>
                        <a:pt x="15" y="8"/>
                        <a:pt x="15" y="7"/>
                      </a:cubicBezTo>
                      <a:cubicBezTo>
                        <a:pt x="15" y="7"/>
                        <a:pt x="14" y="6"/>
                        <a:pt x="13" y="6"/>
                      </a:cubicBezTo>
                      <a:cubicBezTo>
                        <a:pt x="13" y="7"/>
                        <a:pt x="13" y="7"/>
                        <a:pt x="13" y="8"/>
                      </a:cubicBezTo>
                      <a:cubicBezTo>
                        <a:pt x="12" y="9"/>
                        <a:pt x="13" y="10"/>
                        <a:pt x="14" y="9"/>
                      </a:cubicBezTo>
                      <a:cubicBezTo>
                        <a:pt x="15" y="8"/>
                        <a:pt x="16" y="8"/>
                        <a:pt x="17" y="7"/>
                      </a:cubicBezTo>
                      <a:cubicBezTo>
                        <a:pt x="17" y="7"/>
                        <a:pt x="16" y="6"/>
                        <a:pt x="16" y="5"/>
                      </a:cubicBezTo>
                      <a:cubicBezTo>
                        <a:pt x="15" y="7"/>
                        <a:pt x="14" y="7"/>
                        <a:pt x="13" y="9"/>
                      </a:cubicBezTo>
                      <a:cubicBezTo>
                        <a:pt x="13" y="9"/>
                        <a:pt x="14" y="11"/>
                        <a:pt x="15" y="10"/>
                      </a:cubicBezTo>
                      <a:cubicBezTo>
                        <a:pt x="15" y="10"/>
                        <a:pt x="16" y="9"/>
                        <a:pt x="16" y="9"/>
                      </a:cubicBezTo>
                      <a:cubicBezTo>
                        <a:pt x="16" y="9"/>
                        <a:pt x="15" y="8"/>
                        <a:pt x="15" y="8"/>
                      </a:cubicBezTo>
                      <a:cubicBezTo>
                        <a:pt x="14" y="9"/>
                        <a:pt x="14" y="10"/>
                        <a:pt x="14" y="11"/>
                      </a:cubicBezTo>
                      <a:cubicBezTo>
                        <a:pt x="13" y="11"/>
                        <a:pt x="14" y="12"/>
                        <a:pt x="15" y="12"/>
                      </a:cubicBezTo>
                      <a:cubicBezTo>
                        <a:pt x="17" y="11"/>
                        <a:pt x="17" y="11"/>
                        <a:pt x="18" y="10"/>
                      </a:cubicBezTo>
                      <a:cubicBezTo>
                        <a:pt x="18" y="10"/>
                        <a:pt x="17" y="9"/>
                        <a:pt x="17" y="9"/>
                      </a:cubicBezTo>
                      <a:cubicBezTo>
                        <a:pt x="16" y="10"/>
                        <a:pt x="16" y="11"/>
                        <a:pt x="15" y="12"/>
                      </a:cubicBezTo>
                      <a:cubicBezTo>
                        <a:pt x="15" y="13"/>
                        <a:pt x="16" y="14"/>
                        <a:pt x="17" y="14"/>
                      </a:cubicBezTo>
                      <a:cubicBezTo>
                        <a:pt x="18" y="13"/>
                        <a:pt x="19" y="12"/>
                        <a:pt x="20" y="12"/>
                      </a:cubicBezTo>
                      <a:cubicBezTo>
                        <a:pt x="20" y="11"/>
                        <a:pt x="20" y="11"/>
                        <a:pt x="19" y="10"/>
                      </a:cubicBezTo>
                      <a:cubicBezTo>
                        <a:pt x="18" y="11"/>
                        <a:pt x="18" y="11"/>
                        <a:pt x="17" y="12"/>
                      </a:cubicBezTo>
                      <a:cubicBezTo>
                        <a:pt x="16" y="13"/>
                        <a:pt x="17" y="14"/>
                        <a:pt x="18" y="14"/>
                      </a:cubicBezTo>
                      <a:cubicBezTo>
                        <a:pt x="19" y="13"/>
                        <a:pt x="20" y="13"/>
                        <a:pt x="21" y="13"/>
                      </a:cubicBezTo>
                      <a:cubicBezTo>
                        <a:pt x="21" y="12"/>
                        <a:pt x="20" y="12"/>
                        <a:pt x="20" y="11"/>
                      </a:cubicBezTo>
                      <a:cubicBezTo>
                        <a:pt x="19" y="12"/>
                        <a:pt x="19" y="13"/>
                        <a:pt x="18" y="15"/>
                      </a:cubicBezTo>
                      <a:cubicBezTo>
                        <a:pt x="18" y="15"/>
                        <a:pt x="18" y="17"/>
                        <a:pt x="19" y="16"/>
                      </a:cubicBezTo>
                      <a:cubicBezTo>
                        <a:pt x="21" y="16"/>
                        <a:pt x="21" y="15"/>
                        <a:pt x="23" y="15"/>
                      </a:cubicBezTo>
                      <a:cubicBezTo>
                        <a:pt x="22" y="14"/>
                        <a:pt x="22" y="14"/>
                        <a:pt x="21" y="13"/>
                      </a:cubicBezTo>
                      <a:cubicBezTo>
                        <a:pt x="21" y="14"/>
                        <a:pt x="20" y="15"/>
                        <a:pt x="20" y="16"/>
                      </a:cubicBezTo>
                      <a:cubicBezTo>
                        <a:pt x="19" y="17"/>
                        <a:pt x="20" y="18"/>
                        <a:pt x="21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5"/>
                        <a:pt x="23" y="15"/>
                      </a:cubicBezTo>
                      <a:cubicBezTo>
                        <a:pt x="22" y="16"/>
                        <a:pt x="22" y="17"/>
                        <a:pt x="21" y="18"/>
                      </a:cubicBezTo>
                      <a:cubicBezTo>
                        <a:pt x="20" y="19"/>
                        <a:pt x="21" y="20"/>
                        <a:pt x="22" y="20"/>
                      </a:cubicBezTo>
                      <a:cubicBezTo>
                        <a:pt x="23" y="19"/>
                        <a:pt x="24" y="19"/>
                        <a:pt x="25" y="19"/>
                      </a:cubicBezTo>
                      <a:cubicBezTo>
                        <a:pt x="24" y="18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2" y="20"/>
                      </a:cubicBezTo>
                      <a:cubicBezTo>
                        <a:pt x="22" y="21"/>
                        <a:pt x="22" y="22"/>
                        <a:pt x="23" y="22"/>
                      </a:cubicBezTo>
                      <a:cubicBezTo>
                        <a:pt x="24" y="22"/>
                        <a:pt x="24" y="22"/>
                        <a:pt x="25" y="22"/>
                      </a:cubicBezTo>
                      <a:cubicBezTo>
                        <a:pt x="25" y="21"/>
                        <a:pt x="24" y="21"/>
                        <a:pt x="24" y="20"/>
                      </a:cubicBezTo>
                      <a:cubicBezTo>
                        <a:pt x="23" y="21"/>
                        <a:pt x="23" y="22"/>
                        <a:pt x="22" y="23"/>
                      </a:cubicBezTo>
                      <a:cubicBezTo>
                        <a:pt x="22" y="24"/>
                        <a:pt x="23" y="25"/>
                        <a:pt x="23" y="25"/>
                      </a:cubicBezTo>
                      <a:cubicBezTo>
                        <a:pt x="24" y="24"/>
                        <a:pt x="25" y="24"/>
                        <a:pt x="25" y="24"/>
                      </a:cubicBezTo>
                      <a:cubicBezTo>
                        <a:pt x="25" y="24"/>
                        <a:pt x="25" y="23"/>
                        <a:pt x="24" y="23"/>
                      </a:cubicBezTo>
                      <a:cubicBezTo>
                        <a:pt x="24" y="23"/>
                        <a:pt x="23" y="24"/>
                        <a:pt x="23" y="25"/>
                      </a:cubicBezTo>
                      <a:cubicBezTo>
                        <a:pt x="22" y="26"/>
                        <a:pt x="23" y="27"/>
                        <a:pt x="24" y="26"/>
                      </a:cubicBezTo>
                      <a:cubicBezTo>
                        <a:pt x="26" y="24"/>
                        <a:pt x="26" y="22"/>
                        <a:pt x="26" y="19"/>
                      </a:cubicBezTo>
                      <a:cubicBezTo>
                        <a:pt x="26" y="19"/>
                        <a:pt x="25" y="20"/>
                        <a:pt x="24" y="20"/>
                      </a:cubicBezTo>
                      <a:cubicBezTo>
                        <a:pt x="25" y="20"/>
                        <a:pt x="25" y="21"/>
                        <a:pt x="26" y="22"/>
                      </a:cubicBezTo>
                      <a:cubicBezTo>
                        <a:pt x="26" y="21"/>
                        <a:pt x="27" y="21"/>
                        <a:pt x="27" y="20"/>
                      </a:cubicBezTo>
                      <a:cubicBezTo>
                        <a:pt x="25" y="16"/>
                        <a:pt x="23" y="12"/>
                        <a:pt x="19" y="9"/>
                      </a:cubicBezTo>
                      <a:cubicBezTo>
                        <a:pt x="18" y="9"/>
                        <a:pt x="18" y="10"/>
                        <a:pt x="17" y="10"/>
                      </a:cubicBezTo>
                      <a:cubicBezTo>
                        <a:pt x="18" y="11"/>
                        <a:pt x="20" y="12"/>
                        <a:pt x="21" y="12"/>
                      </a:cubicBezTo>
                      <a:cubicBezTo>
                        <a:pt x="22" y="13"/>
                        <a:pt x="23" y="11"/>
                        <a:pt x="22" y="11"/>
                      </a:cubicBezTo>
                      <a:cubicBezTo>
                        <a:pt x="20" y="9"/>
                        <a:pt x="19" y="9"/>
                        <a:pt x="17" y="8"/>
                      </a:cubicBezTo>
                      <a:cubicBezTo>
                        <a:pt x="16" y="7"/>
                        <a:pt x="15" y="9"/>
                        <a:pt x="17" y="10"/>
                      </a:cubicBezTo>
                      <a:cubicBezTo>
                        <a:pt x="18" y="11"/>
                        <a:pt x="19" y="11"/>
                        <a:pt x="20" y="12"/>
                      </a:cubicBezTo>
                      <a:cubicBezTo>
                        <a:pt x="21" y="12"/>
                        <a:pt x="21" y="11"/>
                        <a:pt x="21" y="10"/>
                      </a:cubicBezTo>
                      <a:cubicBezTo>
                        <a:pt x="21" y="10"/>
                        <a:pt x="20" y="9"/>
                        <a:pt x="19" y="9"/>
                      </a:cubicBezTo>
                      <a:cubicBezTo>
                        <a:pt x="18" y="8"/>
                        <a:pt x="16" y="9"/>
                        <a:pt x="17" y="10"/>
                      </a:cubicBezTo>
                      <a:cubicBezTo>
                        <a:pt x="21" y="14"/>
                        <a:pt x="23" y="17"/>
                        <a:pt x="26" y="22"/>
                      </a:cubicBezTo>
                      <a:cubicBezTo>
                        <a:pt x="26" y="23"/>
                        <a:pt x="28" y="22"/>
                        <a:pt x="27" y="20"/>
                      </a:cubicBezTo>
                      <a:cubicBezTo>
                        <a:pt x="27" y="19"/>
                        <a:pt x="27" y="19"/>
                        <a:pt x="26" y="18"/>
                      </a:cubicBezTo>
                      <a:cubicBezTo>
                        <a:pt x="25" y="18"/>
                        <a:pt x="24" y="18"/>
                        <a:pt x="24" y="19"/>
                      </a:cubicBezTo>
                      <a:cubicBezTo>
                        <a:pt x="24" y="21"/>
                        <a:pt x="24" y="23"/>
                        <a:pt x="23" y="25"/>
                      </a:cubicBezTo>
                      <a:cubicBezTo>
                        <a:pt x="23" y="25"/>
                        <a:pt x="24" y="26"/>
                        <a:pt x="24" y="26"/>
                      </a:cubicBezTo>
                      <a:cubicBezTo>
                        <a:pt x="25" y="25"/>
                        <a:pt x="25" y="25"/>
                        <a:pt x="26" y="24"/>
                      </a:cubicBezTo>
                      <a:cubicBezTo>
                        <a:pt x="26" y="23"/>
                        <a:pt x="26" y="22"/>
                        <a:pt x="25" y="22"/>
                      </a:cubicBezTo>
                      <a:cubicBezTo>
                        <a:pt x="24" y="22"/>
                        <a:pt x="24" y="22"/>
                        <a:pt x="23" y="23"/>
                      </a:cubicBezTo>
                      <a:cubicBezTo>
                        <a:pt x="23" y="23"/>
                        <a:pt x="24" y="24"/>
                        <a:pt x="24" y="24"/>
                      </a:cubicBezTo>
                      <a:cubicBezTo>
                        <a:pt x="25" y="23"/>
                        <a:pt x="25" y="23"/>
                        <a:pt x="26" y="21"/>
                      </a:cubicBezTo>
                      <a:cubicBezTo>
                        <a:pt x="26" y="20"/>
                        <a:pt x="25" y="19"/>
                        <a:pt x="24" y="20"/>
                      </a:cubicBezTo>
                      <a:cubicBezTo>
                        <a:pt x="24" y="20"/>
                        <a:pt x="23" y="20"/>
                        <a:pt x="23" y="20"/>
                      </a:cubicBezTo>
                      <a:cubicBezTo>
                        <a:pt x="23" y="20"/>
                        <a:pt x="23" y="21"/>
                        <a:pt x="24" y="22"/>
                      </a:cubicBezTo>
                      <a:cubicBezTo>
                        <a:pt x="25" y="20"/>
                        <a:pt x="25" y="20"/>
                        <a:pt x="25" y="18"/>
                      </a:cubicBezTo>
                      <a:cubicBezTo>
                        <a:pt x="26" y="17"/>
                        <a:pt x="24" y="16"/>
                        <a:pt x="24" y="17"/>
                      </a:cubicBezTo>
                      <a:cubicBezTo>
                        <a:pt x="23" y="17"/>
                        <a:pt x="22" y="17"/>
                        <a:pt x="22" y="17"/>
                      </a:cubicBezTo>
                      <a:cubicBezTo>
                        <a:pt x="22" y="18"/>
                        <a:pt x="22" y="19"/>
                        <a:pt x="23" y="19"/>
                      </a:cubicBezTo>
                      <a:cubicBezTo>
                        <a:pt x="23" y="18"/>
                        <a:pt x="24" y="17"/>
                        <a:pt x="25" y="16"/>
                      </a:cubicBezTo>
                      <a:cubicBezTo>
                        <a:pt x="25" y="15"/>
                        <a:pt x="24" y="14"/>
                        <a:pt x="23" y="14"/>
                      </a:cubicBezTo>
                      <a:cubicBezTo>
                        <a:pt x="22" y="15"/>
                        <a:pt x="22" y="15"/>
                        <a:pt x="21" y="16"/>
                      </a:cubicBezTo>
                      <a:cubicBezTo>
                        <a:pt x="21" y="16"/>
                        <a:pt x="22" y="17"/>
                        <a:pt x="22" y="17"/>
                      </a:cubicBezTo>
                      <a:cubicBezTo>
                        <a:pt x="23" y="15"/>
                        <a:pt x="23" y="16"/>
                        <a:pt x="23" y="14"/>
                      </a:cubicBezTo>
                      <a:cubicBezTo>
                        <a:pt x="24" y="13"/>
                        <a:pt x="23" y="12"/>
                        <a:pt x="22" y="13"/>
                      </a:cubicBezTo>
                      <a:cubicBezTo>
                        <a:pt x="21" y="13"/>
                        <a:pt x="20" y="14"/>
                        <a:pt x="19" y="14"/>
                      </a:cubicBezTo>
                      <a:cubicBezTo>
                        <a:pt x="19" y="15"/>
                        <a:pt x="19" y="15"/>
                        <a:pt x="20" y="16"/>
                      </a:cubicBezTo>
                      <a:cubicBezTo>
                        <a:pt x="21" y="15"/>
                        <a:pt x="21" y="13"/>
                        <a:pt x="22" y="12"/>
                      </a:cubicBezTo>
                      <a:cubicBezTo>
                        <a:pt x="22" y="11"/>
                        <a:pt x="22" y="10"/>
                        <a:pt x="21" y="11"/>
                      </a:cubicBezTo>
                      <a:cubicBezTo>
                        <a:pt x="19" y="11"/>
                        <a:pt x="18" y="11"/>
                        <a:pt x="17" y="12"/>
                      </a:cubicBezTo>
                      <a:cubicBezTo>
                        <a:pt x="18" y="13"/>
                        <a:pt x="18" y="13"/>
                        <a:pt x="19" y="14"/>
                      </a:cubicBezTo>
                      <a:cubicBezTo>
                        <a:pt x="19" y="13"/>
                        <a:pt x="20" y="12"/>
                        <a:pt x="21" y="12"/>
                      </a:cubicBezTo>
                      <a:cubicBezTo>
                        <a:pt x="21" y="11"/>
                        <a:pt x="21" y="9"/>
                        <a:pt x="20" y="10"/>
                      </a:cubicBezTo>
                      <a:cubicBezTo>
                        <a:pt x="18" y="10"/>
                        <a:pt x="17" y="11"/>
                        <a:pt x="16" y="12"/>
                      </a:cubicBezTo>
                      <a:cubicBezTo>
                        <a:pt x="16" y="12"/>
                        <a:pt x="17" y="13"/>
                        <a:pt x="17" y="13"/>
                      </a:cubicBezTo>
                      <a:cubicBezTo>
                        <a:pt x="18" y="12"/>
                        <a:pt x="18" y="11"/>
                        <a:pt x="19" y="10"/>
                      </a:cubicBezTo>
                      <a:cubicBezTo>
                        <a:pt x="19" y="9"/>
                        <a:pt x="18" y="8"/>
                        <a:pt x="17" y="9"/>
                      </a:cubicBezTo>
                      <a:cubicBezTo>
                        <a:pt x="16" y="9"/>
                        <a:pt x="15" y="10"/>
                        <a:pt x="14" y="10"/>
                      </a:cubicBezTo>
                      <a:cubicBezTo>
                        <a:pt x="15" y="10"/>
                        <a:pt x="15" y="11"/>
                        <a:pt x="16" y="11"/>
                      </a:cubicBezTo>
                      <a:cubicBezTo>
                        <a:pt x="16" y="10"/>
                        <a:pt x="17" y="9"/>
                        <a:pt x="17" y="8"/>
                      </a:cubicBezTo>
                      <a:cubicBezTo>
                        <a:pt x="17" y="7"/>
                        <a:pt x="16" y="7"/>
                        <a:pt x="15" y="7"/>
                      </a:cubicBezTo>
                      <a:cubicBezTo>
                        <a:pt x="15" y="7"/>
                        <a:pt x="14" y="8"/>
                        <a:pt x="14" y="8"/>
                      </a:cubicBezTo>
                      <a:cubicBezTo>
                        <a:pt x="14" y="9"/>
                        <a:pt x="15" y="9"/>
                        <a:pt x="15" y="10"/>
                      </a:cubicBezTo>
                      <a:cubicBezTo>
                        <a:pt x="16" y="9"/>
                        <a:pt x="17" y="8"/>
                        <a:pt x="17" y="7"/>
                      </a:cubicBezTo>
                      <a:cubicBezTo>
                        <a:pt x="18" y="6"/>
                        <a:pt x="17" y="5"/>
                        <a:pt x="16" y="5"/>
                      </a:cubicBezTo>
                      <a:cubicBezTo>
                        <a:pt x="15" y="6"/>
                        <a:pt x="14" y="7"/>
                        <a:pt x="13" y="7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8"/>
                        <a:pt x="15" y="7"/>
                        <a:pt x="15" y="7"/>
                      </a:cubicBezTo>
                      <a:cubicBezTo>
                        <a:pt x="16" y="5"/>
                        <a:pt x="14" y="5"/>
                        <a:pt x="14" y="6"/>
                      </a:cubicBezTo>
                      <a:cubicBezTo>
                        <a:pt x="13" y="6"/>
                        <a:pt x="12" y="7"/>
                        <a:pt x="12" y="7"/>
                      </a:cubicBezTo>
                      <a:cubicBezTo>
                        <a:pt x="12" y="7"/>
                        <a:pt x="13" y="8"/>
                        <a:pt x="14" y="8"/>
                      </a:cubicBezTo>
                      <a:cubicBezTo>
                        <a:pt x="14" y="6"/>
                        <a:pt x="14" y="6"/>
                        <a:pt x="14" y="4"/>
                      </a:cubicBezTo>
                      <a:cubicBezTo>
                        <a:pt x="14" y="3"/>
                        <a:pt x="12" y="3"/>
                        <a:pt x="12" y="4"/>
                      </a:cubicBezTo>
                      <a:cubicBezTo>
                        <a:pt x="11" y="5"/>
                        <a:pt x="11" y="6"/>
                        <a:pt x="10" y="8"/>
                      </a:cubicBezTo>
                      <a:cubicBezTo>
                        <a:pt x="11" y="8"/>
                        <a:pt x="11" y="8"/>
                        <a:pt x="12" y="8"/>
                      </a:cubicBezTo>
                      <a:cubicBezTo>
                        <a:pt x="12" y="6"/>
                        <a:pt x="12" y="5"/>
                        <a:pt x="12" y="3"/>
                      </a:cubicBezTo>
                      <a:cubicBezTo>
                        <a:pt x="12" y="2"/>
                        <a:pt x="10" y="2"/>
                        <a:pt x="10" y="3"/>
                      </a:cubicBezTo>
                      <a:cubicBezTo>
                        <a:pt x="9" y="4"/>
                        <a:pt x="9" y="6"/>
                        <a:pt x="8" y="7"/>
                      </a:cubicBezTo>
                      <a:cubicBezTo>
                        <a:pt x="9" y="7"/>
                        <a:pt x="10" y="7"/>
                        <a:pt x="10" y="8"/>
                      </a:cubicBezTo>
                      <a:cubicBezTo>
                        <a:pt x="11" y="6"/>
                        <a:pt x="10" y="5"/>
                        <a:pt x="10" y="4"/>
                      </a:cubicBezTo>
                      <a:cubicBezTo>
                        <a:pt x="10" y="3"/>
                        <a:pt x="9" y="2"/>
                        <a:pt x="8" y="4"/>
                      </a:cubicBezTo>
                      <a:cubicBezTo>
                        <a:pt x="7" y="5"/>
                        <a:pt x="7" y="7"/>
                        <a:pt x="6" y="8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6"/>
                        <a:pt x="9" y="5"/>
                        <a:pt x="8" y="3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4"/>
                        <a:pt x="5" y="6"/>
                        <a:pt x="5" y="7"/>
                      </a:cubicBezTo>
                      <a:cubicBezTo>
                        <a:pt x="6" y="7"/>
                        <a:pt x="6" y="7"/>
                        <a:pt x="7" y="7"/>
                      </a:cubicBezTo>
                      <a:cubicBezTo>
                        <a:pt x="7" y="6"/>
                        <a:pt x="7" y="5"/>
                        <a:pt x="7" y="4"/>
                      </a:cubicBezTo>
                      <a:cubicBezTo>
                        <a:pt x="7" y="3"/>
                        <a:pt x="5" y="3"/>
                        <a:pt x="5" y="3"/>
                      </a:cubicBezTo>
                      <a:cubicBezTo>
                        <a:pt x="4" y="5"/>
                        <a:pt x="4" y="6"/>
                        <a:pt x="3" y="8"/>
                      </a:cubicBezTo>
                      <a:cubicBezTo>
                        <a:pt x="4" y="8"/>
                        <a:pt x="5" y="8"/>
                        <a:pt x="6" y="8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2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7"/>
                        <a:pt x="5" y="7"/>
                      </a:cubicBezTo>
                      <a:cubicBezTo>
                        <a:pt x="5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2" y="6"/>
                        <a:pt x="1" y="6"/>
                        <a:pt x="1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7"/>
                        <a:pt x="3" y="5"/>
                        <a:pt x="3" y="3"/>
                      </a:cubicBezTo>
                      <a:cubicBezTo>
                        <a:pt x="3" y="2"/>
                        <a:pt x="9" y="3"/>
                        <a:pt x="9" y="3"/>
                      </a:cubicBezTo>
                      <a:cubicBezTo>
                        <a:pt x="13" y="4"/>
                        <a:pt x="16" y="6"/>
                        <a:pt x="19" y="9"/>
                      </a:cubicBezTo>
                      <a:cubicBezTo>
                        <a:pt x="22" y="11"/>
                        <a:pt x="24" y="14"/>
                        <a:pt x="26" y="17"/>
                      </a:cubicBezTo>
                      <a:cubicBezTo>
                        <a:pt x="29" y="22"/>
                        <a:pt x="26" y="23"/>
                        <a:pt x="22" y="26"/>
                      </a:cubicBezTo>
                      <a:cubicBezTo>
                        <a:pt x="23" y="26"/>
                        <a:pt x="24" y="26"/>
                        <a:pt x="24" y="26"/>
                      </a:cubicBezTo>
                      <a:cubicBezTo>
                        <a:pt x="23" y="21"/>
                        <a:pt x="21" y="16"/>
                        <a:pt x="17" y="12"/>
                      </a:cubicBezTo>
                      <a:cubicBezTo>
                        <a:pt x="13" y="8"/>
                        <a:pt x="8" y="8"/>
                        <a:pt x="2" y="7"/>
                      </a:cubicBezTo>
                      <a:cubicBezTo>
                        <a:pt x="1" y="7"/>
                        <a:pt x="1" y="10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6" name="Freeform 301"/>
                <p:cNvSpPr>
                  <a:spLocks/>
                </p:cNvSpPr>
                <p:nvPr/>
              </p:nvSpPr>
              <p:spPr bwMode="auto">
                <a:xfrm>
                  <a:off x="893" y="1671"/>
                  <a:ext cx="36" cy="29"/>
                </a:xfrm>
                <a:custGeom>
                  <a:avLst/>
                  <a:gdLst>
                    <a:gd name="T0" fmla="*/ 5 w 53"/>
                    <a:gd name="T1" fmla="*/ 12 h 44"/>
                    <a:gd name="T2" fmla="*/ 10 w 53"/>
                    <a:gd name="T3" fmla="*/ 3 h 44"/>
                    <a:gd name="T4" fmla="*/ 33 w 53"/>
                    <a:gd name="T5" fmla="*/ 13 h 44"/>
                    <a:gd name="T6" fmla="*/ 45 w 53"/>
                    <a:gd name="T7" fmla="*/ 28 h 44"/>
                    <a:gd name="T8" fmla="*/ 49 w 53"/>
                    <a:gd name="T9" fmla="*/ 37 h 44"/>
                    <a:gd name="T10" fmla="*/ 44 w 53"/>
                    <a:gd name="T11" fmla="*/ 41 h 44"/>
                    <a:gd name="T12" fmla="*/ 38 w 53"/>
                    <a:gd name="T13" fmla="*/ 30 h 44"/>
                    <a:gd name="T14" fmla="*/ 27 w 53"/>
                    <a:gd name="T15" fmla="*/ 17 h 44"/>
                    <a:gd name="T16" fmla="*/ 3 w 53"/>
                    <a:gd name="T17" fmla="*/ 10 h 44"/>
                    <a:gd name="T18" fmla="*/ 4 w 53"/>
                    <a:gd name="T19" fmla="*/ 12 h 44"/>
                    <a:gd name="T20" fmla="*/ 42 w 53"/>
                    <a:gd name="T21" fmla="*/ 43 h 44"/>
                    <a:gd name="T22" fmla="*/ 43 w 53"/>
                    <a:gd name="T23" fmla="*/ 44 h 44"/>
                    <a:gd name="T24" fmla="*/ 52 w 53"/>
                    <a:gd name="T25" fmla="*/ 40 h 44"/>
                    <a:gd name="T26" fmla="*/ 35 w 53"/>
                    <a:gd name="T27" fmla="*/ 11 h 44"/>
                    <a:gd name="T28" fmla="*/ 8 w 53"/>
                    <a:gd name="T29" fmla="*/ 1 h 44"/>
                    <a:gd name="T30" fmla="*/ 3 w 53"/>
                    <a:gd name="T31" fmla="*/ 12 h 44"/>
                    <a:gd name="T32" fmla="*/ 5 w 53"/>
                    <a:gd name="T33" fmla="*/ 1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3" h="44">
                      <a:moveTo>
                        <a:pt x="5" y="12"/>
                      </a:moveTo>
                      <a:cubicBezTo>
                        <a:pt x="5" y="8"/>
                        <a:pt x="3" y="3"/>
                        <a:pt x="10" y="3"/>
                      </a:cubicBezTo>
                      <a:cubicBezTo>
                        <a:pt x="19" y="3"/>
                        <a:pt x="27" y="8"/>
                        <a:pt x="33" y="13"/>
                      </a:cubicBezTo>
                      <a:cubicBezTo>
                        <a:pt x="38" y="17"/>
                        <a:pt x="42" y="22"/>
                        <a:pt x="45" y="28"/>
                      </a:cubicBezTo>
                      <a:cubicBezTo>
                        <a:pt x="47" y="31"/>
                        <a:pt x="48" y="34"/>
                        <a:pt x="49" y="37"/>
                      </a:cubicBezTo>
                      <a:cubicBezTo>
                        <a:pt x="50" y="41"/>
                        <a:pt x="47" y="41"/>
                        <a:pt x="44" y="41"/>
                      </a:cubicBezTo>
                      <a:cubicBezTo>
                        <a:pt x="45" y="41"/>
                        <a:pt x="38" y="30"/>
                        <a:pt x="38" y="30"/>
                      </a:cubicBezTo>
                      <a:cubicBezTo>
                        <a:pt x="35" y="25"/>
                        <a:pt x="31" y="21"/>
                        <a:pt x="27" y="17"/>
                      </a:cubicBezTo>
                      <a:cubicBezTo>
                        <a:pt x="21" y="12"/>
                        <a:pt x="11" y="8"/>
                        <a:pt x="3" y="10"/>
                      </a:cubicBezTo>
                      <a:cubicBezTo>
                        <a:pt x="2" y="11"/>
                        <a:pt x="2" y="13"/>
                        <a:pt x="4" y="12"/>
                      </a:cubicBezTo>
                      <a:cubicBezTo>
                        <a:pt x="20" y="8"/>
                        <a:pt x="39" y="28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5" y="43"/>
                        <a:pt x="53" y="44"/>
                        <a:pt x="52" y="40"/>
                      </a:cubicBezTo>
                      <a:cubicBezTo>
                        <a:pt x="49" y="29"/>
                        <a:pt x="43" y="19"/>
                        <a:pt x="35" y="11"/>
                      </a:cubicBezTo>
                      <a:cubicBezTo>
                        <a:pt x="27" y="5"/>
                        <a:pt x="18" y="1"/>
                        <a:pt x="8" y="1"/>
                      </a:cubicBezTo>
                      <a:cubicBezTo>
                        <a:pt x="0" y="0"/>
                        <a:pt x="3" y="7"/>
                        <a:pt x="3" y="12"/>
                      </a:cubicBezTo>
                      <a:cubicBezTo>
                        <a:pt x="3" y="14"/>
                        <a:pt x="5" y="14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7" name="Freeform 302"/>
                <p:cNvSpPr>
                  <a:spLocks/>
                </p:cNvSpPr>
                <p:nvPr/>
              </p:nvSpPr>
              <p:spPr bwMode="auto">
                <a:xfrm>
                  <a:off x="895" y="1672"/>
                  <a:ext cx="24" cy="17"/>
                </a:xfrm>
                <a:custGeom>
                  <a:avLst/>
                  <a:gdLst>
                    <a:gd name="T0" fmla="*/ 4 w 35"/>
                    <a:gd name="T1" fmla="*/ 4 h 25"/>
                    <a:gd name="T2" fmla="*/ 3 w 35"/>
                    <a:gd name="T3" fmla="*/ 3 h 25"/>
                    <a:gd name="T4" fmla="*/ 4 w 35"/>
                    <a:gd name="T5" fmla="*/ 2 h 25"/>
                    <a:gd name="T6" fmla="*/ 5 w 35"/>
                    <a:gd name="T7" fmla="*/ 2 h 25"/>
                    <a:gd name="T8" fmla="*/ 5 w 35"/>
                    <a:gd name="T9" fmla="*/ 6 h 25"/>
                    <a:gd name="T10" fmla="*/ 6 w 35"/>
                    <a:gd name="T11" fmla="*/ 6 h 25"/>
                    <a:gd name="T12" fmla="*/ 11 w 35"/>
                    <a:gd name="T13" fmla="*/ 7 h 25"/>
                    <a:gd name="T14" fmla="*/ 12 w 35"/>
                    <a:gd name="T15" fmla="*/ 9 h 25"/>
                    <a:gd name="T16" fmla="*/ 14 w 35"/>
                    <a:gd name="T17" fmla="*/ 9 h 25"/>
                    <a:gd name="T18" fmla="*/ 15 w 35"/>
                    <a:gd name="T19" fmla="*/ 11 h 25"/>
                    <a:gd name="T20" fmla="*/ 15 w 35"/>
                    <a:gd name="T21" fmla="*/ 9 h 25"/>
                    <a:gd name="T22" fmla="*/ 15 w 35"/>
                    <a:gd name="T23" fmla="*/ 8 h 25"/>
                    <a:gd name="T24" fmla="*/ 15 w 35"/>
                    <a:gd name="T25" fmla="*/ 6 h 25"/>
                    <a:gd name="T26" fmla="*/ 16 w 35"/>
                    <a:gd name="T27" fmla="*/ 5 h 25"/>
                    <a:gd name="T28" fmla="*/ 15 w 35"/>
                    <a:gd name="T29" fmla="*/ 5 h 25"/>
                    <a:gd name="T30" fmla="*/ 14 w 35"/>
                    <a:gd name="T31" fmla="*/ 2 h 25"/>
                    <a:gd name="T32" fmla="*/ 19 w 35"/>
                    <a:gd name="T33" fmla="*/ 5 h 25"/>
                    <a:gd name="T34" fmla="*/ 18 w 35"/>
                    <a:gd name="T35" fmla="*/ 7 h 25"/>
                    <a:gd name="T36" fmla="*/ 22 w 35"/>
                    <a:gd name="T37" fmla="*/ 13 h 25"/>
                    <a:gd name="T38" fmla="*/ 22 w 35"/>
                    <a:gd name="T39" fmla="*/ 14 h 25"/>
                    <a:gd name="T40" fmla="*/ 24 w 35"/>
                    <a:gd name="T41" fmla="*/ 15 h 25"/>
                    <a:gd name="T42" fmla="*/ 25 w 35"/>
                    <a:gd name="T43" fmla="*/ 17 h 25"/>
                    <a:gd name="T44" fmla="*/ 26 w 35"/>
                    <a:gd name="T45" fmla="*/ 15 h 25"/>
                    <a:gd name="T46" fmla="*/ 28 w 35"/>
                    <a:gd name="T47" fmla="*/ 18 h 25"/>
                    <a:gd name="T48" fmla="*/ 29 w 35"/>
                    <a:gd name="T49" fmla="*/ 13 h 25"/>
                    <a:gd name="T50" fmla="*/ 30 w 35"/>
                    <a:gd name="T51" fmla="*/ 16 h 25"/>
                    <a:gd name="T52" fmla="*/ 33 w 35"/>
                    <a:gd name="T53" fmla="*/ 24 h 25"/>
                    <a:gd name="T54" fmla="*/ 20 w 35"/>
                    <a:gd name="T55" fmla="*/ 6 h 25"/>
                    <a:gd name="T56" fmla="*/ 24 w 35"/>
                    <a:gd name="T57" fmla="*/ 9 h 25"/>
                    <a:gd name="T58" fmla="*/ 29 w 35"/>
                    <a:gd name="T59" fmla="*/ 19 h 25"/>
                    <a:gd name="T60" fmla="*/ 27 w 35"/>
                    <a:gd name="T61" fmla="*/ 16 h 25"/>
                    <a:gd name="T62" fmla="*/ 25 w 35"/>
                    <a:gd name="T63" fmla="*/ 18 h 25"/>
                    <a:gd name="T64" fmla="*/ 24 w 35"/>
                    <a:gd name="T65" fmla="*/ 15 h 25"/>
                    <a:gd name="T66" fmla="*/ 23 w 35"/>
                    <a:gd name="T67" fmla="*/ 14 h 25"/>
                    <a:gd name="T68" fmla="*/ 23 w 35"/>
                    <a:gd name="T69" fmla="*/ 13 h 25"/>
                    <a:gd name="T70" fmla="*/ 23 w 35"/>
                    <a:gd name="T71" fmla="*/ 11 h 25"/>
                    <a:gd name="T72" fmla="*/ 20 w 35"/>
                    <a:gd name="T73" fmla="*/ 6 h 25"/>
                    <a:gd name="T74" fmla="*/ 14 w 35"/>
                    <a:gd name="T75" fmla="*/ 2 h 25"/>
                    <a:gd name="T76" fmla="*/ 15 w 35"/>
                    <a:gd name="T77" fmla="*/ 5 h 25"/>
                    <a:gd name="T78" fmla="*/ 16 w 35"/>
                    <a:gd name="T79" fmla="*/ 5 h 25"/>
                    <a:gd name="T80" fmla="*/ 15 w 35"/>
                    <a:gd name="T81" fmla="*/ 7 h 25"/>
                    <a:gd name="T82" fmla="*/ 16 w 35"/>
                    <a:gd name="T83" fmla="*/ 8 h 25"/>
                    <a:gd name="T84" fmla="*/ 15 w 35"/>
                    <a:gd name="T85" fmla="*/ 8 h 25"/>
                    <a:gd name="T86" fmla="*/ 15 w 35"/>
                    <a:gd name="T87" fmla="*/ 11 h 25"/>
                    <a:gd name="T88" fmla="*/ 15 w 35"/>
                    <a:gd name="T89" fmla="*/ 9 h 25"/>
                    <a:gd name="T90" fmla="*/ 12 w 35"/>
                    <a:gd name="T91" fmla="*/ 9 h 25"/>
                    <a:gd name="T92" fmla="*/ 11 w 35"/>
                    <a:gd name="T93" fmla="*/ 7 h 25"/>
                    <a:gd name="T94" fmla="*/ 7 w 35"/>
                    <a:gd name="T95" fmla="*/ 5 h 25"/>
                    <a:gd name="T96" fmla="*/ 6 w 35"/>
                    <a:gd name="T97" fmla="*/ 8 h 25"/>
                    <a:gd name="T98" fmla="*/ 6 w 35"/>
                    <a:gd name="T99" fmla="*/ 8 h 25"/>
                    <a:gd name="T100" fmla="*/ 5 w 35"/>
                    <a:gd name="T101" fmla="*/ 1 h 25"/>
                    <a:gd name="T102" fmla="*/ 4 w 35"/>
                    <a:gd name="T103" fmla="*/ 1 h 25"/>
                    <a:gd name="T104" fmla="*/ 3 w 35"/>
                    <a:gd name="T105" fmla="*/ 3 h 25"/>
                    <a:gd name="T106" fmla="*/ 4 w 35"/>
                    <a:gd name="T107" fmla="*/ 4 h 25"/>
                    <a:gd name="T108" fmla="*/ 4 w 35"/>
                    <a:gd name="T109" fmla="*/ 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5" h="25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5"/>
                        <a:pt x="3" y="5"/>
                        <a:pt x="4" y="5"/>
                      </a:cubicBez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4" y="2"/>
                        <a:pt x="2" y="2"/>
                        <a:pt x="2" y="4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4"/>
                        <a:pt x="3" y="3"/>
                      </a:cubicBezTo>
                      <a:cubicBezTo>
                        <a:pt x="3" y="2"/>
                        <a:pt x="1" y="1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1" y="5"/>
                        <a:pt x="2" y="6"/>
                        <a:pt x="3" y="6"/>
                      </a:cubicBezTo>
                      <a:cubicBezTo>
                        <a:pt x="3" y="4"/>
                        <a:pt x="3" y="3"/>
                        <a:pt x="4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3" y="3"/>
                        <a:pt x="3" y="4"/>
                        <a:pt x="3" y="5"/>
                      </a:cubicBezTo>
                      <a:cubicBezTo>
                        <a:pt x="3" y="5"/>
                        <a:pt x="4" y="5"/>
                        <a:pt x="5" y="5"/>
                      </a:cubicBezTo>
                      <a:cubicBezTo>
                        <a:pt x="5" y="4"/>
                        <a:pt x="5" y="3"/>
                        <a:pt x="5" y="2"/>
                      </a:cubicBezTo>
                      <a:cubicBezTo>
                        <a:pt x="5" y="2"/>
                        <a:pt x="4" y="2"/>
                        <a:pt x="4" y="2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4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5" y="6"/>
                        <a:pt x="6" y="6"/>
                        <a:pt x="7" y="7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6" y="5"/>
                        <a:pt x="5" y="5"/>
                        <a:pt x="5" y="4"/>
                      </a:cubicBezTo>
                      <a:cubicBezTo>
                        <a:pt x="4" y="5"/>
                        <a:pt x="4" y="5"/>
                        <a:pt x="3" y="6"/>
                      </a:cubicBezTo>
                      <a:cubicBezTo>
                        <a:pt x="2" y="6"/>
                        <a:pt x="2" y="8"/>
                        <a:pt x="4" y="8"/>
                      </a:cubicBezTo>
                      <a:cubicBezTo>
                        <a:pt x="6" y="8"/>
                        <a:pt x="8" y="7"/>
                        <a:pt x="11" y="7"/>
                      </a:cubicBezTo>
                      <a:cubicBezTo>
                        <a:pt x="12" y="7"/>
                        <a:pt x="12" y="5"/>
                        <a:pt x="10" y="5"/>
                      </a:cubicBezTo>
                      <a:cubicBezTo>
                        <a:pt x="9" y="5"/>
                        <a:pt x="9" y="5"/>
                        <a:pt x="8" y="6"/>
                      </a:cubicBezTo>
                      <a:cubicBezTo>
                        <a:pt x="7" y="6"/>
                        <a:pt x="7" y="7"/>
                        <a:pt x="8" y="8"/>
                      </a:cubicBezTo>
                      <a:cubicBezTo>
                        <a:pt x="10" y="9"/>
                        <a:pt x="9" y="8"/>
                        <a:pt x="12" y="9"/>
                      </a:cubicBezTo>
                      <a:cubicBezTo>
                        <a:pt x="12" y="8"/>
                        <a:pt x="12" y="7"/>
                        <a:pt x="12" y="7"/>
                      </a:cubicBezTo>
                      <a:cubicBezTo>
                        <a:pt x="11" y="7"/>
                        <a:pt x="9" y="6"/>
                        <a:pt x="8" y="6"/>
                      </a:cubicBezTo>
                      <a:cubicBezTo>
                        <a:pt x="8" y="7"/>
                        <a:pt x="7" y="7"/>
                        <a:pt x="7" y="8"/>
                      </a:cubicBezTo>
                      <a:cubicBezTo>
                        <a:pt x="10" y="8"/>
                        <a:pt x="12" y="9"/>
                        <a:pt x="14" y="9"/>
                      </a:cubicBezTo>
                      <a:cubicBezTo>
                        <a:pt x="14" y="9"/>
                        <a:pt x="14" y="8"/>
                        <a:pt x="14" y="7"/>
                      </a:cubicBezTo>
                      <a:cubicBezTo>
                        <a:pt x="12" y="8"/>
                        <a:pt x="10" y="8"/>
                        <a:pt x="9" y="7"/>
                      </a:cubicBezTo>
                      <a:cubicBezTo>
                        <a:pt x="7" y="7"/>
                        <a:pt x="7" y="9"/>
                        <a:pt x="8" y="9"/>
                      </a:cubicBezTo>
                      <a:cubicBezTo>
                        <a:pt x="10" y="10"/>
                        <a:pt x="13" y="11"/>
                        <a:pt x="15" y="11"/>
                      </a:cubicBezTo>
                      <a:cubicBezTo>
                        <a:pt x="16" y="12"/>
                        <a:pt x="17" y="10"/>
                        <a:pt x="16" y="9"/>
                      </a:cubicBezTo>
                      <a:cubicBezTo>
                        <a:pt x="13" y="9"/>
                        <a:pt x="11" y="8"/>
                        <a:pt x="10" y="6"/>
                      </a:cubicBezTo>
                      <a:cubicBezTo>
                        <a:pt x="10" y="6"/>
                        <a:pt x="10" y="7"/>
                        <a:pt x="9" y="7"/>
                      </a:cubicBezTo>
                      <a:cubicBezTo>
                        <a:pt x="11" y="7"/>
                        <a:pt x="13" y="8"/>
                        <a:pt x="15" y="9"/>
                      </a:cubicBez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3" y="4"/>
                        <a:pt x="12" y="3"/>
                      </a:cubicBezTo>
                      <a:cubicBezTo>
                        <a:pt x="12" y="3"/>
                        <a:pt x="11" y="4"/>
                        <a:pt x="11" y="4"/>
                      </a:cubicBezTo>
                      <a:cubicBezTo>
                        <a:pt x="12" y="5"/>
                        <a:pt x="14" y="7"/>
                        <a:pt x="15" y="8"/>
                      </a:cubicBezTo>
                      <a:cubicBezTo>
                        <a:pt x="16" y="7"/>
                        <a:pt x="16" y="7"/>
                        <a:pt x="16" y="6"/>
                      </a:cubicBezTo>
                      <a:cubicBezTo>
                        <a:pt x="14" y="6"/>
                        <a:pt x="12" y="4"/>
                        <a:pt x="10" y="3"/>
                      </a:cubicBezTo>
                      <a:cubicBezTo>
                        <a:pt x="9" y="4"/>
                        <a:pt x="9" y="4"/>
                        <a:pt x="9" y="5"/>
                      </a:cubicBezTo>
                      <a:cubicBezTo>
                        <a:pt x="11" y="5"/>
                        <a:pt x="13" y="6"/>
                        <a:pt x="15" y="6"/>
                      </a:cubicBezTo>
                      <a:cubicBezTo>
                        <a:pt x="15" y="6"/>
                        <a:pt x="15" y="5"/>
                        <a:pt x="15" y="4"/>
                      </a:cubicBezTo>
                      <a:cubicBezTo>
                        <a:pt x="13" y="5"/>
                        <a:pt x="11" y="4"/>
                        <a:pt x="9" y="2"/>
                      </a:cubicBezTo>
                      <a:cubicBezTo>
                        <a:pt x="9" y="3"/>
                        <a:pt x="9" y="4"/>
                        <a:pt x="8" y="4"/>
                      </a:cubicBezTo>
                      <a:cubicBezTo>
                        <a:pt x="11" y="4"/>
                        <a:pt x="13" y="4"/>
                        <a:pt x="16" y="5"/>
                      </a:cubicBezTo>
                      <a:cubicBezTo>
                        <a:pt x="16" y="5"/>
                        <a:pt x="16" y="4"/>
                        <a:pt x="16" y="3"/>
                      </a:cubicBezTo>
                      <a:cubicBezTo>
                        <a:pt x="13" y="3"/>
                        <a:pt x="11" y="3"/>
                        <a:pt x="9" y="3"/>
                      </a:cubicBezTo>
                      <a:cubicBezTo>
                        <a:pt x="9" y="3"/>
                        <a:pt x="9" y="4"/>
                        <a:pt x="9" y="5"/>
                      </a:cubicBezTo>
                      <a:cubicBezTo>
                        <a:pt x="11" y="5"/>
                        <a:pt x="13" y="5"/>
                        <a:pt x="15" y="5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2" y="3"/>
                        <a:pt x="10" y="2"/>
                        <a:pt x="8" y="0"/>
                      </a:cubicBezTo>
                      <a:cubicBezTo>
                        <a:pt x="8" y="1"/>
                        <a:pt x="8" y="1"/>
                        <a:pt x="8" y="2"/>
                      </a:cubicBezTo>
                      <a:cubicBezTo>
                        <a:pt x="10" y="2"/>
                        <a:pt x="12" y="2"/>
                        <a:pt x="14" y="2"/>
                      </a:cubicBezTo>
                      <a:cubicBezTo>
                        <a:pt x="14" y="2"/>
                        <a:pt x="14" y="1"/>
                        <a:pt x="14" y="0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8" y="0"/>
                        <a:pt x="8" y="2"/>
                        <a:pt x="9" y="2"/>
                      </a:cubicBezTo>
                      <a:cubicBezTo>
                        <a:pt x="12" y="3"/>
                        <a:pt x="16" y="3"/>
                        <a:pt x="19" y="5"/>
                      </a:cubicBezTo>
                      <a:cubicBezTo>
                        <a:pt x="19" y="5"/>
                        <a:pt x="19" y="4"/>
                        <a:pt x="20" y="4"/>
                      </a:cubicBezTo>
                      <a:cubicBezTo>
                        <a:pt x="19" y="4"/>
                        <a:pt x="17" y="3"/>
                        <a:pt x="16" y="3"/>
                      </a:cubicBezTo>
                      <a:cubicBezTo>
                        <a:pt x="15" y="3"/>
                        <a:pt x="14" y="5"/>
                        <a:pt x="15" y="5"/>
                      </a:cubicBezTo>
                      <a:cubicBezTo>
                        <a:pt x="16" y="6"/>
                        <a:pt x="17" y="6"/>
                        <a:pt x="18" y="7"/>
                      </a:cubicBezTo>
                      <a:cubicBezTo>
                        <a:pt x="19" y="7"/>
                        <a:pt x="20" y="8"/>
                        <a:pt x="21" y="9"/>
                      </a:cubicBezTo>
                      <a:cubicBezTo>
                        <a:pt x="19" y="9"/>
                        <a:pt x="17" y="8"/>
                        <a:pt x="16" y="6"/>
                      </a:cubicBezTo>
                      <a:cubicBezTo>
                        <a:pt x="15" y="7"/>
                        <a:pt x="15" y="7"/>
                        <a:pt x="15" y="8"/>
                      </a:cubicBezTo>
                      <a:cubicBezTo>
                        <a:pt x="18" y="9"/>
                        <a:pt x="20" y="10"/>
                        <a:pt x="22" y="13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1" y="10"/>
                        <a:pt x="18" y="9"/>
                        <a:pt x="16" y="8"/>
                      </a:cubicBezTo>
                      <a:cubicBezTo>
                        <a:pt x="16" y="8"/>
                        <a:pt x="15" y="9"/>
                        <a:pt x="15" y="10"/>
                      </a:cubicBezTo>
                      <a:cubicBezTo>
                        <a:pt x="18" y="11"/>
                        <a:pt x="20" y="12"/>
                        <a:pt x="22" y="14"/>
                      </a:cubicBezTo>
                      <a:cubicBezTo>
                        <a:pt x="22" y="13"/>
                        <a:pt x="22" y="12"/>
                        <a:pt x="23" y="12"/>
                      </a:cubicBezTo>
                      <a:cubicBezTo>
                        <a:pt x="20" y="12"/>
                        <a:pt x="18" y="11"/>
                        <a:pt x="15" y="9"/>
                      </a:cubicBezTo>
                      <a:cubicBezTo>
                        <a:pt x="15" y="10"/>
                        <a:pt x="15" y="11"/>
                        <a:pt x="15" y="11"/>
                      </a:cubicBezTo>
                      <a:cubicBezTo>
                        <a:pt x="18" y="12"/>
                        <a:pt x="21" y="14"/>
                        <a:pt x="24" y="15"/>
                      </a:cubicBezTo>
                      <a:cubicBezTo>
                        <a:pt x="25" y="16"/>
                        <a:pt x="26" y="14"/>
                        <a:pt x="25" y="14"/>
                      </a:cubicBezTo>
                      <a:cubicBezTo>
                        <a:pt x="23" y="12"/>
                        <a:pt x="21" y="11"/>
                        <a:pt x="19" y="9"/>
                      </a:cubicBezTo>
                      <a:cubicBezTo>
                        <a:pt x="19" y="10"/>
                        <a:pt x="18" y="10"/>
                        <a:pt x="18" y="11"/>
                      </a:cubicBezTo>
                      <a:cubicBezTo>
                        <a:pt x="21" y="12"/>
                        <a:pt x="23" y="14"/>
                        <a:pt x="25" y="17"/>
                      </a:cubicBezTo>
                      <a:cubicBezTo>
                        <a:pt x="26" y="17"/>
                        <a:pt x="26" y="16"/>
                        <a:pt x="27" y="16"/>
                      </a:cubicBezTo>
                      <a:cubicBezTo>
                        <a:pt x="24" y="14"/>
                        <a:pt x="21" y="11"/>
                        <a:pt x="20" y="7"/>
                      </a:cubicBezTo>
                      <a:cubicBezTo>
                        <a:pt x="20" y="8"/>
                        <a:pt x="19" y="8"/>
                        <a:pt x="19" y="9"/>
                      </a:cubicBezTo>
                      <a:cubicBezTo>
                        <a:pt x="23" y="9"/>
                        <a:pt x="25" y="12"/>
                        <a:pt x="26" y="15"/>
                      </a:cubicBezTo>
                      <a:cubicBezTo>
                        <a:pt x="27" y="15"/>
                        <a:pt x="27" y="14"/>
                        <a:pt x="28" y="14"/>
                      </a:cubicBezTo>
                      <a:cubicBezTo>
                        <a:pt x="25" y="13"/>
                        <a:pt x="21" y="9"/>
                        <a:pt x="21" y="6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4" y="9"/>
                        <a:pt x="28" y="13"/>
                        <a:pt x="28" y="18"/>
                      </a:cubicBezTo>
                      <a:cubicBezTo>
                        <a:pt x="29" y="18"/>
                        <a:pt x="29" y="17"/>
                        <a:pt x="30" y="17"/>
                      </a:cubicBezTo>
                      <a:cubicBezTo>
                        <a:pt x="28" y="16"/>
                        <a:pt x="26" y="14"/>
                        <a:pt x="25" y="12"/>
                      </a:cubicBezTo>
                      <a:cubicBezTo>
                        <a:pt x="26" y="11"/>
                        <a:pt x="26" y="11"/>
                        <a:pt x="27" y="10"/>
                      </a:cubicBezTo>
                      <a:cubicBezTo>
                        <a:pt x="28" y="11"/>
                        <a:pt x="29" y="12"/>
                        <a:pt x="29" y="13"/>
                      </a:cubicBezTo>
                      <a:cubicBezTo>
                        <a:pt x="30" y="14"/>
                        <a:pt x="31" y="16"/>
                        <a:pt x="31" y="18"/>
                      </a:cubicBezTo>
                      <a:cubicBezTo>
                        <a:pt x="31" y="17"/>
                        <a:pt x="32" y="17"/>
                        <a:pt x="32" y="17"/>
                      </a:cubicBezTo>
                      <a:cubicBezTo>
                        <a:pt x="31" y="16"/>
                        <a:pt x="29" y="15"/>
                        <a:pt x="28" y="14"/>
                      </a:cubicBezTo>
                      <a:cubicBezTo>
                        <a:pt x="25" y="11"/>
                        <a:pt x="30" y="10"/>
                        <a:pt x="30" y="16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27" y="13"/>
                        <a:pt x="23" y="9"/>
                        <a:pt x="22" y="5"/>
                      </a:cubicBezTo>
                      <a:cubicBezTo>
                        <a:pt x="21" y="6"/>
                        <a:pt x="21" y="6"/>
                        <a:pt x="20" y="7"/>
                      </a:cubicBezTo>
                      <a:cubicBezTo>
                        <a:pt x="29" y="9"/>
                        <a:pt x="28" y="18"/>
                        <a:pt x="33" y="24"/>
                      </a:cubicBezTo>
                      <a:cubicBezTo>
                        <a:pt x="34" y="25"/>
                        <a:pt x="35" y="23"/>
                        <a:pt x="34" y="22"/>
                      </a:cubicBezTo>
                      <a:cubicBezTo>
                        <a:pt x="32" y="19"/>
                        <a:pt x="31" y="14"/>
                        <a:pt x="29" y="10"/>
                      </a:cubicBezTo>
                      <a:cubicBezTo>
                        <a:pt x="27" y="7"/>
                        <a:pt x="24" y="6"/>
                        <a:pt x="21" y="5"/>
                      </a:cubicBezTo>
                      <a:cubicBezTo>
                        <a:pt x="20" y="4"/>
                        <a:pt x="19" y="5"/>
                        <a:pt x="20" y="6"/>
                      </a:cubicBezTo>
                      <a:cubicBezTo>
                        <a:pt x="22" y="11"/>
                        <a:pt x="26" y="15"/>
                        <a:pt x="30" y="17"/>
                      </a:cubicBezTo>
                      <a:cubicBezTo>
                        <a:pt x="31" y="17"/>
                        <a:pt x="32" y="16"/>
                        <a:pt x="32" y="16"/>
                      </a:cubicBezTo>
                      <a:cubicBezTo>
                        <a:pt x="32" y="12"/>
                        <a:pt x="29" y="9"/>
                        <a:pt x="25" y="8"/>
                      </a:cubicBezTo>
                      <a:cubicBezTo>
                        <a:pt x="25" y="8"/>
                        <a:pt x="24" y="9"/>
                        <a:pt x="24" y="9"/>
                      </a:cubicBezTo>
                      <a:cubicBezTo>
                        <a:pt x="23" y="14"/>
                        <a:pt x="27" y="17"/>
                        <a:pt x="32" y="19"/>
                      </a:cubicBezTo>
                      <a:cubicBezTo>
                        <a:pt x="32" y="19"/>
                        <a:pt x="33" y="18"/>
                        <a:pt x="33" y="18"/>
                      </a:cubicBezTo>
                      <a:cubicBezTo>
                        <a:pt x="33" y="15"/>
                        <a:pt x="28" y="5"/>
                        <a:pt x="24" y="7"/>
                      </a:cubicBezTo>
                      <a:cubicBezTo>
                        <a:pt x="19" y="10"/>
                        <a:pt x="26" y="17"/>
                        <a:pt x="29" y="19"/>
                      </a:cubicBezTo>
                      <a:cubicBezTo>
                        <a:pt x="29" y="19"/>
                        <a:pt x="30" y="19"/>
                        <a:pt x="30" y="18"/>
                      </a:cubicBezTo>
                      <a:cubicBezTo>
                        <a:pt x="30" y="12"/>
                        <a:pt x="25" y="7"/>
                        <a:pt x="20" y="5"/>
                      </a:cubicBezTo>
                      <a:cubicBezTo>
                        <a:pt x="19" y="5"/>
                        <a:pt x="19" y="6"/>
                        <a:pt x="19" y="6"/>
                      </a:cubicBezTo>
                      <a:cubicBezTo>
                        <a:pt x="19" y="11"/>
                        <a:pt x="24" y="14"/>
                        <a:pt x="27" y="16"/>
                      </a:cubicBezTo>
                      <a:cubicBezTo>
                        <a:pt x="28" y="16"/>
                        <a:pt x="29" y="15"/>
                        <a:pt x="28" y="14"/>
                      </a:cubicBezTo>
                      <a:cubicBezTo>
                        <a:pt x="26" y="11"/>
                        <a:pt x="24" y="7"/>
                        <a:pt x="20" y="6"/>
                      </a:cubicBezTo>
                      <a:cubicBezTo>
                        <a:pt x="19" y="6"/>
                        <a:pt x="18" y="7"/>
                        <a:pt x="18" y="8"/>
                      </a:cubicBezTo>
                      <a:cubicBezTo>
                        <a:pt x="19" y="12"/>
                        <a:pt x="22" y="15"/>
                        <a:pt x="25" y="18"/>
                      </a:cubicBezTo>
                      <a:cubicBezTo>
                        <a:pt x="26" y="18"/>
                        <a:pt x="28" y="17"/>
                        <a:pt x="27" y="16"/>
                      </a:cubicBezTo>
                      <a:cubicBezTo>
                        <a:pt x="25" y="13"/>
                        <a:pt x="22" y="10"/>
                        <a:pt x="18" y="9"/>
                      </a:cubicBezTo>
                      <a:cubicBezTo>
                        <a:pt x="17" y="9"/>
                        <a:pt x="17" y="10"/>
                        <a:pt x="17" y="11"/>
                      </a:cubicBezTo>
                      <a:cubicBezTo>
                        <a:pt x="19" y="13"/>
                        <a:pt x="21" y="14"/>
                        <a:pt x="24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2" y="12"/>
                        <a:pt x="19" y="10"/>
                        <a:pt x="15" y="9"/>
                      </a:cubicBezTo>
                      <a:cubicBezTo>
                        <a:pt x="14" y="9"/>
                        <a:pt x="13" y="11"/>
                        <a:pt x="14" y="11"/>
                      </a:cubicBezTo>
                      <a:cubicBezTo>
                        <a:pt x="17" y="13"/>
                        <a:pt x="19" y="14"/>
                        <a:pt x="23" y="14"/>
                      </a:cubicBezTo>
                      <a:cubicBezTo>
                        <a:pt x="24" y="14"/>
                        <a:pt x="24" y="13"/>
                        <a:pt x="23" y="12"/>
                      </a:cubicBezTo>
                      <a:cubicBezTo>
                        <a:pt x="21" y="10"/>
                        <a:pt x="19" y="9"/>
                        <a:pt x="16" y="8"/>
                      </a:cubicBezTo>
                      <a:cubicBezTo>
                        <a:pt x="15" y="7"/>
                        <a:pt x="14" y="9"/>
                        <a:pt x="15" y="10"/>
                      </a:cubicBezTo>
                      <a:cubicBezTo>
                        <a:pt x="18" y="11"/>
                        <a:pt x="20" y="12"/>
                        <a:pt x="23" y="13"/>
                      </a:cubicBezTo>
                      <a:cubicBezTo>
                        <a:pt x="24" y="13"/>
                        <a:pt x="25" y="12"/>
                        <a:pt x="24" y="11"/>
                      </a:cubicBezTo>
                      <a:cubicBezTo>
                        <a:pt x="21" y="9"/>
                        <a:pt x="19" y="7"/>
                        <a:pt x="15" y="6"/>
                      </a:cubicBezTo>
                      <a:cubicBezTo>
                        <a:pt x="14" y="6"/>
                        <a:pt x="13" y="7"/>
                        <a:pt x="14" y="8"/>
                      </a:cubicBezTo>
                      <a:cubicBezTo>
                        <a:pt x="17" y="10"/>
                        <a:pt x="19" y="11"/>
                        <a:pt x="23" y="11"/>
                      </a:cubicBezTo>
                      <a:cubicBezTo>
                        <a:pt x="23" y="11"/>
                        <a:pt x="24" y="11"/>
                        <a:pt x="24" y="10"/>
                      </a:cubicBezTo>
                      <a:cubicBezTo>
                        <a:pt x="24" y="7"/>
                        <a:pt x="19" y="5"/>
                        <a:pt x="16" y="3"/>
                      </a:cubicBezTo>
                      <a:cubicBezTo>
                        <a:pt x="16" y="4"/>
                        <a:pt x="16" y="5"/>
                        <a:pt x="15" y="5"/>
                      </a:cubicBezTo>
                      <a:cubicBezTo>
                        <a:pt x="18" y="6"/>
                        <a:pt x="18" y="6"/>
                        <a:pt x="20" y="6"/>
                      </a:cubicBezTo>
                      <a:cubicBezTo>
                        <a:pt x="21" y="6"/>
                        <a:pt x="21" y="5"/>
                        <a:pt x="21" y="4"/>
                      </a:cubicBezTo>
                      <a:cubicBezTo>
                        <a:pt x="18" y="1"/>
                        <a:pt x="13" y="1"/>
                        <a:pt x="10" y="0"/>
                      </a:cubicBezTo>
                      <a:cubicBezTo>
                        <a:pt x="9" y="1"/>
                        <a:pt x="9" y="2"/>
                        <a:pt x="9" y="2"/>
                      </a:cubicBezTo>
                      <a:cubicBezTo>
                        <a:pt x="12" y="3"/>
                        <a:pt x="11" y="3"/>
                        <a:pt x="14" y="2"/>
                      </a:cubicBezTo>
                      <a:cubicBezTo>
                        <a:pt x="15" y="2"/>
                        <a:pt x="15" y="0"/>
                        <a:pt x="14" y="0"/>
                      </a:cubicBez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7" y="0"/>
                        <a:pt x="6" y="1"/>
                        <a:pt x="7" y="2"/>
                      </a:cubicBezTo>
                      <a:cubicBezTo>
                        <a:pt x="9" y="4"/>
                        <a:pt x="12" y="4"/>
                        <a:pt x="15" y="5"/>
                      </a:cubicBezTo>
                      <a:cubicBezTo>
                        <a:pt x="16" y="5"/>
                        <a:pt x="16" y="3"/>
                        <a:pt x="15" y="3"/>
                      </a:cubicBezTo>
                      <a:cubicBezTo>
                        <a:pt x="13" y="2"/>
                        <a:pt x="11" y="2"/>
                        <a:pt x="9" y="3"/>
                      </a:cubicBezTo>
                      <a:cubicBezTo>
                        <a:pt x="8" y="3"/>
                        <a:pt x="8" y="5"/>
                        <a:pt x="9" y="5"/>
                      </a:cubicBezTo>
                      <a:cubicBezTo>
                        <a:pt x="11" y="5"/>
                        <a:pt x="14" y="6"/>
                        <a:pt x="16" y="5"/>
                      </a:cubicBezTo>
                      <a:cubicBezTo>
                        <a:pt x="17" y="5"/>
                        <a:pt x="17" y="4"/>
                        <a:pt x="16" y="3"/>
                      </a:cubicBezTo>
                      <a:cubicBezTo>
                        <a:pt x="14" y="2"/>
                        <a:pt x="11" y="2"/>
                        <a:pt x="8" y="2"/>
                      </a:cubicBezTo>
                      <a:cubicBezTo>
                        <a:pt x="7" y="2"/>
                        <a:pt x="7" y="3"/>
                        <a:pt x="8" y="4"/>
                      </a:cubicBezTo>
                      <a:cubicBezTo>
                        <a:pt x="10" y="6"/>
                        <a:pt x="12" y="7"/>
                        <a:pt x="15" y="7"/>
                      </a:cubicBezTo>
                      <a:cubicBezTo>
                        <a:pt x="16" y="6"/>
                        <a:pt x="17" y="5"/>
                        <a:pt x="15" y="4"/>
                      </a:cubicBezTo>
                      <a:cubicBezTo>
                        <a:pt x="13" y="4"/>
                        <a:pt x="11" y="3"/>
                        <a:pt x="10" y="3"/>
                      </a:cubicBezTo>
                      <a:cubicBezTo>
                        <a:pt x="8" y="2"/>
                        <a:pt x="8" y="4"/>
                        <a:pt x="9" y="5"/>
                      </a:cubicBezTo>
                      <a:cubicBezTo>
                        <a:pt x="11" y="6"/>
                        <a:pt x="13" y="8"/>
                        <a:pt x="16" y="8"/>
                      </a:cubicBezTo>
                      <a:cubicBezTo>
                        <a:pt x="17" y="8"/>
                        <a:pt x="18" y="7"/>
                        <a:pt x="17" y="6"/>
                      </a:cubicBezTo>
                      <a:cubicBezTo>
                        <a:pt x="15" y="5"/>
                        <a:pt x="14" y="4"/>
                        <a:pt x="12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2" y="6"/>
                        <a:pt x="13" y="7"/>
                        <a:pt x="15" y="8"/>
                      </a:cubicBezTo>
                      <a:cubicBezTo>
                        <a:pt x="15" y="8"/>
                        <a:pt x="15" y="7"/>
                        <a:pt x="16" y="7"/>
                      </a:cubicBezTo>
                      <a:cubicBezTo>
                        <a:pt x="14" y="6"/>
                        <a:pt x="12" y="5"/>
                        <a:pt x="9" y="5"/>
                      </a:cubicBezTo>
                      <a:cubicBezTo>
                        <a:pt x="8" y="5"/>
                        <a:pt x="8" y="6"/>
                        <a:pt x="8" y="7"/>
                      </a:cubicBezTo>
                      <a:cubicBezTo>
                        <a:pt x="10" y="9"/>
                        <a:pt x="12" y="10"/>
                        <a:pt x="15" y="11"/>
                      </a:cubicBezTo>
                      <a:cubicBezTo>
                        <a:pt x="15" y="11"/>
                        <a:pt x="15" y="10"/>
                        <a:pt x="16" y="9"/>
                      </a:cubicBezTo>
                      <a:cubicBezTo>
                        <a:pt x="13" y="9"/>
                        <a:pt x="11" y="8"/>
                        <a:pt x="9" y="7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1" y="10"/>
                        <a:pt x="12" y="10"/>
                        <a:pt x="15" y="9"/>
                      </a:cubicBezTo>
                      <a:cubicBezTo>
                        <a:pt x="16" y="9"/>
                        <a:pt x="15" y="8"/>
                        <a:pt x="15" y="7"/>
                      </a:cubicBezTo>
                      <a:cubicBezTo>
                        <a:pt x="12" y="7"/>
                        <a:pt x="10" y="6"/>
                        <a:pt x="7" y="6"/>
                      </a:cubicBezTo>
                      <a:cubicBezTo>
                        <a:pt x="6" y="6"/>
                        <a:pt x="6" y="8"/>
                        <a:pt x="7" y="8"/>
                      </a:cubicBezTo>
                      <a:cubicBezTo>
                        <a:pt x="10" y="9"/>
                        <a:pt x="9" y="9"/>
                        <a:pt x="12" y="9"/>
                      </a:cubicBezTo>
                      <a:cubicBezTo>
                        <a:pt x="13" y="9"/>
                        <a:pt x="14" y="7"/>
                        <a:pt x="12" y="7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6"/>
                        <a:pt x="9" y="7"/>
                        <a:pt x="9" y="8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8" y="5"/>
                        <a:pt x="6" y="5"/>
                        <a:pt x="4" y="6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6" y="7"/>
                        <a:pt x="6" y="7"/>
                        <a:pt x="7" y="5"/>
                      </a:cubicBezTo>
                      <a:cubicBezTo>
                        <a:pt x="7" y="5"/>
                        <a:pt x="6" y="4"/>
                        <a:pt x="6" y="4"/>
                      </a:cubicBezTo>
                      <a:cubicBezTo>
                        <a:pt x="0" y="5"/>
                        <a:pt x="7" y="11"/>
                        <a:pt x="9" y="6"/>
                      </a:cubicBezTo>
                      <a:cubicBezTo>
                        <a:pt x="11" y="1"/>
                        <a:pt x="2" y="1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9" y="6"/>
                        <a:pt x="9" y="3"/>
                        <a:pt x="7" y="1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5" y="8"/>
                        <a:pt x="6" y="8"/>
                        <a:pt x="6" y="8"/>
                      </a:cubicBezTo>
                      <a:cubicBezTo>
                        <a:pt x="8" y="6"/>
                        <a:pt x="9" y="2"/>
                        <a:pt x="6" y="2"/>
                      </a:cubicBezTo>
                      <a:cubicBezTo>
                        <a:pt x="3" y="1"/>
                        <a:pt x="2" y="5"/>
                        <a:pt x="3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7" y="3"/>
                        <a:pt x="5" y="1"/>
                      </a:cubicBez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3"/>
                        <a:pt x="2" y="4"/>
                        <a:pt x="3" y="6"/>
                      </a:cubicBezTo>
                      <a:cubicBezTo>
                        <a:pt x="3" y="7"/>
                        <a:pt x="4" y="7"/>
                        <a:pt x="5" y="6"/>
                      </a:cubicBezTo>
                      <a:cubicBezTo>
                        <a:pt x="5" y="4"/>
                        <a:pt x="5" y="2"/>
                        <a:pt x="4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2"/>
                        <a:pt x="1" y="3"/>
                        <a:pt x="1" y="5"/>
                      </a:cubicBezTo>
                      <a:cubicBezTo>
                        <a:pt x="1" y="6"/>
                        <a:pt x="3" y="7"/>
                        <a:pt x="3" y="6"/>
                      </a:cubicBezTo>
                      <a:cubicBezTo>
                        <a:pt x="3" y="5"/>
                        <a:pt x="3" y="4"/>
                        <a:pt x="3" y="3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1" y="4"/>
                        <a:pt x="1" y="6"/>
                        <a:pt x="1" y="7"/>
                      </a:cubicBezTo>
                      <a:cubicBezTo>
                        <a:pt x="1" y="8"/>
                        <a:pt x="3" y="8"/>
                        <a:pt x="3" y="7"/>
                      </a:cubicBezTo>
                      <a:cubicBezTo>
                        <a:pt x="4" y="6"/>
                        <a:pt x="4" y="5"/>
                        <a:pt x="4" y="4"/>
                      </a:cubicBezTo>
                      <a:cubicBezTo>
                        <a:pt x="3" y="4"/>
                        <a:pt x="2" y="4"/>
                        <a:pt x="2" y="4"/>
                      </a:cubicBezTo>
                      <a:cubicBezTo>
                        <a:pt x="2" y="4"/>
                        <a:pt x="2" y="5"/>
                        <a:pt x="2" y="5"/>
                      </a:cubicBezTo>
                      <a:cubicBezTo>
                        <a:pt x="2" y="6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8" name="Freeform 303"/>
                <p:cNvSpPr>
                  <a:spLocks/>
                </p:cNvSpPr>
                <p:nvPr/>
              </p:nvSpPr>
              <p:spPr bwMode="auto">
                <a:xfrm>
                  <a:off x="913" y="1677"/>
                  <a:ext cx="14" cy="22"/>
                </a:xfrm>
                <a:custGeom>
                  <a:avLst/>
                  <a:gdLst>
                    <a:gd name="T0" fmla="*/ 5 w 21"/>
                    <a:gd name="T1" fmla="*/ 13 h 34"/>
                    <a:gd name="T2" fmla="*/ 6 w 21"/>
                    <a:gd name="T3" fmla="*/ 13 h 34"/>
                    <a:gd name="T4" fmla="*/ 12 w 21"/>
                    <a:gd name="T5" fmla="*/ 21 h 34"/>
                    <a:gd name="T6" fmla="*/ 3 w 21"/>
                    <a:gd name="T7" fmla="*/ 15 h 34"/>
                    <a:gd name="T8" fmla="*/ 1 w 21"/>
                    <a:gd name="T9" fmla="*/ 12 h 34"/>
                    <a:gd name="T10" fmla="*/ 10 w 21"/>
                    <a:gd name="T11" fmla="*/ 17 h 34"/>
                    <a:gd name="T12" fmla="*/ 14 w 21"/>
                    <a:gd name="T13" fmla="*/ 26 h 34"/>
                    <a:gd name="T14" fmla="*/ 13 w 21"/>
                    <a:gd name="T15" fmla="*/ 28 h 34"/>
                    <a:gd name="T16" fmla="*/ 10 w 21"/>
                    <a:gd name="T17" fmla="*/ 23 h 34"/>
                    <a:gd name="T18" fmla="*/ 12 w 21"/>
                    <a:gd name="T19" fmla="*/ 25 h 34"/>
                    <a:gd name="T20" fmla="*/ 13 w 21"/>
                    <a:gd name="T21" fmla="*/ 32 h 34"/>
                    <a:gd name="T22" fmla="*/ 15 w 21"/>
                    <a:gd name="T23" fmla="*/ 24 h 34"/>
                    <a:gd name="T24" fmla="*/ 16 w 21"/>
                    <a:gd name="T25" fmla="*/ 32 h 34"/>
                    <a:gd name="T26" fmla="*/ 15 w 21"/>
                    <a:gd name="T27" fmla="*/ 24 h 34"/>
                    <a:gd name="T28" fmla="*/ 19 w 21"/>
                    <a:gd name="T29" fmla="*/ 31 h 34"/>
                    <a:gd name="T30" fmla="*/ 19 w 21"/>
                    <a:gd name="T31" fmla="*/ 30 h 34"/>
                    <a:gd name="T32" fmla="*/ 14 w 21"/>
                    <a:gd name="T33" fmla="*/ 21 h 34"/>
                    <a:gd name="T34" fmla="*/ 15 w 21"/>
                    <a:gd name="T35" fmla="*/ 18 h 34"/>
                    <a:gd name="T36" fmla="*/ 19 w 21"/>
                    <a:gd name="T37" fmla="*/ 26 h 34"/>
                    <a:gd name="T38" fmla="*/ 14 w 21"/>
                    <a:gd name="T39" fmla="*/ 23 h 34"/>
                    <a:gd name="T40" fmla="*/ 7 w 21"/>
                    <a:gd name="T41" fmla="*/ 13 h 34"/>
                    <a:gd name="T42" fmla="*/ 8 w 21"/>
                    <a:gd name="T43" fmla="*/ 8 h 34"/>
                    <a:gd name="T44" fmla="*/ 16 w 21"/>
                    <a:gd name="T45" fmla="*/ 18 h 34"/>
                    <a:gd name="T46" fmla="*/ 14 w 21"/>
                    <a:gd name="T47" fmla="*/ 19 h 34"/>
                    <a:gd name="T48" fmla="*/ 3 w 21"/>
                    <a:gd name="T49" fmla="*/ 6 h 34"/>
                    <a:gd name="T50" fmla="*/ 10 w 21"/>
                    <a:gd name="T51" fmla="*/ 13 h 34"/>
                    <a:gd name="T52" fmla="*/ 6 w 21"/>
                    <a:gd name="T53" fmla="*/ 8 h 34"/>
                    <a:gd name="T54" fmla="*/ 17 w 21"/>
                    <a:gd name="T55" fmla="*/ 26 h 34"/>
                    <a:gd name="T56" fmla="*/ 15 w 21"/>
                    <a:gd name="T57" fmla="*/ 26 h 34"/>
                    <a:gd name="T58" fmla="*/ 8 w 21"/>
                    <a:gd name="T59" fmla="*/ 6 h 34"/>
                    <a:gd name="T60" fmla="*/ 12 w 21"/>
                    <a:gd name="T61" fmla="*/ 11 h 34"/>
                    <a:gd name="T62" fmla="*/ 14 w 21"/>
                    <a:gd name="T63" fmla="*/ 20 h 34"/>
                    <a:gd name="T64" fmla="*/ 8 w 21"/>
                    <a:gd name="T65" fmla="*/ 9 h 34"/>
                    <a:gd name="T66" fmla="*/ 7 w 21"/>
                    <a:gd name="T67" fmla="*/ 8 h 34"/>
                    <a:gd name="T68" fmla="*/ 15 w 21"/>
                    <a:gd name="T69" fmla="*/ 19 h 34"/>
                    <a:gd name="T70" fmla="*/ 14 w 21"/>
                    <a:gd name="T71" fmla="*/ 23 h 34"/>
                    <a:gd name="T72" fmla="*/ 9 w 21"/>
                    <a:gd name="T73" fmla="*/ 15 h 34"/>
                    <a:gd name="T74" fmla="*/ 15 w 21"/>
                    <a:gd name="T75" fmla="*/ 18 h 34"/>
                    <a:gd name="T76" fmla="*/ 20 w 21"/>
                    <a:gd name="T77" fmla="*/ 28 h 34"/>
                    <a:gd name="T78" fmla="*/ 19 w 21"/>
                    <a:gd name="T79" fmla="*/ 30 h 34"/>
                    <a:gd name="T80" fmla="*/ 14 w 21"/>
                    <a:gd name="T81" fmla="*/ 23 h 34"/>
                    <a:gd name="T82" fmla="*/ 15 w 21"/>
                    <a:gd name="T83" fmla="*/ 24 h 34"/>
                    <a:gd name="T84" fmla="*/ 18 w 21"/>
                    <a:gd name="T85" fmla="*/ 28 h 34"/>
                    <a:gd name="T86" fmla="*/ 14 w 21"/>
                    <a:gd name="T87" fmla="*/ 33 h 34"/>
                    <a:gd name="T88" fmla="*/ 13 w 21"/>
                    <a:gd name="T89" fmla="*/ 25 h 34"/>
                    <a:gd name="T90" fmla="*/ 12 w 21"/>
                    <a:gd name="T91" fmla="*/ 25 h 34"/>
                    <a:gd name="T92" fmla="*/ 15 w 21"/>
                    <a:gd name="T93" fmla="*/ 31 h 34"/>
                    <a:gd name="T94" fmla="*/ 14 w 21"/>
                    <a:gd name="T95" fmla="*/ 29 h 34"/>
                    <a:gd name="T96" fmla="*/ 10 w 21"/>
                    <a:gd name="T97" fmla="*/ 20 h 34"/>
                    <a:gd name="T98" fmla="*/ 10 w 21"/>
                    <a:gd name="T99" fmla="*/ 17 h 34"/>
                    <a:gd name="T100" fmla="*/ 10 w 21"/>
                    <a:gd name="T101" fmla="*/ 17 h 34"/>
                    <a:gd name="T102" fmla="*/ 3 w 21"/>
                    <a:gd name="T103" fmla="*/ 15 h 34"/>
                    <a:gd name="T104" fmla="*/ 2 w 21"/>
                    <a:gd name="T105" fmla="*/ 12 h 34"/>
                    <a:gd name="T106" fmla="*/ 6 w 21"/>
                    <a:gd name="T107" fmla="*/ 13 h 34"/>
                    <a:gd name="T108" fmla="*/ 12 w 21"/>
                    <a:gd name="T109" fmla="*/ 22 h 34"/>
                    <a:gd name="T110" fmla="*/ 6 w 21"/>
                    <a:gd name="T111" fmla="*/ 1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1" h="34">
                      <a:moveTo>
                        <a:pt x="8" y="14"/>
                      </a:moveTo>
                      <a:cubicBezTo>
                        <a:pt x="7" y="13"/>
                        <a:pt x="7" y="13"/>
                        <a:pt x="6" y="12"/>
                      </a:cubicBezTo>
                      <a:cubicBezTo>
                        <a:pt x="6" y="12"/>
                        <a:pt x="5" y="13"/>
                        <a:pt x="5" y="13"/>
                      </a:cubicBezTo>
                      <a:cubicBezTo>
                        <a:pt x="8" y="15"/>
                        <a:pt x="9" y="18"/>
                        <a:pt x="10" y="22"/>
                      </a:cubicBezTo>
                      <a:cubicBezTo>
                        <a:pt x="10" y="22"/>
                        <a:pt x="11" y="21"/>
                        <a:pt x="12" y="21"/>
                      </a:cubicBezTo>
                      <a:cubicBezTo>
                        <a:pt x="9" y="19"/>
                        <a:pt x="8" y="16"/>
                        <a:pt x="6" y="13"/>
                      </a:cubicBezTo>
                      <a:cubicBezTo>
                        <a:pt x="6" y="13"/>
                        <a:pt x="5" y="14"/>
                        <a:pt x="5" y="14"/>
                      </a:cubicBezTo>
                      <a:cubicBezTo>
                        <a:pt x="7" y="17"/>
                        <a:pt x="9" y="19"/>
                        <a:pt x="10" y="22"/>
                      </a:cubicBezTo>
                      <a:cubicBezTo>
                        <a:pt x="11" y="22"/>
                        <a:pt x="12" y="22"/>
                        <a:pt x="12" y="21"/>
                      </a:cubicBezTo>
                      <a:cubicBezTo>
                        <a:pt x="9" y="18"/>
                        <a:pt x="6" y="15"/>
                        <a:pt x="4" y="11"/>
                      </a:cubicBezTo>
                      <a:cubicBezTo>
                        <a:pt x="3" y="10"/>
                        <a:pt x="2" y="11"/>
                        <a:pt x="2" y="12"/>
                      </a:cubicBezTo>
                      <a:cubicBezTo>
                        <a:pt x="2" y="13"/>
                        <a:pt x="2" y="14"/>
                        <a:pt x="3" y="15"/>
                      </a:cubicBezTo>
                      <a:cubicBezTo>
                        <a:pt x="3" y="15"/>
                        <a:pt x="4" y="14"/>
                        <a:pt x="5" y="14"/>
                      </a:cubicBezTo>
                      <a:cubicBezTo>
                        <a:pt x="4" y="13"/>
                        <a:pt x="3" y="12"/>
                        <a:pt x="2" y="11"/>
                      </a:cubicBezTo>
                      <a:cubicBezTo>
                        <a:pt x="2" y="11"/>
                        <a:pt x="1" y="12"/>
                        <a:pt x="1" y="12"/>
                      </a:cubicBezTo>
                      <a:cubicBezTo>
                        <a:pt x="4" y="14"/>
                        <a:pt x="6" y="16"/>
                        <a:pt x="9" y="19"/>
                      </a:cubicBezTo>
                      <a:cubicBezTo>
                        <a:pt x="9" y="18"/>
                        <a:pt x="10" y="18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9" y="16"/>
                        <a:pt x="7" y="17"/>
                        <a:pt x="8" y="18"/>
                      </a:cubicBezTo>
                      <a:cubicBezTo>
                        <a:pt x="9" y="21"/>
                        <a:pt x="11" y="24"/>
                        <a:pt x="12" y="27"/>
                      </a:cubicBezTo>
                      <a:cubicBezTo>
                        <a:pt x="13" y="28"/>
                        <a:pt x="15" y="28"/>
                        <a:pt x="14" y="26"/>
                      </a:cubicBezTo>
                      <a:cubicBezTo>
                        <a:pt x="13" y="24"/>
                        <a:pt x="13" y="22"/>
                        <a:pt x="13" y="20"/>
                      </a:cubicBezTo>
                      <a:cubicBezTo>
                        <a:pt x="12" y="20"/>
                        <a:pt x="11" y="20"/>
                        <a:pt x="11" y="21"/>
                      </a:cubicBezTo>
                      <a:cubicBezTo>
                        <a:pt x="13" y="23"/>
                        <a:pt x="13" y="26"/>
                        <a:pt x="13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6"/>
                        <a:pt x="13" y="24"/>
                        <a:pt x="12" y="22"/>
                      </a:cubicBezTo>
                      <a:cubicBezTo>
                        <a:pt x="11" y="23"/>
                        <a:pt x="11" y="23"/>
                        <a:pt x="10" y="23"/>
                      </a:cubicBezTo>
                      <a:cubicBezTo>
                        <a:pt x="12" y="26"/>
                        <a:pt x="13" y="28"/>
                        <a:pt x="13" y="31"/>
                      </a:cubicBezTo>
                      <a:cubicBezTo>
                        <a:pt x="14" y="31"/>
                        <a:pt x="15" y="31"/>
                        <a:pt x="15" y="30"/>
                      </a:cubicBezTo>
                      <a:cubicBezTo>
                        <a:pt x="14" y="29"/>
                        <a:pt x="13" y="27"/>
                        <a:pt x="12" y="25"/>
                      </a:cubicBezTo>
                      <a:cubicBezTo>
                        <a:pt x="12" y="26"/>
                        <a:pt x="11" y="26"/>
                        <a:pt x="11" y="27"/>
                      </a:cubicBezTo>
                      <a:cubicBezTo>
                        <a:pt x="11" y="28"/>
                        <a:pt x="12" y="29"/>
                        <a:pt x="13" y="31"/>
                      </a:cubicBezTo>
                      <a:cubicBezTo>
                        <a:pt x="13" y="31"/>
                        <a:pt x="13" y="32"/>
                        <a:pt x="13" y="32"/>
                      </a:cubicBezTo>
                      <a:cubicBezTo>
                        <a:pt x="16" y="32"/>
                        <a:pt x="15" y="32"/>
                        <a:pt x="18" y="32"/>
                      </a:cubicBezTo>
                      <a:cubicBezTo>
                        <a:pt x="18" y="32"/>
                        <a:pt x="19" y="32"/>
                        <a:pt x="19" y="31"/>
                      </a:cubicBezTo>
                      <a:cubicBezTo>
                        <a:pt x="18" y="28"/>
                        <a:pt x="16" y="26"/>
                        <a:pt x="15" y="24"/>
                      </a:cubicBezTo>
                      <a:cubicBezTo>
                        <a:pt x="14" y="22"/>
                        <a:pt x="12" y="24"/>
                        <a:pt x="13" y="25"/>
                      </a:cubicBezTo>
                      <a:cubicBezTo>
                        <a:pt x="14" y="27"/>
                        <a:pt x="14" y="29"/>
                        <a:pt x="14" y="32"/>
                      </a:cubicBezTo>
                      <a:cubicBezTo>
                        <a:pt x="15" y="32"/>
                        <a:pt x="16" y="32"/>
                        <a:pt x="16" y="32"/>
                      </a:cubicBezTo>
                      <a:cubicBezTo>
                        <a:pt x="17" y="31"/>
                        <a:pt x="17" y="31"/>
                        <a:pt x="17" y="30"/>
                      </a:cubicBezTo>
                      <a:cubicBezTo>
                        <a:pt x="18" y="31"/>
                        <a:pt x="19" y="30"/>
                        <a:pt x="19" y="29"/>
                      </a:cubicBezTo>
                      <a:cubicBezTo>
                        <a:pt x="18" y="27"/>
                        <a:pt x="17" y="25"/>
                        <a:pt x="15" y="24"/>
                      </a:cubicBezTo>
                      <a:cubicBezTo>
                        <a:pt x="14" y="22"/>
                        <a:pt x="13" y="23"/>
                        <a:pt x="13" y="25"/>
                      </a:cubicBezTo>
                      <a:cubicBezTo>
                        <a:pt x="15" y="27"/>
                        <a:pt x="16" y="30"/>
                        <a:pt x="17" y="32"/>
                      </a:cubicBezTo>
                      <a:cubicBezTo>
                        <a:pt x="18" y="33"/>
                        <a:pt x="20" y="32"/>
                        <a:pt x="19" y="31"/>
                      </a:cubicBezTo>
                      <a:cubicBezTo>
                        <a:pt x="18" y="28"/>
                        <a:pt x="17" y="26"/>
                        <a:pt x="16" y="23"/>
                      </a:cubicBezTo>
                      <a:cubicBezTo>
                        <a:pt x="16" y="23"/>
                        <a:pt x="15" y="24"/>
                        <a:pt x="14" y="24"/>
                      </a:cubicBezTo>
                      <a:cubicBezTo>
                        <a:pt x="16" y="26"/>
                        <a:pt x="17" y="28"/>
                        <a:pt x="19" y="30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19" y="26"/>
                        <a:pt x="17" y="23"/>
                        <a:pt x="16" y="20"/>
                      </a:cubicBezTo>
                      <a:cubicBezTo>
                        <a:pt x="16" y="21"/>
                        <a:pt x="15" y="21"/>
                        <a:pt x="14" y="21"/>
                      </a:cubicBezTo>
                      <a:cubicBezTo>
                        <a:pt x="16" y="24"/>
                        <a:pt x="17" y="26"/>
                        <a:pt x="18" y="29"/>
                      </a:cubicBezTo>
                      <a:cubicBezTo>
                        <a:pt x="18" y="29"/>
                        <a:pt x="19" y="28"/>
                        <a:pt x="20" y="28"/>
                      </a:cubicBezTo>
                      <a:cubicBezTo>
                        <a:pt x="18" y="25"/>
                        <a:pt x="16" y="21"/>
                        <a:pt x="15" y="18"/>
                      </a:cubicBezTo>
                      <a:cubicBezTo>
                        <a:pt x="14" y="18"/>
                        <a:pt x="13" y="19"/>
                        <a:pt x="13" y="19"/>
                      </a:cubicBezTo>
                      <a:cubicBezTo>
                        <a:pt x="14" y="22"/>
                        <a:pt x="16" y="25"/>
                        <a:pt x="17" y="27"/>
                      </a:cubicBezTo>
                      <a:cubicBezTo>
                        <a:pt x="18" y="27"/>
                        <a:pt x="18" y="27"/>
                        <a:pt x="19" y="26"/>
                      </a:cubicBezTo>
                      <a:cubicBezTo>
                        <a:pt x="16" y="22"/>
                        <a:pt x="13" y="19"/>
                        <a:pt x="11" y="14"/>
                      </a:cubicBezTo>
                      <a:cubicBezTo>
                        <a:pt x="10" y="15"/>
                        <a:pt x="9" y="15"/>
                        <a:pt x="9" y="15"/>
                      </a:cubicBezTo>
                      <a:cubicBezTo>
                        <a:pt x="11" y="18"/>
                        <a:pt x="13" y="21"/>
                        <a:pt x="14" y="23"/>
                      </a:cubicBezTo>
                      <a:cubicBezTo>
                        <a:pt x="15" y="24"/>
                        <a:pt x="17" y="23"/>
                        <a:pt x="16" y="22"/>
                      </a:cubicBezTo>
                      <a:cubicBezTo>
                        <a:pt x="14" y="18"/>
                        <a:pt x="11" y="15"/>
                        <a:pt x="9" y="12"/>
                      </a:cubicBezTo>
                      <a:cubicBezTo>
                        <a:pt x="8" y="12"/>
                        <a:pt x="7" y="13"/>
                        <a:pt x="7" y="13"/>
                      </a:cubicBezTo>
                      <a:cubicBezTo>
                        <a:pt x="9" y="15"/>
                        <a:pt x="11" y="18"/>
                        <a:pt x="13" y="20"/>
                      </a:cubicBezTo>
                      <a:cubicBezTo>
                        <a:pt x="14" y="20"/>
                        <a:pt x="14" y="19"/>
                        <a:pt x="15" y="19"/>
                      </a:cubicBezTo>
                      <a:cubicBezTo>
                        <a:pt x="12" y="16"/>
                        <a:pt x="9" y="12"/>
                        <a:pt x="8" y="8"/>
                      </a:cubicBezTo>
                      <a:cubicBezTo>
                        <a:pt x="7" y="9"/>
                        <a:pt x="7" y="9"/>
                        <a:pt x="6" y="10"/>
                      </a:cubicBezTo>
                      <a:cubicBezTo>
                        <a:pt x="10" y="12"/>
                        <a:pt x="12" y="16"/>
                        <a:pt x="14" y="19"/>
                      </a:cubicBezTo>
                      <a:cubicBezTo>
                        <a:pt x="15" y="19"/>
                        <a:pt x="16" y="18"/>
                        <a:pt x="16" y="18"/>
                      </a:cubicBezTo>
                      <a:cubicBezTo>
                        <a:pt x="14" y="15"/>
                        <a:pt x="11" y="12"/>
                        <a:pt x="10" y="8"/>
                      </a:cubicBezTo>
                      <a:cubicBezTo>
                        <a:pt x="9" y="8"/>
                        <a:pt x="9" y="9"/>
                        <a:pt x="8" y="9"/>
                      </a:cubicBezTo>
                      <a:cubicBezTo>
                        <a:pt x="11" y="12"/>
                        <a:pt x="13" y="15"/>
                        <a:pt x="14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2" y="16"/>
                        <a:pt x="10" y="13"/>
                        <a:pt x="8" y="10"/>
                      </a:cubicBezTo>
                      <a:cubicBezTo>
                        <a:pt x="7" y="9"/>
                        <a:pt x="5" y="7"/>
                        <a:pt x="3" y="6"/>
                      </a:cubicBezTo>
                      <a:cubicBezTo>
                        <a:pt x="2" y="4"/>
                        <a:pt x="5" y="7"/>
                        <a:pt x="5" y="7"/>
                      </a:cubicBezTo>
                      <a:cubicBezTo>
                        <a:pt x="6" y="8"/>
                        <a:pt x="6" y="8"/>
                        <a:pt x="7" y="9"/>
                      </a:cubicBezTo>
                      <a:cubicBezTo>
                        <a:pt x="8" y="10"/>
                        <a:pt x="9" y="12"/>
                        <a:pt x="10" y="13"/>
                      </a:cubicBezTo>
                      <a:cubicBezTo>
                        <a:pt x="11" y="14"/>
                        <a:pt x="13" y="12"/>
                        <a:pt x="12" y="11"/>
                      </a:cubicBezTo>
                      <a:cubicBezTo>
                        <a:pt x="10" y="10"/>
                        <a:pt x="9" y="8"/>
                        <a:pt x="8" y="6"/>
                      </a:cubicBezTo>
                      <a:cubicBezTo>
                        <a:pt x="8" y="7"/>
                        <a:pt x="7" y="7"/>
                        <a:pt x="6" y="8"/>
                      </a:cubicBezTo>
                      <a:cubicBezTo>
                        <a:pt x="8" y="10"/>
                        <a:pt x="10" y="14"/>
                        <a:pt x="12" y="17"/>
                      </a:cubicBezTo>
                      <a:cubicBezTo>
                        <a:pt x="13" y="20"/>
                        <a:pt x="14" y="23"/>
                        <a:pt x="16" y="27"/>
                      </a:cubicBezTo>
                      <a:cubicBezTo>
                        <a:pt x="16" y="28"/>
                        <a:pt x="18" y="27"/>
                        <a:pt x="17" y="26"/>
                      </a:cubicBezTo>
                      <a:cubicBezTo>
                        <a:pt x="17" y="25"/>
                        <a:pt x="17" y="25"/>
                        <a:pt x="17" y="24"/>
                      </a:cubicBezTo>
                      <a:cubicBezTo>
                        <a:pt x="16" y="23"/>
                        <a:pt x="14" y="25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6" y="23"/>
                        <a:pt x="16" y="20"/>
                        <a:pt x="15" y="17"/>
                      </a:cubicBezTo>
                      <a:cubicBezTo>
                        <a:pt x="13" y="14"/>
                        <a:pt x="11" y="10"/>
                        <a:pt x="8" y="6"/>
                      </a:cubicBezTo>
                      <a:cubicBezTo>
                        <a:pt x="8" y="5"/>
                        <a:pt x="6" y="6"/>
                        <a:pt x="6" y="8"/>
                      </a:cubicBezTo>
                      <a:cubicBezTo>
                        <a:pt x="8" y="9"/>
                        <a:pt x="9" y="11"/>
                        <a:pt x="10" y="13"/>
                      </a:cubicBezTo>
                      <a:cubicBezTo>
                        <a:pt x="11" y="12"/>
                        <a:pt x="11" y="12"/>
                        <a:pt x="12" y="11"/>
                      </a:cubicBezTo>
                      <a:cubicBezTo>
                        <a:pt x="10" y="10"/>
                        <a:pt x="3" y="0"/>
                        <a:pt x="1" y="4"/>
                      </a:cubicBezTo>
                      <a:cubicBezTo>
                        <a:pt x="0" y="6"/>
                        <a:pt x="3" y="8"/>
                        <a:pt x="4" y="10"/>
                      </a:cubicBezTo>
                      <a:cubicBezTo>
                        <a:pt x="8" y="13"/>
                        <a:pt x="10" y="17"/>
                        <a:pt x="14" y="20"/>
                      </a:cubicBezTo>
                      <a:cubicBezTo>
                        <a:pt x="15" y="21"/>
                        <a:pt x="16" y="20"/>
                        <a:pt x="16" y="19"/>
                      </a:cubicBezTo>
                      <a:cubicBezTo>
                        <a:pt x="15" y="15"/>
                        <a:pt x="13" y="10"/>
                        <a:pt x="10" y="8"/>
                      </a:cubicBezTo>
                      <a:cubicBezTo>
                        <a:pt x="9" y="7"/>
                        <a:pt x="7" y="8"/>
                        <a:pt x="8" y="9"/>
                      </a:cubicBezTo>
                      <a:cubicBezTo>
                        <a:pt x="9" y="13"/>
                        <a:pt x="12" y="16"/>
                        <a:pt x="14" y="19"/>
                      </a:cubicBezTo>
                      <a:cubicBezTo>
                        <a:pt x="15" y="20"/>
                        <a:pt x="17" y="19"/>
                        <a:pt x="16" y="18"/>
                      </a:cubicBezTo>
                      <a:cubicBezTo>
                        <a:pt x="14" y="14"/>
                        <a:pt x="12" y="10"/>
                        <a:pt x="7" y="8"/>
                      </a:cubicBezTo>
                      <a:cubicBezTo>
                        <a:pt x="7" y="7"/>
                        <a:pt x="5" y="8"/>
                        <a:pt x="6" y="9"/>
                      </a:cubicBezTo>
                      <a:cubicBezTo>
                        <a:pt x="7" y="13"/>
                        <a:pt x="10" y="17"/>
                        <a:pt x="13" y="20"/>
                      </a:cubicBezTo>
                      <a:cubicBezTo>
                        <a:pt x="14" y="21"/>
                        <a:pt x="16" y="20"/>
                        <a:pt x="15" y="19"/>
                      </a:cubicBezTo>
                      <a:cubicBezTo>
                        <a:pt x="13" y="16"/>
                        <a:pt x="11" y="14"/>
                        <a:pt x="9" y="12"/>
                      </a:cubicBezTo>
                      <a:cubicBezTo>
                        <a:pt x="7" y="11"/>
                        <a:pt x="6" y="12"/>
                        <a:pt x="7" y="13"/>
                      </a:cubicBezTo>
                      <a:cubicBezTo>
                        <a:pt x="10" y="16"/>
                        <a:pt x="12" y="19"/>
                        <a:pt x="14" y="23"/>
                      </a:cubicBezTo>
                      <a:cubicBezTo>
                        <a:pt x="15" y="23"/>
                        <a:pt x="16" y="23"/>
                        <a:pt x="16" y="22"/>
                      </a:cubicBezTo>
                      <a:cubicBezTo>
                        <a:pt x="14" y="20"/>
                        <a:pt x="13" y="17"/>
                        <a:pt x="11" y="14"/>
                      </a:cubicBezTo>
                      <a:cubicBezTo>
                        <a:pt x="10" y="13"/>
                        <a:pt x="8" y="14"/>
                        <a:pt x="9" y="15"/>
                      </a:cubicBezTo>
                      <a:cubicBezTo>
                        <a:pt x="11" y="20"/>
                        <a:pt x="14" y="24"/>
                        <a:pt x="17" y="27"/>
                      </a:cubicBezTo>
                      <a:cubicBezTo>
                        <a:pt x="18" y="28"/>
                        <a:pt x="20" y="28"/>
                        <a:pt x="19" y="26"/>
                      </a:cubicBezTo>
                      <a:cubicBezTo>
                        <a:pt x="17" y="24"/>
                        <a:pt x="16" y="21"/>
                        <a:pt x="15" y="18"/>
                      </a:cubicBezTo>
                      <a:cubicBezTo>
                        <a:pt x="14" y="17"/>
                        <a:pt x="12" y="18"/>
                        <a:pt x="13" y="19"/>
                      </a:cubicBezTo>
                      <a:cubicBezTo>
                        <a:pt x="14" y="23"/>
                        <a:pt x="16" y="26"/>
                        <a:pt x="18" y="29"/>
                      </a:cubicBezTo>
                      <a:cubicBezTo>
                        <a:pt x="18" y="30"/>
                        <a:pt x="20" y="30"/>
                        <a:pt x="20" y="28"/>
                      </a:cubicBezTo>
                      <a:cubicBezTo>
                        <a:pt x="19" y="25"/>
                        <a:pt x="18" y="23"/>
                        <a:pt x="16" y="20"/>
                      </a:cubicBezTo>
                      <a:cubicBezTo>
                        <a:pt x="16" y="19"/>
                        <a:pt x="14" y="20"/>
                        <a:pt x="14" y="21"/>
                      </a:cubicBezTo>
                      <a:cubicBezTo>
                        <a:pt x="15" y="24"/>
                        <a:pt x="17" y="27"/>
                        <a:pt x="19" y="30"/>
                      </a:cubicBezTo>
                      <a:cubicBezTo>
                        <a:pt x="19" y="32"/>
                        <a:pt x="21" y="30"/>
                        <a:pt x="20" y="29"/>
                      </a:cubicBezTo>
                      <a:cubicBezTo>
                        <a:pt x="19" y="27"/>
                        <a:pt x="18" y="25"/>
                        <a:pt x="16" y="22"/>
                      </a:cubicBezTo>
                      <a:cubicBezTo>
                        <a:pt x="15" y="22"/>
                        <a:pt x="14" y="22"/>
                        <a:pt x="14" y="23"/>
                      </a:cubicBezTo>
                      <a:cubicBezTo>
                        <a:pt x="14" y="26"/>
                        <a:pt x="16" y="29"/>
                        <a:pt x="17" y="32"/>
                      </a:cubicBezTo>
                      <a:cubicBezTo>
                        <a:pt x="18" y="32"/>
                        <a:pt x="18" y="31"/>
                        <a:pt x="19" y="31"/>
                      </a:cubicBezTo>
                      <a:cubicBezTo>
                        <a:pt x="17" y="29"/>
                        <a:pt x="17" y="26"/>
                        <a:pt x="15" y="24"/>
                      </a:cubicBezTo>
                      <a:cubicBezTo>
                        <a:pt x="15" y="24"/>
                        <a:pt x="14" y="24"/>
                        <a:pt x="13" y="25"/>
                      </a:cubicBezTo>
                      <a:cubicBezTo>
                        <a:pt x="15" y="26"/>
                        <a:pt x="16" y="28"/>
                        <a:pt x="17" y="30"/>
                      </a:cubicBezTo>
                      <a:cubicBezTo>
                        <a:pt x="17" y="29"/>
                        <a:pt x="18" y="29"/>
                        <a:pt x="18" y="28"/>
                      </a:cubicBezTo>
                      <a:cubicBezTo>
                        <a:pt x="17" y="27"/>
                        <a:pt x="15" y="27"/>
                        <a:pt x="14" y="27"/>
                      </a:cubicBezTo>
                      <a:cubicBezTo>
                        <a:pt x="13" y="27"/>
                        <a:pt x="12" y="27"/>
                        <a:pt x="13" y="28"/>
                      </a:cubicBezTo>
                      <a:cubicBezTo>
                        <a:pt x="13" y="30"/>
                        <a:pt x="13" y="31"/>
                        <a:pt x="14" y="33"/>
                      </a:cubicBezTo>
                      <a:cubicBezTo>
                        <a:pt x="15" y="34"/>
                        <a:pt x="16" y="33"/>
                        <a:pt x="16" y="32"/>
                      </a:cubicBezTo>
                      <a:cubicBezTo>
                        <a:pt x="17" y="29"/>
                        <a:pt x="16" y="26"/>
                        <a:pt x="15" y="24"/>
                      </a:cubicBezTo>
                      <a:cubicBezTo>
                        <a:pt x="14" y="24"/>
                        <a:pt x="14" y="24"/>
                        <a:pt x="13" y="25"/>
                      </a:cubicBezTo>
                      <a:cubicBezTo>
                        <a:pt x="14" y="27"/>
                        <a:pt x="16" y="29"/>
                        <a:pt x="16" y="31"/>
                      </a:cubicBezTo>
                      <a:cubicBezTo>
                        <a:pt x="17" y="31"/>
                        <a:pt x="17" y="31"/>
                        <a:pt x="18" y="30"/>
                      </a:cubicBezTo>
                      <a:cubicBezTo>
                        <a:pt x="14" y="30"/>
                        <a:pt x="14" y="27"/>
                        <a:pt x="12" y="25"/>
                      </a:cubicBezTo>
                      <a:cubicBezTo>
                        <a:pt x="11" y="24"/>
                        <a:pt x="10" y="25"/>
                        <a:pt x="10" y="26"/>
                      </a:cubicBezTo>
                      <a:cubicBezTo>
                        <a:pt x="11" y="28"/>
                        <a:pt x="12" y="30"/>
                        <a:pt x="13" y="31"/>
                      </a:cubicBezTo>
                      <a:cubicBezTo>
                        <a:pt x="14" y="32"/>
                        <a:pt x="16" y="32"/>
                        <a:pt x="15" y="31"/>
                      </a:cubicBezTo>
                      <a:cubicBezTo>
                        <a:pt x="15" y="27"/>
                        <a:pt x="14" y="25"/>
                        <a:pt x="12" y="22"/>
                      </a:cubicBezTo>
                      <a:cubicBezTo>
                        <a:pt x="11" y="21"/>
                        <a:pt x="9" y="22"/>
                        <a:pt x="10" y="23"/>
                      </a:cubicBezTo>
                      <a:cubicBezTo>
                        <a:pt x="11" y="25"/>
                        <a:pt x="12" y="27"/>
                        <a:pt x="14" y="29"/>
                      </a:cubicBezTo>
                      <a:cubicBezTo>
                        <a:pt x="14" y="30"/>
                        <a:pt x="16" y="29"/>
                        <a:pt x="15" y="28"/>
                      </a:cubicBezTo>
                      <a:cubicBezTo>
                        <a:pt x="15" y="25"/>
                        <a:pt x="15" y="22"/>
                        <a:pt x="12" y="19"/>
                      </a:cubicBezTo>
                      <a:cubicBezTo>
                        <a:pt x="12" y="19"/>
                        <a:pt x="10" y="19"/>
                        <a:pt x="10" y="20"/>
                      </a:cubicBezTo>
                      <a:cubicBezTo>
                        <a:pt x="11" y="22"/>
                        <a:pt x="11" y="25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3" y="23"/>
                        <a:pt x="11" y="20"/>
                        <a:pt x="10" y="17"/>
                      </a:cubicBezTo>
                      <a:cubicBezTo>
                        <a:pt x="9" y="17"/>
                        <a:pt x="9" y="18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0" y="20"/>
                        <a:pt x="11" y="18"/>
                        <a:pt x="10" y="17"/>
                      </a:cubicBezTo>
                      <a:cubicBezTo>
                        <a:pt x="8" y="15"/>
                        <a:pt x="5" y="12"/>
                        <a:pt x="2" y="11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5"/>
                      </a:cubicBezTo>
                      <a:cubicBezTo>
                        <a:pt x="4" y="16"/>
                        <a:pt x="5" y="15"/>
                        <a:pt x="5" y="14"/>
                      </a:cubicBezTo>
                      <a:cubicBezTo>
                        <a:pt x="4" y="13"/>
                        <a:pt x="4" y="13"/>
                        <a:pt x="4" y="12"/>
                      </a:cubicBezTo>
                      <a:cubicBezTo>
                        <a:pt x="3" y="12"/>
                        <a:pt x="3" y="12"/>
                        <a:pt x="2" y="12"/>
                      </a:cubicBezTo>
                      <a:cubicBezTo>
                        <a:pt x="4" y="16"/>
                        <a:pt x="7" y="20"/>
                        <a:pt x="11" y="23"/>
                      </a:cubicBezTo>
                      <a:cubicBezTo>
                        <a:pt x="11" y="23"/>
                        <a:pt x="13" y="23"/>
                        <a:pt x="13" y="22"/>
                      </a:cubicBezTo>
                      <a:cubicBezTo>
                        <a:pt x="11" y="18"/>
                        <a:pt x="9" y="15"/>
                        <a:pt x="6" y="13"/>
                      </a:cubicBezTo>
                      <a:cubicBezTo>
                        <a:pt x="5" y="12"/>
                        <a:pt x="4" y="13"/>
                        <a:pt x="4" y="14"/>
                      </a:cubicBezTo>
                      <a:cubicBezTo>
                        <a:pt x="6" y="17"/>
                        <a:pt x="7" y="20"/>
                        <a:pt x="10" y="23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1" y="18"/>
                        <a:pt x="10" y="14"/>
                        <a:pt x="6" y="12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4"/>
                        <a:pt x="6" y="14"/>
                        <a:pt x="6" y="15"/>
                      </a:cubicBezTo>
                      <a:cubicBezTo>
                        <a:pt x="7" y="16"/>
                        <a:pt x="9" y="15"/>
                        <a:pt x="8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69" name="Freeform 304"/>
                <p:cNvSpPr>
                  <a:spLocks/>
                </p:cNvSpPr>
                <p:nvPr/>
              </p:nvSpPr>
              <p:spPr bwMode="auto">
                <a:xfrm>
                  <a:off x="949" y="1598"/>
                  <a:ext cx="31" cy="30"/>
                </a:xfrm>
                <a:custGeom>
                  <a:avLst/>
                  <a:gdLst>
                    <a:gd name="T0" fmla="*/ 3 w 47"/>
                    <a:gd name="T1" fmla="*/ 30 h 45"/>
                    <a:gd name="T2" fmla="*/ 3 w 47"/>
                    <a:gd name="T3" fmla="*/ 30 h 45"/>
                    <a:gd name="T4" fmla="*/ 4 w 47"/>
                    <a:gd name="T5" fmla="*/ 32 h 45"/>
                    <a:gd name="T6" fmla="*/ 10 w 47"/>
                    <a:gd name="T7" fmla="*/ 23 h 45"/>
                    <a:gd name="T8" fmla="*/ 18 w 47"/>
                    <a:gd name="T9" fmla="*/ 30 h 45"/>
                    <a:gd name="T10" fmla="*/ 20 w 47"/>
                    <a:gd name="T11" fmla="*/ 30 h 45"/>
                    <a:gd name="T12" fmla="*/ 32 w 47"/>
                    <a:gd name="T13" fmla="*/ 10 h 45"/>
                    <a:gd name="T14" fmla="*/ 39 w 47"/>
                    <a:gd name="T15" fmla="*/ 5 h 45"/>
                    <a:gd name="T16" fmla="*/ 39 w 47"/>
                    <a:gd name="T17" fmla="*/ 18 h 45"/>
                    <a:gd name="T18" fmla="*/ 28 w 47"/>
                    <a:gd name="T19" fmla="*/ 41 h 45"/>
                    <a:gd name="T20" fmla="*/ 15 w 47"/>
                    <a:gd name="T21" fmla="*/ 36 h 45"/>
                    <a:gd name="T22" fmla="*/ 3 w 47"/>
                    <a:gd name="T23" fmla="*/ 31 h 45"/>
                    <a:gd name="T24" fmla="*/ 2 w 47"/>
                    <a:gd name="T25" fmla="*/ 33 h 45"/>
                    <a:gd name="T26" fmla="*/ 12 w 47"/>
                    <a:gd name="T27" fmla="*/ 38 h 45"/>
                    <a:gd name="T28" fmla="*/ 30 w 47"/>
                    <a:gd name="T29" fmla="*/ 45 h 45"/>
                    <a:gd name="T30" fmla="*/ 32 w 47"/>
                    <a:gd name="T31" fmla="*/ 44 h 45"/>
                    <a:gd name="T32" fmla="*/ 45 w 47"/>
                    <a:gd name="T33" fmla="*/ 11 h 45"/>
                    <a:gd name="T34" fmla="*/ 34 w 47"/>
                    <a:gd name="T35" fmla="*/ 0 h 45"/>
                    <a:gd name="T36" fmla="*/ 33 w 47"/>
                    <a:gd name="T37" fmla="*/ 1 h 45"/>
                    <a:gd name="T38" fmla="*/ 18 w 47"/>
                    <a:gd name="T39" fmla="*/ 29 h 45"/>
                    <a:gd name="T40" fmla="*/ 20 w 47"/>
                    <a:gd name="T41" fmla="*/ 28 h 45"/>
                    <a:gd name="T42" fmla="*/ 8 w 47"/>
                    <a:gd name="T43" fmla="*/ 20 h 45"/>
                    <a:gd name="T44" fmla="*/ 2 w 47"/>
                    <a:gd name="T45" fmla="*/ 31 h 45"/>
                    <a:gd name="T46" fmla="*/ 3 w 47"/>
                    <a:gd name="T47" fmla="*/ 33 h 45"/>
                    <a:gd name="T48" fmla="*/ 5 w 47"/>
                    <a:gd name="T49" fmla="*/ 32 h 45"/>
                    <a:gd name="T50" fmla="*/ 3 w 47"/>
                    <a:gd name="T51" fmla="*/ 3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47" h="45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1"/>
                        <a:pt x="4" y="31"/>
                        <a:pt x="4" y="32"/>
                      </a:cubicBezTo>
                      <a:cubicBezTo>
                        <a:pt x="5" y="30"/>
                        <a:pt x="7" y="22"/>
                        <a:pt x="10" y="23"/>
                      </a:cubicBezTo>
                      <a:cubicBezTo>
                        <a:pt x="13" y="25"/>
                        <a:pt x="15" y="28"/>
                        <a:pt x="18" y="30"/>
                      </a:cubicBezTo>
                      <a:cubicBezTo>
                        <a:pt x="19" y="31"/>
                        <a:pt x="20" y="31"/>
                        <a:pt x="20" y="30"/>
                      </a:cubicBezTo>
                      <a:cubicBezTo>
                        <a:pt x="25" y="24"/>
                        <a:pt x="29" y="17"/>
                        <a:pt x="32" y="10"/>
                      </a:cubicBezTo>
                      <a:cubicBezTo>
                        <a:pt x="34" y="5"/>
                        <a:pt x="34" y="3"/>
                        <a:pt x="39" y="5"/>
                      </a:cubicBezTo>
                      <a:cubicBezTo>
                        <a:pt x="45" y="8"/>
                        <a:pt x="40" y="15"/>
                        <a:pt x="39" y="18"/>
                      </a:cubicBezTo>
                      <a:cubicBezTo>
                        <a:pt x="38" y="21"/>
                        <a:pt x="31" y="42"/>
                        <a:pt x="28" y="41"/>
                      </a:cubicBezTo>
                      <a:cubicBezTo>
                        <a:pt x="24" y="40"/>
                        <a:pt x="20" y="37"/>
                        <a:pt x="15" y="36"/>
                      </a:cubicBezTo>
                      <a:cubicBezTo>
                        <a:pt x="11" y="34"/>
                        <a:pt x="7" y="33"/>
                        <a:pt x="3" y="31"/>
                      </a:cubicBezTo>
                      <a:cubicBezTo>
                        <a:pt x="2" y="30"/>
                        <a:pt x="0" y="32"/>
                        <a:pt x="2" y="33"/>
                      </a:cubicBezTo>
                      <a:cubicBezTo>
                        <a:pt x="5" y="35"/>
                        <a:pt x="8" y="37"/>
                        <a:pt x="12" y="38"/>
                      </a:cubicBezTo>
                      <a:cubicBezTo>
                        <a:pt x="18" y="40"/>
                        <a:pt x="24" y="43"/>
                        <a:pt x="30" y="45"/>
                      </a:cubicBezTo>
                      <a:cubicBezTo>
                        <a:pt x="31" y="45"/>
                        <a:pt x="32" y="44"/>
                        <a:pt x="32" y="44"/>
                      </a:cubicBezTo>
                      <a:cubicBezTo>
                        <a:pt x="36" y="33"/>
                        <a:pt x="42" y="22"/>
                        <a:pt x="45" y="11"/>
                      </a:cubicBezTo>
                      <a:cubicBezTo>
                        <a:pt x="47" y="4"/>
                        <a:pt x="40" y="2"/>
                        <a:pt x="34" y="0"/>
                      </a:cubicBezTo>
                      <a:cubicBezTo>
                        <a:pt x="34" y="0"/>
                        <a:pt x="33" y="1"/>
                        <a:pt x="33" y="1"/>
                      </a:cubicBezTo>
                      <a:cubicBezTo>
                        <a:pt x="28" y="11"/>
                        <a:pt x="24" y="20"/>
                        <a:pt x="18" y="29"/>
                      </a:cubicBezTo>
                      <a:cubicBezTo>
                        <a:pt x="19" y="28"/>
                        <a:pt x="19" y="28"/>
                        <a:pt x="20" y="28"/>
                      </a:cubicBezTo>
                      <a:cubicBezTo>
                        <a:pt x="18" y="26"/>
                        <a:pt x="12" y="19"/>
                        <a:pt x="8" y="20"/>
                      </a:cubicBezTo>
                      <a:cubicBezTo>
                        <a:pt x="4" y="21"/>
                        <a:pt x="3" y="28"/>
                        <a:pt x="2" y="31"/>
                      </a:cubicBezTo>
                      <a:cubicBezTo>
                        <a:pt x="1" y="32"/>
                        <a:pt x="2" y="33"/>
                        <a:pt x="3" y="33"/>
                      </a:cubicBezTo>
                      <a:cubicBezTo>
                        <a:pt x="4" y="33"/>
                        <a:pt x="5" y="32"/>
                        <a:pt x="5" y="32"/>
                      </a:cubicBezTo>
                      <a:cubicBezTo>
                        <a:pt x="6" y="31"/>
                        <a:pt x="4" y="29"/>
                        <a:pt x="3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0" name="Freeform 305"/>
                <p:cNvSpPr>
                  <a:spLocks/>
                </p:cNvSpPr>
                <p:nvPr/>
              </p:nvSpPr>
              <p:spPr bwMode="auto">
                <a:xfrm>
                  <a:off x="951" y="1598"/>
                  <a:ext cx="28" cy="28"/>
                </a:xfrm>
                <a:custGeom>
                  <a:avLst/>
                  <a:gdLst>
                    <a:gd name="T0" fmla="*/ 4 w 43"/>
                    <a:gd name="T1" fmla="*/ 31 h 42"/>
                    <a:gd name="T2" fmla="*/ 6 w 43"/>
                    <a:gd name="T3" fmla="*/ 25 h 42"/>
                    <a:gd name="T4" fmla="*/ 4 w 43"/>
                    <a:gd name="T5" fmla="*/ 26 h 42"/>
                    <a:gd name="T6" fmla="*/ 3 w 43"/>
                    <a:gd name="T7" fmla="*/ 26 h 42"/>
                    <a:gd name="T8" fmla="*/ 8 w 43"/>
                    <a:gd name="T9" fmla="*/ 34 h 42"/>
                    <a:gd name="T10" fmla="*/ 9 w 43"/>
                    <a:gd name="T11" fmla="*/ 27 h 42"/>
                    <a:gd name="T12" fmla="*/ 7 w 43"/>
                    <a:gd name="T13" fmla="*/ 27 h 42"/>
                    <a:gd name="T14" fmla="*/ 12 w 43"/>
                    <a:gd name="T15" fmla="*/ 35 h 42"/>
                    <a:gd name="T16" fmla="*/ 12 w 43"/>
                    <a:gd name="T17" fmla="*/ 37 h 42"/>
                    <a:gd name="T18" fmla="*/ 13 w 43"/>
                    <a:gd name="T19" fmla="*/ 31 h 42"/>
                    <a:gd name="T20" fmla="*/ 14 w 43"/>
                    <a:gd name="T21" fmla="*/ 34 h 42"/>
                    <a:gd name="T22" fmla="*/ 16 w 43"/>
                    <a:gd name="T23" fmla="*/ 32 h 42"/>
                    <a:gd name="T24" fmla="*/ 23 w 43"/>
                    <a:gd name="T25" fmla="*/ 31 h 42"/>
                    <a:gd name="T26" fmla="*/ 22 w 43"/>
                    <a:gd name="T27" fmla="*/ 23 h 42"/>
                    <a:gd name="T28" fmla="*/ 16 w 43"/>
                    <a:gd name="T29" fmla="*/ 32 h 42"/>
                    <a:gd name="T30" fmla="*/ 21 w 43"/>
                    <a:gd name="T31" fmla="*/ 29 h 42"/>
                    <a:gd name="T32" fmla="*/ 31 w 43"/>
                    <a:gd name="T33" fmla="*/ 10 h 42"/>
                    <a:gd name="T34" fmla="*/ 29 w 43"/>
                    <a:gd name="T35" fmla="*/ 12 h 42"/>
                    <a:gd name="T36" fmla="*/ 23 w 43"/>
                    <a:gd name="T37" fmla="*/ 34 h 42"/>
                    <a:gd name="T38" fmla="*/ 25 w 43"/>
                    <a:gd name="T39" fmla="*/ 39 h 42"/>
                    <a:gd name="T40" fmla="*/ 28 w 43"/>
                    <a:gd name="T41" fmla="*/ 31 h 42"/>
                    <a:gd name="T42" fmla="*/ 29 w 43"/>
                    <a:gd name="T43" fmla="*/ 19 h 42"/>
                    <a:gd name="T44" fmla="*/ 25 w 43"/>
                    <a:gd name="T45" fmla="*/ 35 h 42"/>
                    <a:gd name="T46" fmla="*/ 32 w 43"/>
                    <a:gd name="T47" fmla="*/ 34 h 42"/>
                    <a:gd name="T48" fmla="*/ 38 w 43"/>
                    <a:gd name="T49" fmla="*/ 10 h 42"/>
                    <a:gd name="T50" fmla="*/ 34 w 43"/>
                    <a:gd name="T51" fmla="*/ 10 h 42"/>
                    <a:gd name="T52" fmla="*/ 36 w 43"/>
                    <a:gd name="T53" fmla="*/ 12 h 42"/>
                    <a:gd name="T54" fmla="*/ 32 w 43"/>
                    <a:gd name="T55" fmla="*/ 11 h 42"/>
                    <a:gd name="T56" fmla="*/ 34 w 43"/>
                    <a:gd name="T57" fmla="*/ 16 h 42"/>
                    <a:gd name="T58" fmla="*/ 32 w 43"/>
                    <a:gd name="T59" fmla="*/ 14 h 42"/>
                    <a:gd name="T60" fmla="*/ 35 w 43"/>
                    <a:gd name="T61" fmla="*/ 10 h 42"/>
                    <a:gd name="T62" fmla="*/ 30 w 43"/>
                    <a:gd name="T63" fmla="*/ 33 h 42"/>
                    <a:gd name="T64" fmla="*/ 28 w 43"/>
                    <a:gd name="T65" fmla="*/ 36 h 42"/>
                    <a:gd name="T66" fmla="*/ 32 w 43"/>
                    <a:gd name="T67" fmla="*/ 20 h 42"/>
                    <a:gd name="T68" fmla="*/ 25 w 43"/>
                    <a:gd name="T69" fmla="*/ 30 h 42"/>
                    <a:gd name="T70" fmla="*/ 22 w 43"/>
                    <a:gd name="T71" fmla="*/ 39 h 42"/>
                    <a:gd name="T72" fmla="*/ 26 w 43"/>
                    <a:gd name="T73" fmla="*/ 35 h 42"/>
                    <a:gd name="T74" fmla="*/ 31 w 43"/>
                    <a:gd name="T75" fmla="*/ 12 h 42"/>
                    <a:gd name="T76" fmla="*/ 28 w 43"/>
                    <a:gd name="T77" fmla="*/ 9 h 42"/>
                    <a:gd name="T78" fmla="*/ 19 w 43"/>
                    <a:gd name="T79" fmla="*/ 27 h 42"/>
                    <a:gd name="T80" fmla="*/ 19 w 43"/>
                    <a:gd name="T81" fmla="*/ 33 h 42"/>
                    <a:gd name="T82" fmla="*/ 25 w 43"/>
                    <a:gd name="T83" fmla="*/ 24 h 42"/>
                    <a:gd name="T84" fmla="*/ 20 w 43"/>
                    <a:gd name="T85" fmla="*/ 32 h 42"/>
                    <a:gd name="T86" fmla="*/ 20 w 43"/>
                    <a:gd name="T87" fmla="*/ 40 h 42"/>
                    <a:gd name="T88" fmla="*/ 23 w 43"/>
                    <a:gd name="T89" fmla="*/ 39 h 42"/>
                    <a:gd name="T90" fmla="*/ 12 w 43"/>
                    <a:gd name="T91" fmla="*/ 30 h 42"/>
                    <a:gd name="T92" fmla="*/ 7 w 43"/>
                    <a:gd name="T93" fmla="*/ 31 h 42"/>
                    <a:gd name="T94" fmla="*/ 12 w 43"/>
                    <a:gd name="T95" fmla="*/ 35 h 42"/>
                    <a:gd name="T96" fmla="*/ 9 w 43"/>
                    <a:gd name="T97" fmla="*/ 33 h 42"/>
                    <a:gd name="T98" fmla="*/ 9 w 43"/>
                    <a:gd name="T99" fmla="*/ 26 h 42"/>
                    <a:gd name="T100" fmla="*/ 5 w 43"/>
                    <a:gd name="T101" fmla="*/ 26 h 42"/>
                    <a:gd name="T102" fmla="*/ 3 w 43"/>
                    <a:gd name="T103" fmla="*/ 28 h 42"/>
                    <a:gd name="T104" fmla="*/ 6 w 43"/>
                    <a:gd name="T105" fmla="*/ 34 h 42"/>
                    <a:gd name="T106" fmla="*/ 6 w 43"/>
                    <a:gd name="T107" fmla="*/ 24 h 42"/>
                    <a:gd name="T108" fmla="*/ 2 w 43"/>
                    <a:gd name="T109" fmla="*/ 26 h 42"/>
                    <a:gd name="T110" fmla="*/ 4 w 43"/>
                    <a:gd name="T111" fmla="*/ 3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" h="42">
                      <a:moveTo>
                        <a:pt x="7" y="30"/>
                      </a:moveTo>
                      <a:cubicBezTo>
                        <a:pt x="7" y="28"/>
                        <a:pt x="7" y="27"/>
                        <a:pt x="7" y="26"/>
                      </a:cubicBezTo>
                      <a:cubicBezTo>
                        <a:pt x="7" y="24"/>
                        <a:pt x="5" y="23"/>
                        <a:pt x="4" y="25"/>
                      </a:cubicBezTo>
                      <a:cubicBezTo>
                        <a:pt x="3" y="27"/>
                        <a:pt x="2" y="29"/>
                        <a:pt x="1" y="31"/>
                      </a:cubicBezTo>
                      <a:cubicBezTo>
                        <a:pt x="2" y="31"/>
                        <a:pt x="3" y="31"/>
                        <a:pt x="4" y="31"/>
                      </a:cubicBezTo>
                      <a:cubicBezTo>
                        <a:pt x="4" y="30"/>
                        <a:pt x="4" y="28"/>
                        <a:pt x="5" y="26"/>
                      </a:cubicBezTo>
                      <a:cubicBezTo>
                        <a:pt x="5" y="25"/>
                        <a:pt x="3" y="24"/>
                        <a:pt x="2" y="26"/>
                      </a:cubicBezTo>
                      <a:cubicBezTo>
                        <a:pt x="1" y="27"/>
                        <a:pt x="1" y="29"/>
                        <a:pt x="0" y="31"/>
                      </a:cubicBezTo>
                      <a:cubicBezTo>
                        <a:pt x="0" y="33"/>
                        <a:pt x="2" y="34"/>
                        <a:pt x="3" y="32"/>
                      </a:cubicBezTo>
                      <a:cubicBezTo>
                        <a:pt x="4" y="30"/>
                        <a:pt x="5" y="27"/>
                        <a:pt x="6" y="25"/>
                      </a:cubicBezTo>
                      <a:cubicBezTo>
                        <a:pt x="5" y="25"/>
                        <a:pt x="4" y="25"/>
                        <a:pt x="3" y="24"/>
                      </a:cubicBezTo>
                      <a:cubicBezTo>
                        <a:pt x="3" y="28"/>
                        <a:pt x="2" y="31"/>
                        <a:pt x="2" y="34"/>
                      </a:cubicBezTo>
                      <a:cubicBezTo>
                        <a:pt x="2" y="35"/>
                        <a:pt x="5" y="36"/>
                        <a:pt x="5" y="34"/>
                      </a:cubicBezTo>
                      <a:cubicBezTo>
                        <a:pt x="6" y="32"/>
                        <a:pt x="6" y="29"/>
                        <a:pt x="7" y="26"/>
                      </a:cubicBezTo>
                      <a:cubicBezTo>
                        <a:pt x="6" y="26"/>
                        <a:pt x="5" y="26"/>
                        <a:pt x="4" y="26"/>
                      </a:cubicBezTo>
                      <a:cubicBezTo>
                        <a:pt x="4" y="29"/>
                        <a:pt x="4" y="32"/>
                        <a:pt x="3" y="34"/>
                      </a:cubicBezTo>
                      <a:cubicBezTo>
                        <a:pt x="4" y="34"/>
                        <a:pt x="5" y="34"/>
                        <a:pt x="6" y="34"/>
                      </a:cubicBezTo>
                      <a:cubicBezTo>
                        <a:pt x="7" y="31"/>
                        <a:pt x="7" y="28"/>
                        <a:pt x="7" y="25"/>
                      </a:cubicBezTo>
                      <a:cubicBezTo>
                        <a:pt x="7" y="23"/>
                        <a:pt x="5" y="23"/>
                        <a:pt x="4" y="24"/>
                      </a:cubicBezTo>
                      <a:cubicBezTo>
                        <a:pt x="4" y="25"/>
                        <a:pt x="3" y="26"/>
                        <a:pt x="3" y="26"/>
                      </a:cubicBezTo>
                      <a:cubicBezTo>
                        <a:pt x="4" y="27"/>
                        <a:pt x="5" y="27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28"/>
                        <a:pt x="5" y="31"/>
                        <a:pt x="5" y="34"/>
                      </a:cubicBezTo>
                      <a:cubicBezTo>
                        <a:pt x="5" y="36"/>
                        <a:pt x="8" y="36"/>
                        <a:pt x="8" y="34"/>
                      </a:cubicBezTo>
                      <a:cubicBezTo>
                        <a:pt x="8" y="31"/>
                        <a:pt x="8" y="29"/>
                        <a:pt x="8" y="26"/>
                      </a:cubicBezTo>
                      <a:cubicBezTo>
                        <a:pt x="7" y="26"/>
                        <a:pt x="6" y="26"/>
                        <a:pt x="5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7" y="34"/>
                        <a:pt x="8" y="34"/>
                        <a:pt x="8" y="34"/>
                      </a:cubicBezTo>
                      <a:cubicBezTo>
                        <a:pt x="8" y="31"/>
                        <a:pt x="9" y="29"/>
                        <a:pt x="9" y="27"/>
                      </a:cubicBezTo>
                      <a:cubicBezTo>
                        <a:pt x="8" y="27"/>
                        <a:pt x="7" y="27"/>
                        <a:pt x="7" y="27"/>
                      </a:cubicBezTo>
                      <a:cubicBezTo>
                        <a:pt x="7" y="30"/>
                        <a:pt x="7" y="32"/>
                        <a:pt x="7" y="35"/>
                      </a:cubicBezTo>
                      <a:cubicBezTo>
                        <a:pt x="8" y="35"/>
                        <a:pt x="9" y="35"/>
                        <a:pt x="10" y="35"/>
                      </a:cubicBezTo>
                      <a:cubicBezTo>
                        <a:pt x="9" y="32"/>
                        <a:pt x="9" y="30"/>
                        <a:pt x="10" y="27"/>
                      </a:cubicBezTo>
                      <a:cubicBezTo>
                        <a:pt x="9" y="27"/>
                        <a:pt x="8" y="27"/>
                        <a:pt x="7" y="27"/>
                      </a:cubicBezTo>
                      <a:cubicBezTo>
                        <a:pt x="7" y="28"/>
                        <a:pt x="7" y="30"/>
                        <a:pt x="7" y="31"/>
                      </a:cubicBezTo>
                      <a:cubicBezTo>
                        <a:pt x="7" y="31"/>
                        <a:pt x="8" y="31"/>
                        <a:pt x="9" y="32"/>
                      </a:cubicBezTo>
                      <a:cubicBezTo>
                        <a:pt x="8" y="29"/>
                        <a:pt x="8" y="26"/>
                        <a:pt x="7" y="23"/>
                      </a:cubicBezTo>
                      <a:cubicBezTo>
                        <a:pt x="6" y="23"/>
                        <a:pt x="6" y="24"/>
                        <a:pt x="5" y="24"/>
                      </a:cubicBezTo>
                      <a:cubicBezTo>
                        <a:pt x="9" y="26"/>
                        <a:pt x="11" y="30"/>
                        <a:pt x="12" y="35"/>
                      </a:cubicBezTo>
                      <a:cubicBezTo>
                        <a:pt x="13" y="34"/>
                        <a:pt x="14" y="34"/>
                        <a:pt x="15" y="34"/>
                      </a:cubicBezTo>
                      <a:cubicBezTo>
                        <a:pt x="14" y="33"/>
                        <a:pt x="13" y="31"/>
                        <a:pt x="12" y="30"/>
                      </a:cubicBezTo>
                      <a:cubicBezTo>
                        <a:pt x="12" y="29"/>
                        <a:pt x="10" y="29"/>
                        <a:pt x="10" y="31"/>
                      </a:cubicBezTo>
                      <a:cubicBezTo>
                        <a:pt x="10" y="33"/>
                        <a:pt x="10" y="35"/>
                        <a:pt x="10" y="38"/>
                      </a:cubicBezTo>
                      <a:cubicBezTo>
                        <a:pt x="11" y="37"/>
                        <a:pt x="12" y="37"/>
                        <a:pt x="12" y="37"/>
                      </a:cubicBezTo>
                      <a:cubicBezTo>
                        <a:pt x="11" y="35"/>
                        <a:pt x="10" y="33"/>
                        <a:pt x="9" y="30"/>
                      </a:cubicBezTo>
                      <a:cubicBezTo>
                        <a:pt x="9" y="31"/>
                        <a:pt x="8" y="31"/>
                        <a:pt x="8" y="32"/>
                      </a:cubicBezTo>
                      <a:cubicBezTo>
                        <a:pt x="11" y="32"/>
                        <a:pt x="13" y="34"/>
                        <a:pt x="14" y="36"/>
                      </a:cubicBezTo>
                      <a:cubicBezTo>
                        <a:pt x="14" y="35"/>
                        <a:pt x="15" y="35"/>
                        <a:pt x="16" y="34"/>
                      </a:cubicBezTo>
                      <a:cubicBezTo>
                        <a:pt x="15" y="33"/>
                        <a:pt x="14" y="32"/>
                        <a:pt x="13" y="31"/>
                      </a:cubicBezTo>
                      <a:cubicBezTo>
                        <a:pt x="12" y="31"/>
                        <a:pt x="12" y="32"/>
                        <a:pt x="11" y="33"/>
                      </a:cubicBezTo>
                      <a:cubicBezTo>
                        <a:pt x="14" y="34"/>
                        <a:pt x="16" y="36"/>
                        <a:pt x="17" y="38"/>
                      </a:cubicBezTo>
                      <a:cubicBezTo>
                        <a:pt x="18" y="38"/>
                        <a:pt x="18" y="37"/>
                        <a:pt x="19" y="36"/>
                      </a:cubicBezTo>
                      <a:cubicBezTo>
                        <a:pt x="18" y="35"/>
                        <a:pt x="16" y="33"/>
                        <a:pt x="16" y="32"/>
                      </a:cubicBezTo>
                      <a:cubicBezTo>
                        <a:pt x="15" y="32"/>
                        <a:pt x="15" y="33"/>
                        <a:pt x="14" y="34"/>
                      </a:cubicBezTo>
                      <a:cubicBezTo>
                        <a:pt x="17" y="35"/>
                        <a:pt x="19" y="37"/>
                        <a:pt x="20" y="40"/>
                      </a:cubicBezTo>
                      <a:cubicBezTo>
                        <a:pt x="21" y="40"/>
                        <a:pt x="22" y="39"/>
                        <a:pt x="22" y="39"/>
                      </a:cubicBezTo>
                      <a:cubicBezTo>
                        <a:pt x="21" y="37"/>
                        <a:pt x="20" y="34"/>
                        <a:pt x="19" y="32"/>
                      </a:cubicBezTo>
                      <a:cubicBezTo>
                        <a:pt x="19" y="32"/>
                        <a:pt x="18" y="33"/>
                        <a:pt x="17" y="33"/>
                      </a:cubicBezTo>
                      <a:cubicBezTo>
                        <a:pt x="17" y="35"/>
                        <a:pt x="17" y="34"/>
                        <a:pt x="16" y="32"/>
                      </a:cubicBezTo>
                      <a:cubicBezTo>
                        <a:pt x="16" y="31"/>
                        <a:pt x="15" y="30"/>
                        <a:pt x="15" y="28"/>
                      </a:cubicBezTo>
                      <a:cubicBezTo>
                        <a:pt x="14" y="29"/>
                        <a:pt x="14" y="30"/>
                        <a:pt x="13" y="30"/>
                      </a:cubicBezTo>
                      <a:cubicBezTo>
                        <a:pt x="16" y="32"/>
                        <a:pt x="18" y="35"/>
                        <a:pt x="21" y="37"/>
                      </a:cubicBezTo>
                      <a:cubicBezTo>
                        <a:pt x="22" y="37"/>
                        <a:pt x="23" y="37"/>
                        <a:pt x="24" y="37"/>
                      </a:cubicBezTo>
                      <a:cubicBezTo>
                        <a:pt x="23" y="34"/>
                        <a:pt x="23" y="33"/>
                        <a:pt x="23" y="31"/>
                      </a:cubicBezTo>
                      <a:cubicBezTo>
                        <a:pt x="22" y="29"/>
                        <a:pt x="20" y="30"/>
                        <a:pt x="20" y="31"/>
                      </a:cubicBezTo>
                      <a:cubicBezTo>
                        <a:pt x="19" y="32"/>
                        <a:pt x="19" y="33"/>
                        <a:pt x="19" y="35"/>
                      </a:cubicBezTo>
                      <a:cubicBezTo>
                        <a:pt x="19" y="36"/>
                        <a:pt x="22" y="37"/>
                        <a:pt x="22" y="35"/>
                      </a:cubicBezTo>
                      <a:cubicBezTo>
                        <a:pt x="23" y="31"/>
                        <a:pt x="23" y="27"/>
                        <a:pt x="25" y="24"/>
                      </a:cubicBezTo>
                      <a:cubicBezTo>
                        <a:pt x="24" y="23"/>
                        <a:pt x="23" y="23"/>
                        <a:pt x="22" y="23"/>
                      </a:cubicBezTo>
                      <a:cubicBezTo>
                        <a:pt x="21" y="26"/>
                        <a:pt x="20" y="30"/>
                        <a:pt x="18" y="33"/>
                      </a:cubicBezTo>
                      <a:cubicBezTo>
                        <a:pt x="18" y="35"/>
                        <a:pt x="21" y="36"/>
                        <a:pt x="21" y="34"/>
                      </a:cubicBezTo>
                      <a:cubicBezTo>
                        <a:pt x="23" y="29"/>
                        <a:pt x="24" y="25"/>
                        <a:pt x="26" y="20"/>
                      </a:cubicBezTo>
                      <a:cubicBezTo>
                        <a:pt x="27" y="18"/>
                        <a:pt x="25" y="17"/>
                        <a:pt x="24" y="19"/>
                      </a:cubicBezTo>
                      <a:cubicBezTo>
                        <a:pt x="21" y="23"/>
                        <a:pt x="19" y="27"/>
                        <a:pt x="16" y="32"/>
                      </a:cubicBezTo>
                      <a:cubicBezTo>
                        <a:pt x="15" y="33"/>
                        <a:pt x="18" y="35"/>
                        <a:pt x="19" y="33"/>
                      </a:cubicBezTo>
                      <a:cubicBezTo>
                        <a:pt x="22" y="28"/>
                        <a:pt x="24" y="22"/>
                        <a:pt x="27" y="16"/>
                      </a:cubicBezTo>
                      <a:cubicBezTo>
                        <a:pt x="26" y="16"/>
                        <a:pt x="26" y="15"/>
                        <a:pt x="25" y="15"/>
                      </a:cubicBezTo>
                      <a:cubicBezTo>
                        <a:pt x="22" y="19"/>
                        <a:pt x="20" y="23"/>
                        <a:pt x="18" y="28"/>
                      </a:cubicBezTo>
                      <a:cubicBezTo>
                        <a:pt x="18" y="29"/>
                        <a:pt x="20" y="30"/>
                        <a:pt x="21" y="29"/>
                      </a:cubicBezTo>
                      <a:cubicBezTo>
                        <a:pt x="26" y="24"/>
                        <a:pt x="27" y="17"/>
                        <a:pt x="31" y="11"/>
                      </a:cubicBezTo>
                      <a:cubicBezTo>
                        <a:pt x="30" y="11"/>
                        <a:pt x="29" y="10"/>
                        <a:pt x="28" y="10"/>
                      </a:cubicBezTo>
                      <a:cubicBezTo>
                        <a:pt x="26" y="14"/>
                        <a:pt x="24" y="19"/>
                        <a:pt x="23" y="23"/>
                      </a:cubicBezTo>
                      <a:cubicBezTo>
                        <a:pt x="24" y="24"/>
                        <a:pt x="25" y="24"/>
                        <a:pt x="26" y="24"/>
                      </a:cubicBezTo>
                      <a:cubicBezTo>
                        <a:pt x="27" y="19"/>
                        <a:pt x="28" y="14"/>
                        <a:pt x="31" y="10"/>
                      </a:cubicBezTo>
                      <a:cubicBezTo>
                        <a:pt x="30" y="10"/>
                        <a:pt x="29" y="9"/>
                        <a:pt x="28" y="9"/>
                      </a:cubicBezTo>
                      <a:cubicBezTo>
                        <a:pt x="27" y="17"/>
                        <a:pt x="23" y="24"/>
                        <a:pt x="20" y="32"/>
                      </a:cubicBezTo>
                      <a:cubicBezTo>
                        <a:pt x="20" y="34"/>
                        <a:pt x="23" y="35"/>
                        <a:pt x="23" y="33"/>
                      </a:cubicBezTo>
                      <a:cubicBezTo>
                        <a:pt x="26" y="26"/>
                        <a:pt x="26" y="18"/>
                        <a:pt x="31" y="13"/>
                      </a:cubicBezTo>
                      <a:cubicBezTo>
                        <a:pt x="30" y="12"/>
                        <a:pt x="29" y="12"/>
                        <a:pt x="29" y="12"/>
                      </a:cubicBezTo>
                      <a:cubicBezTo>
                        <a:pt x="27" y="19"/>
                        <a:pt x="24" y="25"/>
                        <a:pt x="23" y="32"/>
                      </a:cubicBezTo>
                      <a:cubicBezTo>
                        <a:pt x="23" y="34"/>
                        <a:pt x="25" y="34"/>
                        <a:pt x="26" y="33"/>
                      </a:cubicBezTo>
                      <a:cubicBezTo>
                        <a:pt x="28" y="27"/>
                        <a:pt x="30" y="21"/>
                        <a:pt x="32" y="16"/>
                      </a:cubicBezTo>
                      <a:cubicBezTo>
                        <a:pt x="32" y="15"/>
                        <a:pt x="31" y="15"/>
                        <a:pt x="30" y="15"/>
                      </a:cubicBezTo>
                      <a:cubicBezTo>
                        <a:pt x="27" y="21"/>
                        <a:pt x="24" y="27"/>
                        <a:pt x="23" y="34"/>
                      </a:cubicBezTo>
                      <a:cubicBezTo>
                        <a:pt x="23" y="36"/>
                        <a:pt x="25" y="36"/>
                        <a:pt x="26" y="35"/>
                      </a:cubicBezTo>
                      <a:cubicBezTo>
                        <a:pt x="27" y="32"/>
                        <a:pt x="27" y="29"/>
                        <a:pt x="28" y="27"/>
                      </a:cubicBezTo>
                      <a:cubicBezTo>
                        <a:pt x="27" y="26"/>
                        <a:pt x="26" y="26"/>
                        <a:pt x="25" y="26"/>
                      </a:cubicBezTo>
                      <a:cubicBezTo>
                        <a:pt x="25" y="30"/>
                        <a:pt x="24" y="35"/>
                        <a:pt x="22" y="39"/>
                      </a:cubicBezTo>
                      <a:cubicBezTo>
                        <a:pt x="23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4" y="35"/>
                        <a:pt x="23" y="35"/>
                        <a:pt x="22" y="35"/>
                      </a:cubicBezTo>
                      <a:cubicBezTo>
                        <a:pt x="22" y="38"/>
                        <a:pt x="22" y="37"/>
                        <a:pt x="22" y="40"/>
                      </a:cubicBezTo>
                      <a:cubicBezTo>
                        <a:pt x="23" y="41"/>
                        <a:pt x="25" y="41"/>
                        <a:pt x="25" y="40"/>
                      </a:cubicBezTo>
                      <a:cubicBezTo>
                        <a:pt x="27" y="37"/>
                        <a:pt x="27" y="34"/>
                        <a:pt x="28" y="31"/>
                      </a:cubicBezTo>
                      <a:cubicBezTo>
                        <a:pt x="27" y="30"/>
                        <a:pt x="26" y="30"/>
                        <a:pt x="25" y="30"/>
                      </a:cubicBezTo>
                      <a:cubicBezTo>
                        <a:pt x="26" y="33"/>
                        <a:pt x="25" y="36"/>
                        <a:pt x="25" y="38"/>
                      </a:cubicBezTo>
                      <a:cubicBezTo>
                        <a:pt x="26" y="39"/>
                        <a:pt x="27" y="39"/>
                        <a:pt x="28" y="39"/>
                      </a:cubicBezTo>
                      <a:cubicBezTo>
                        <a:pt x="28" y="32"/>
                        <a:pt x="30" y="26"/>
                        <a:pt x="32" y="20"/>
                      </a:cubicBezTo>
                      <a:cubicBezTo>
                        <a:pt x="31" y="20"/>
                        <a:pt x="30" y="20"/>
                        <a:pt x="29" y="19"/>
                      </a:cubicBezTo>
                      <a:cubicBezTo>
                        <a:pt x="28" y="24"/>
                        <a:pt x="26" y="30"/>
                        <a:pt x="25" y="35"/>
                      </a:cubicBezTo>
                      <a:cubicBezTo>
                        <a:pt x="25" y="36"/>
                        <a:pt x="27" y="37"/>
                        <a:pt x="28" y="36"/>
                      </a:cubicBezTo>
                      <a:cubicBezTo>
                        <a:pt x="31" y="30"/>
                        <a:pt x="33" y="24"/>
                        <a:pt x="35" y="17"/>
                      </a:cubicBezTo>
                      <a:cubicBezTo>
                        <a:pt x="35" y="16"/>
                        <a:pt x="33" y="15"/>
                        <a:pt x="32" y="16"/>
                      </a:cubicBezTo>
                      <a:cubicBezTo>
                        <a:pt x="29" y="22"/>
                        <a:pt x="26" y="29"/>
                        <a:pt x="25" y="35"/>
                      </a:cubicBezTo>
                      <a:cubicBezTo>
                        <a:pt x="24" y="37"/>
                        <a:pt x="26" y="38"/>
                        <a:pt x="27" y="37"/>
                      </a:cubicBezTo>
                      <a:cubicBezTo>
                        <a:pt x="34" y="32"/>
                        <a:pt x="35" y="21"/>
                        <a:pt x="38" y="14"/>
                      </a:cubicBezTo>
                      <a:cubicBezTo>
                        <a:pt x="37" y="14"/>
                        <a:pt x="36" y="14"/>
                        <a:pt x="36" y="13"/>
                      </a:cubicBezTo>
                      <a:cubicBezTo>
                        <a:pt x="36" y="20"/>
                        <a:pt x="31" y="26"/>
                        <a:pt x="29" y="33"/>
                      </a:cubicBezTo>
                      <a:cubicBezTo>
                        <a:pt x="29" y="35"/>
                        <a:pt x="31" y="36"/>
                        <a:pt x="32" y="34"/>
                      </a:cubicBezTo>
                      <a:cubicBezTo>
                        <a:pt x="35" y="28"/>
                        <a:pt x="37" y="21"/>
                        <a:pt x="40" y="14"/>
                      </a:cubicBezTo>
                      <a:cubicBezTo>
                        <a:pt x="39" y="14"/>
                        <a:pt x="38" y="14"/>
                        <a:pt x="37" y="13"/>
                      </a:cubicBezTo>
                      <a:cubicBezTo>
                        <a:pt x="36" y="18"/>
                        <a:pt x="34" y="23"/>
                        <a:pt x="31" y="27"/>
                      </a:cubicBezTo>
                      <a:cubicBezTo>
                        <a:pt x="31" y="28"/>
                        <a:pt x="32" y="28"/>
                        <a:pt x="33" y="29"/>
                      </a:cubicBezTo>
                      <a:cubicBezTo>
                        <a:pt x="35" y="22"/>
                        <a:pt x="39" y="17"/>
                        <a:pt x="38" y="10"/>
                      </a:cubicBezTo>
                      <a:cubicBezTo>
                        <a:pt x="38" y="9"/>
                        <a:pt x="37" y="8"/>
                        <a:pt x="36" y="9"/>
                      </a:cubicBezTo>
                      <a:cubicBezTo>
                        <a:pt x="35" y="9"/>
                        <a:pt x="35" y="10"/>
                        <a:pt x="34" y="11"/>
                      </a:cubicBezTo>
                      <a:cubicBezTo>
                        <a:pt x="33" y="13"/>
                        <a:pt x="31" y="13"/>
                        <a:pt x="30" y="12"/>
                      </a:cubicBezTo>
                      <a:cubicBezTo>
                        <a:pt x="30" y="12"/>
                        <a:pt x="34" y="12"/>
                        <a:pt x="34" y="12"/>
                      </a:cubicBezTo>
                      <a:cubicBezTo>
                        <a:pt x="33" y="11"/>
                        <a:pt x="33" y="10"/>
                        <a:pt x="34" y="10"/>
                      </a:cubicBezTo>
                      <a:cubicBezTo>
                        <a:pt x="34" y="14"/>
                        <a:pt x="33" y="15"/>
                        <a:pt x="33" y="13"/>
                      </a:cubicBezTo>
                      <a:cubicBezTo>
                        <a:pt x="31" y="8"/>
                        <a:pt x="36" y="11"/>
                        <a:pt x="32" y="14"/>
                      </a:cubicBezTo>
                      <a:cubicBezTo>
                        <a:pt x="33" y="14"/>
                        <a:pt x="33" y="14"/>
                        <a:pt x="34" y="15"/>
                      </a:cubicBezTo>
                      <a:cubicBezTo>
                        <a:pt x="33" y="13"/>
                        <a:pt x="34" y="11"/>
                        <a:pt x="35" y="9"/>
                      </a:cubicBezTo>
                      <a:cubicBezTo>
                        <a:pt x="37" y="10"/>
                        <a:pt x="37" y="10"/>
                        <a:pt x="36" y="12"/>
                      </a:cubicBezTo>
                      <a:cubicBezTo>
                        <a:pt x="35" y="14"/>
                        <a:pt x="33" y="15"/>
                        <a:pt x="31" y="14"/>
                      </a:cubicBezTo>
                      <a:cubicBezTo>
                        <a:pt x="30" y="6"/>
                        <a:pt x="31" y="6"/>
                        <a:pt x="34" y="11"/>
                      </a:cubicBezTo>
                      <a:cubicBezTo>
                        <a:pt x="36" y="12"/>
                        <a:pt x="37" y="9"/>
                        <a:pt x="35" y="9"/>
                      </a:cubicBezTo>
                      <a:cubicBezTo>
                        <a:pt x="34" y="8"/>
                        <a:pt x="33" y="8"/>
                        <a:pt x="32" y="9"/>
                      </a:cubicBezTo>
                      <a:cubicBezTo>
                        <a:pt x="31" y="10"/>
                        <a:pt x="31" y="10"/>
                        <a:pt x="32" y="11"/>
                      </a:cubicBezTo>
                      <a:cubicBezTo>
                        <a:pt x="36" y="18"/>
                        <a:pt x="43" y="8"/>
                        <a:pt x="36" y="4"/>
                      </a:cubicBezTo>
                      <a:cubicBezTo>
                        <a:pt x="29" y="0"/>
                        <a:pt x="25" y="12"/>
                        <a:pt x="30" y="16"/>
                      </a:cubicBezTo>
                      <a:cubicBezTo>
                        <a:pt x="34" y="21"/>
                        <a:pt x="41" y="13"/>
                        <a:pt x="39" y="9"/>
                      </a:cubicBezTo>
                      <a:cubicBezTo>
                        <a:pt x="37" y="1"/>
                        <a:pt x="29" y="10"/>
                        <a:pt x="32" y="15"/>
                      </a:cubicBezTo>
                      <a:cubicBezTo>
                        <a:pt x="32" y="16"/>
                        <a:pt x="33" y="17"/>
                        <a:pt x="34" y="16"/>
                      </a:cubicBezTo>
                      <a:cubicBezTo>
                        <a:pt x="37" y="14"/>
                        <a:pt x="39" y="7"/>
                        <a:pt x="34" y="5"/>
                      </a:cubicBezTo>
                      <a:cubicBezTo>
                        <a:pt x="28" y="4"/>
                        <a:pt x="29" y="12"/>
                        <a:pt x="30" y="15"/>
                      </a:cubicBezTo>
                      <a:cubicBezTo>
                        <a:pt x="31" y="16"/>
                        <a:pt x="31" y="17"/>
                        <a:pt x="32" y="16"/>
                      </a:cubicBezTo>
                      <a:cubicBezTo>
                        <a:pt x="36" y="15"/>
                        <a:pt x="40" y="8"/>
                        <a:pt x="35" y="6"/>
                      </a:cubicBezTo>
                      <a:cubicBezTo>
                        <a:pt x="29" y="2"/>
                        <a:pt x="30" y="12"/>
                        <a:pt x="32" y="14"/>
                      </a:cubicBezTo>
                      <a:cubicBezTo>
                        <a:pt x="32" y="15"/>
                        <a:pt x="33" y="15"/>
                        <a:pt x="34" y="15"/>
                      </a:cubicBezTo>
                      <a:cubicBezTo>
                        <a:pt x="43" y="10"/>
                        <a:pt x="19" y="6"/>
                        <a:pt x="30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4" y="14"/>
                        <a:pt x="36" y="13"/>
                        <a:pt x="38" y="11"/>
                      </a:cubicBezTo>
                      <a:cubicBezTo>
                        <a:pt x="37" y="11"/>
                        <a:pt x="36" y="10"/>
                        <a:pt x="35" y="10"/>
                      </a:cubicBezTo>
                      <a:cubicBezTo>
                        <a:pt x="36" y="16"/>
                        <a:pt x="32" y="22"/>
                        <a:pt x="30" y="28"/>
                      </a:cubicBezTo>
                      <a:cubicBezTo>
                        <a:pt x="30" y="29"/>
                        <a:pt x="32" y="30"/>
                        <a:pt x="33" y="29"/>
                      </a:cubicBezTo>
                      <a:cubicBezTo>
                        <a:pt x="36" y="24"/>
                        <a:pt x="38" y="19"/>
                        <a:pt x="40" y="14"/>
                      </a:cubicBezTo>
                      <a:cubicBezTo>
                        <a:pt x="40" y="13"/>
                        <a:pt x="38" y="12"/>
                        <a:pt x="37" y="13"/>
                      </a:cubicBezTo>
                      <a:cubicBezTo>
                        <a:pt x="34" y="19"/>
                        <a:pt x="33" y="27"/>
                        <a:pt x="30" y="33"/>
                      </a:cubicBezTo>
                      <a:cubicBezTo>
                        <a:pt x="31" y="33"/>
                        <a:pt x="31" y="34"/>
                        <a:pt x="32" y="34"/>
                      </a:cubicBezTo>
                      <a:cubicBezTo>
                        <a:pt x="33" y="27"/>
                        <a:pt x="38" y="21"/>
                        <a:pt x="38" y="13"/>
                      </a:cubicBezTo>
                      <a:cubicBezTo>
                        <a:pt x="38" y="12"/>
                        <a:pt x="36" y="11"/>
                        <a:pt x="36" y="13"/>
                      </a:cubicBezTo>
                      <a:cubicBezTo>
                        <a:pt x="32" y="20"/>
                        <a:pt x="32" y="30"/>
                        <a:pt x="25" y="35"/>
                      </a:cubicBezTo>
                      <a:cubicBezTo>
                        <a:pt x="26" y="35"/>
                        <a:pt x="27" y="36"/>
                        <a:pt x="28" y="36"/>
                      </a:cubicBezTo>
                      <a:cubicBezTo>
                        <a:pt x="29" y="30"/>
                        <a:pt x="31" y="24"/>
                        <a:pt x="34" y="18"/>
                      </a:cubicBezTo>
                      <a:cubicBezTo>
                        <a:pt x="34" y="17"/>
                        <a:pt x="33" y="17"/>
                        <a:pt x="32" y="17"/>
                      </a:cubicBezTo>
                      <a:cubicBezTo>
                        <a:pt x="31" y="23"/>
                        <a:pt x="28" y="29"/>
                        <a:pt x="25" y="34"/>
                      </a:cubicBezTo>
                      <a:cubicBezTo>
                        <a:pt x="26" y="35"/>
                        <a:pt x="27" y="35"/>
                        <a:pt x="28" y="35"/>
                      </a:cubicBezTo>
                      <a:cubicBezTo>
                        <a:pt x="29" y="30"/>
                        <a:pt x="31" y="25"/>
                        <a:pt x="32" y="20"/>
                      </a:cubicBezTo>
                      <a:cubicBezTo>
                        <a:pt x="33" y="18"/>
                        <a:pt x="30" y="18"/>
                        <a:pt x="29" y="19"/>
                      </a:cubicBezTo>
                      <a:cubicBezTo>
                        <a:pt x="27" y="26"/>
                        <a:pt x="26" y="32"/>
                        <a:pt x="25" y="39"/>
                      </a:cubicBezTo>
                      <a:cubicBezTo>
                        <a:pt x="25" y="40"/>
                        <a:pt x="28" y="41"/>
                        <a:pt x="28" y="39"/>
                      </a:cubicBezTo>
                      <a:cubicBezTo>
                        <a:pt x="28" y="36"/>
                        <a:pt x="28" y="33"/>
                        <a:pt x="28" y="30"/>
                      </a:cubicBezTo>
                      <a:cubicBezTo>
                        <a:pt x="28" y="29"/>
                        <a:pt x="26" y="28"/>
                        <a:pt x="25" y="30"/>
                      </a:cubicBezTo>
                      <a:cubicBezTo>
                        <a:pt x="24" y="33"/>
                        <a:pt x="24" y="36"/>
                        <a:pt x="23" y="39"/>
                      </a:cubicBezTo>
                      <a:cubicBezTo>
                        <a:pt x="24" y="39"/>
                        <a:pt x="24" y="39"/>
                        <a:pt x="25" y="39"/>
                      </a:cubicBezTo>
                      <a:cubicBezTo>
                        <a:pt x="25" y="38"/>
                        <a:pt x="25" y="36"/>
                        <a:pt x="25" y="35"/>
                      </a:cubicBezTo>
                      <a:cubicBezTo>
                        <a:pt x="25" y="33"/>
                        <a:pt x="22" y="33"/>
                        <a:pt x="22" y="35"/>
                      </a:cubicBezTo>
                      <a:cubicBezTo>
                        <a:pt x="22" y="36"/>
                        <a:pt x="22" y="38"/>
                        <a:pt x="22" y="39"/>
                      </a:cubicBezTo>
                      <a:cubicBezTo>
                        <a:pt x="22" y="41"/>
                        <a:pt x="24" y="41"/>
                        <a:pt x="25" y="40"/>
                      </a:cubicBezTo>
                      <a:cubicBezTo>
                        <a:pt x="27" y="35"/>
                        <a:pt x="28" y="31"/>
                        <a:pt x="28" y="27"/>
                      </a:cubicBezTo>
                      <a:cubicBezTo>
                        <a:pt x="28" y="25"/>
                        <a:pt x="26" y="24"/>
                        <a:pt x="25" y="26"/>
                      </a:cubicBezTo>
                      <a:cubicBezTo>
                        <a:pt x="25" y="29"/>
                        <a:pt x="24" y="31"/>
                        <a:pt x="23" y="34"/>
                      </a:cubicBezTo>
                      <a:cubicBezTo>
                        <a:pt x="24" y="34"/>
                        <a:pt x="25" y="34"/>
                        <a:pt x="26" y="35"/>
                      </a:cubicBezTo>
                      <a:cubicBezTo>
                        <a:pt x="27" y="28"/>
                        <a:pt x="30" y="22"/>
                        <a:pt x="32" y="16"/>
                      </a:cubicBezTo>
                      <a:cubicBezTo>
                        <a:pt x="33" y="14"/>
                        <a:pt x="30" y="13"/>
                        <a:pt x="30" y="15"/>
                      </a:cubicBezTo>
                      <a:cubicBezTo>
                        <a:pt x="27" y="20"/>
                        <a:pt x="25" y="26"/>
                        <a:pt x="23" y="32"/>
                      </a:cubicBezTo>
                      <a:cubicBezTo>
                        <a:pt x="24" y="32"/>
                        <a:pt x="25" y="32"/>
                        <a:pt x="26" y="32"/>
                      </a:cubicBezTo>
                      <a:cubicBezTo>
                        <a:pt x="27" y="25"/>
                        <a:pt x="30" y="19"/>
                        <a:pt x="31" y="12"/>
                      </a:cubicBezTo>
                      <a:cubicBezTo>
                        <a:pt x="32" y="11"/>
                        <a:pt x="30" y="10"/>
                        <a:pt x="29" y="11"/>
                      </a:cubicBezTo>
                      <a:cubicBezTo>
                        <a:pt x="23" y="16"/>
                        <a:pt x="23" y="25"/>
                        <a:pt x="20" y="32"/>
                      </a:cubicBezTo>
                      <a:cubicBezTo>
                        <a:pt x="21" y="32"/>
                        <a:pt x="22" y="33"/>
                        <a:pt x="23" y="33"/>
                      </a:cubicBezTo>
                      <a:cubicBezTo>
                        <a:pt x="26" y="25"/>
                        <a:pt x="30" y="18"/>
                        <a:pt x="31" y="10"/>
                      </a:cubicBezTo>
                      <a:cubicBezTo>
                        <a:pt x="31" y="8"/>
                        <a:pt x="29" y="7"/>
                        <a:pt x="28" y="9"/>
                      </a:cubicBezTo>
                      <a:cubicBezTo>
                        <a:pt x="25" y="13"/>
                        <a:pt x="24" y="18"/>
                        <a:pt x="23" y="23"/>
                      </a:cubicBezTo>
                      <a:cubicBezTo>
                        <a:pt x="22" y="25"/>
                        <a:pt x="25" y="26"/>
                        <a:pt x="26" y="24"/>
                      </a:cubicBezTo>
                      <a:cubicBezTo>
                        <a:pt x="27" y="20"/>
                        <a:pt x="29" y="15"/>
                        <a:pt x="31" y="11"/>
                      </a:cubicBezTo>
                      <a:cubicBezTo>
                        <a:pt x="31" y="9"/>
                        <a:pt x="29" y="8"/>
                        <a:pt x="28" y="10"/>
                      </a:cubicBezTo>
                      <a:cubicBezTo>
                        <a:pt x="25" y="15"/>
                        <a:pt x="24" y="22"/>
                        <a:pt x="19" y="27"/>
                      </a:cubicBezTo>
                      <a:cubicBezTo>
                        <a:pt x="20" y="27"/>
                        <a:pt x="20" y="28"/>
                        <a:pt x="21" y="28"/>
                      </a:cubicBezTo>
                      <a:cubicBezTo>
                        <a:pt x="22" y="24"/>
                        <a:pt x="25" y="20"/>
                        <a:pt x="27" y="16"/>
                      </a:cubicBezTo>
                      <a:cubicBezTo>
                        <a:pt x="28" y="15"/>
                        <a:pt x="26" y="13"/>
                        <a:pt x="25" y="15"/>
                      </a:cubicBezTo>
                      <a:cubicBezTo>
                        <a:pt x="21" y="20"/>
                        <a:pt x="20" y="26"/>
                        <a:pt x="16" y="32"/>
                      </a:cubicBezTo>
                      <a:cubicBezTo>
                        <a:pt x="17" y="32"/>
                        <a:pt x="18" y="33"/>
                        <a:pt x="19" y="33"/>
                      </a:cubicBezTo>
                      <a:cubicBezTo>
                        <a:pt x="21" y="29"/>
                        <a:pt x="24" y="24"/>
                        <a:pt x="26" y="20"/>
                      </a:cubicBezTo>
                      <a:cubicBezTo>
                        <a:pt x="25" y="20"/>
                        <a:pt x="25" y="19"/>
                        <a:pt x="24" y="19"/>
                      </a:cubicBezTo>
                      <a:cubicBezTo>
                        <a:pt x="22" y="23"/>
                        <a:pt x="20" y="28"/>
                        <a:pt x="18" y="33"/>
                      </a:cubicBezTo>
                      <a:cubicBezTo>
                        <a:pt x="19" y="34"/>
                        <a:pt x="20" y="34"/>
                        <a:pt x="21" y="34"/>
                      </a:cubicBezTo>
                      <a:cubicBezTo>
                        <a:pt x="22" y="31"/>
                        <a:pt x="23" y="27"/>
                        <a:pt x="25" y="24"/>
                      </a:cubicBezTo>
                      <a:cubicBezTo>
                        <a:pt x="25" y="22"/>
                        <a:pt x="23" y="21"/>
                        <a:pt x="22" y="23"/>
                      </a:cubicBezTo>
                      <a:cubicBezTo>
                        <a:pt x="21" y="27"/>
                        <a:pt x="20" y="31"/>
                        <a:pt x="19" y="35"/>
                      </a:cubicBezTo>
                      <a:cubicBezTo>
                        <a:pt x="20" y="35"/>
                        <a:pt x="21" y="35"/>
                        <a:pt x="22" y="35"/>
                      </a:cubicBezTo>
                      <a:cubicBezTo>
                        <a:pt x="22" y="34"/>
                        <a:pt x="22" y="33"/>
                        <a:pt x="23" y="32"/>
                      </a:cubicBezTo>
                      <a:cubicBezTo>
                        <a:pt x="22" y="32"/>
                        <a:pt x="21" y="32"/>
                        <a:pt x="20" y="32"/>
                      </a:cubicBezTo>
                      <a:cubicBezTo>
                        <a:pt x="20" y="33"/>
                        <a:pt x="20" y="36"/>
                        <a:pt x="21" y="37"/>
                      </a:cubicBezTo>
                      <a:cubicBezTo>
                        <a:pt x="21" y="39"/>
                        <a:pt x="24" y="39"/>
                        <a:pt x="24" y="37"/>
                      </a:cubicBezTo>
                      <a:cubicBezTo>
                        <a:pt x="23" y="31"/>
                        <a:pt x="19" y="27"/>
                        <a:pt x="13" y="27"/>
                      </a:cubicBezTo>
                      <a:cubicBezTo>
                        <a:pt x="12" y="27"/>
                        <a:pt x="12" y="28"/>
                        <a:pt x="12" y="29"/>
                      </a:cubicBezTo>
                      <a:cubicBezTo>
                        <a:pt x="13" y="34"/>
                        <a:pt x="16" y="38"/>
                        <a:pt x="20" y="40"/>
                      </a:cubicBezTo>
                      <a:cubicBezTo>
                        <a:pt x="21" y="40"/>
                        <a:pt x="22" y="40"/>
                        <a:pt x="22" y="39"/>
                      </a:cubicBezTo>
                      <a:cubicBezTo>
                        <a:pt x="23" y="35"/>
                        <a:pt x="22" y="33"/>
                        <a:pt x="19" y="31"/>
                      </a:cubicBezTo>
                      <a:cubicBezTo>
                        <a:pt x="18" y="30"/>
                        <a:pt x="16" y="31"/>
                        <a:pt x="16" y="32"/>
                      </a:cubicBezTo>
                      <a:cubicBezTo>
                        <a:pt x="17" y="35"/>
                        <a:pt x="18" y="38"/>
                        <a:pt x="20" y="41"/>
                      </a:cubicBezTo>
                      <a:cubicBezTo>
                        <a:pt x="21" y="42"/>
                        <a:pt x="23" y="41"/>
                        <a:pt x="23" y="39"/>
                      </a:cubicBezTo>
                      <a:cubicBezTo>
                        <a:pt x="22" y="35"/>
                        <a:pt x="19" y="32"/>
                        <a:pt x="15" y="31"/>
                      </a:cubicBezTo>
                      <a:cubicBezTo>
                        <a:pt x="14" y="30"/>
                        <a:pt x="13" y="32"/>
                        <a:pt x="13" y="33"/>
                      </a:cubicBezTo>
                      <a:cubicBezTo>
                        <a:pt x="14" y="35"/>
                        <a:pt x="15" y="37"/>
                        <a:pt x="17" y="38"/>
                      </a:cubicBezTo>
                      <a:cubicBezTo>
                        <a:pt x="18" y="40"/>
                        <a:pt x="20" y="38"/>
                        <a:pt x="19" y="37"/>
                      </a:cubicBezTo>
                      <a:cubicBezTo>
                        <a:pt x="18" y="33"/>
                        <a:pt x="15" y="31"/>
                        <a:pt x="12" y="30"/>
                      </a:cubicBezTo>
                      <a:cubicBezTo>
                        <a:pt x="11" y="29"/>
                        <a:pt x="10" y="31"/>
                        <a:pt x="10" y="32"/>
                      </a:cubicBezTo>
                      <a:cubicBezTo>
                        <a:pt x="11" y="34"/>
                        <a:pt x="12" y="35"/>
                        <a:pt x="14" y="36"/>
                      </a:cubicBezTo>
                      <a:cubicBezTo>
                        <a:pt x="15" y="37"/>
                        <a:pt x="17" y="36"/>
                        <a:pt x="16" y="34"/>
                      </a:cubicBezTo>
                      <a:cubicBezTo>
                        <a:pt x="14" y="32"/>
                        <a:pt x="12" y="29"/>
                        <a:pt x="8" y="29"/>
                      </a:cubicBezTo>
                      <a:cubicBezTo>
                        <a:pt x="7" y="29"/>
                        <a:pt x="6" y="30"/>
                        <a:pt x="7" y="31"/>
                      </a:cubicBezTo>
                      <a:cubicBezTo>
                        <a:pt x="7" y="34"/>
                        <a:pt x="8" y="36"/>
                        <a:pt x="10" y="39"/>
                      </a:cubicBezTo>
                      <a:cubicBezTo>
                        <a:pt x="11" y="40"/>
                        <a:pt x="13" y="39"/>
                        <a:pt x="13" y="38"/>
                      </a:cubicBezTo>
                      <a:cubicBezTo>
                        <a:pt x="13" y="35"/>
                        <a:pt x="13" y="33"/>
                        <a:pt x="13" y="31"/>
                      </a:cubicBezTo>
                      <a:cubicBezTo>
                        <a:pt x="12" y="31"/>
                        <a:pt x="11" y="31"/>
                        <a:pt x="10" y="31"/>
                      </a:cubicBezTo>
                      <a:cubicBezTo>
                        <a:pt x="11" y="33"/>
                        <a:pt x="11" y="34"/>
                        <a:pt x="12" y="35"/>
                      </a:cubicBezTo>
                      <a:cubicBezTo>
                        <a:pt x="13" y="36"/>
                        <a:pt x="15" y="36"/>
                        <a:pt x="15" y="35"/>
                      </a:cubicBezTo>
                      <a:cubicBezTo>
                        <a:pt x="14" y="29"/>
                        <a:pt x="12" y="24"/>
                        <a:pt x="6" y="22"/>
                      </a:cubicBezTo>
                      <a:cubicBezTo>
                        <a:pt x="5" y="21"/>
                        <a:pt x="4" y="22"/>
                        <a:pt x="4" y="23"/>
                      </a:cubicBezTo>
                      <a:cubicBezTo>
                        <a:pt x="5" y="26"/>
                        <a:pt x="6" y="29"/>
                        <a:pt x="6" y="32"/>
                      </a:cubicBezTo>
                      <a:cubicBezTo>
                        <a:pt x="7" y="33"/>
                        <a:pt x="9" y="34"/>
                        <a:pt x="9" y="33"/>
                      </a:cubicBezTo>
                      <a:cubicBezTo>
                        <a:pt x="10" y="30"/>
                        <a:pt x="10" y="29"/>
                        <a:pt x="10" y="26"/>
                      </a:cubicBezTo>
                      <a:cubicBezTo>
                        <a:pt x="10" y="24"/>
                        <a:pt x="8" y="25"/>
                        <a:pt x="7" y="26"/>
                      </a:cubicBezTo>
                      <a:cubicBezTo>
                        <a:pt x="6" y="29"/>
                        <a:pt x="7" y="32"/>
                        <a:pt x="7" y="35"/>
                      </a:cubicBezTo>
                      <a:cubicBezTo>
                        <a:pt x="7" y="37"/>
                        <a:pt x="10" y="37"/>
                        <a:pt x="10" y="35"/>
                      </a:cubicBezTo>
                      <a:cubicBezTo>
                        <a:pt x="10" y="32"/>
                        <a:pt x="10" y="29"/>
                        <a:pt x="9" y="26"/>
                      </a:cubicBezTo>
                      <a:cubicBezTo>
                        <a:pt x="9" y="24"/>
                        <a:pt x="7" y="25"/>
                        <a:pt x="7" y="26"/>
                      </a:cubicBezTo>
                      <a:cubicBezTo>
                        <a:pt x="6" y="29"/>
                        <a:pt x="6" y="31"/>
                        <a:pt x="6" y="34"/>
                      </a:cubicBezTo>
                      <a:cubicBezTo>
                        <a:pt x="6" y="36"/>
                        <a:pt x="8" y="36"/>
                        <a:pt x="8" y="34"/>
                      </a:cubicBezTo>
                      <a:cubicBezTo>
                        <a:pt x="9" y="31"/>
                        <a:pt x="9" y="29"/>
                        <a:pt x="8" y="26"/>
                      </a:cubicBezTo>
                      <a:cubicBezTo>
                        <a:pt x="8" y="24"/>
                        <a:pt x="6" y="24"/>
                        <a:pt x="5" y="26"/>
                      </a:cubicBezTo>
                      <a:cubicBezTo>
                        <a:pt x="5" y="29"/>
                        <a:pt x="5" y="31"/>
                        <a:pt x="5" y="34"/>
                      </a:cubicBezTo>
                      <a:cubicBezTo>
                        <a:pt x="6" y="34"/>
                        <a:pt x="7" y="34"/>
                        <a:pt x="8" y="34"/>
                      </a:cubicBezTo>
                      <a:cubicBezTo>
                        <a:pt x="8" y="30"/>
                        <a:pt x="8" y="27"/>
                        <a:pt x="7" y="24"/>
                      </a:cubicBezTo>
                      <a:cubicBezTo>
                        <a:pt x="7" y="23"/>
                        <a:pt x="5" y="23"/>
                        <a:pt x="5" y="23"/>
                      </a:cubicBezTo>
                      <a:cubicBezTo>
                        <a:pt x="3" y="24"/>
                        <a:pt x="2" y="25"/>
                        <a:pt x="3" y="28"/>
                      </a:cubicBezTo>
                      <a:cubicBezTo>
                        <a:pt x="3" y="29"/>
                        <a:pt x="5" y="29"/>
                        <a:pt x="5" y="28"/>
                      </a:cubicBezTo>
                      <a:cubicBezTo>
                        <a:pt x="6" y="27"/>
                        <a:pt x="6" y="26"/>
                        <a:pt x="7" y="26"/>
                      </a:cubicBezTo>
                      <a:cubicBezTo>
                        <a:pt x="6" y="25"/>
                        <a:pt x="5" y="25"/>
                        <a:pt x="4" y="25"/>
                      </a:cubicBezTo>
                      <a:cubicBezTo>
                        <a:pt x="4" y="28"/>
                        <a:pt x="4" y="31"/>
                        <a:pt x="3" y="34"/>
                      </a:cubicBezTo>
                      <a:cubicBezTo>
                        <a:pt x="3" y="36"/>
                        <a:pt x="6" y="36"/>
                        <a:pt x="6" y="34"/>
                      </a:cubicBezTo>
                      <a:cubicBezTo>
                        <a:pt x="7" y="32"/>
                        <a:pt x="7" y="29"/>
                        <a:pt x="7" y="26"/>
                      </a:cubicBezTo>
                      <a:cubicBezTo>
                        <a:pt x="7" y="24"/>
                        <a:pt x="5" y="24"/>
                        <a:pt x="4" y="26"/>
                      </a:cubicBezTo>
                      <a:cubicBezTo>
                        <a:pt x="3" y="28"/>
                        <a:pt x="3" y="31"/>
                        <a:pt x="2" y="34"/>
                      </a:cubicBezTo>
                      <a:cubicBezTo>
                        <a:pt x="3" y="34"/>
                        <a:pt x="4" y="34"/>
                        <a:pt x="5" y="34"/>
                      </a:cubicBezTo>
                      <a:cubicBezTo>
                        <a:pt x="5" y="31"/>
                        <a:pt x="6" y="28"/>
                        <a:pt x="6" y="24"/>
                      </a:cubicBezTo>
                      <a:cubicBezTo>
                        <a:pt x="6" y="23"/>
                        <a:pt x="3" y="23"/>
                        <a:pt x="3" y="24"/>
                      </a:cubicBezTo>
                      <a:cubicBezTo>
                        <a:pt x="2" y="26"/>
                        <a:pt x="1" y="29"/>
                        <a:pt x="0" y="31"/>
                      </a:cubicBezTo>
                      <a:cubicBezTo>
                        <a:pt x="1" y="31"/>
                        <a:pt x="2" y="32"/>
                        <a:pt x="3" y="32"/>
                      </a:cubicBezTo>
                      <a:cubicBezTo>
                        <a:pt x="3" y="30"/>
                        <a:pt x="4" y="28"/>
                        <a:pt x="5" y="26"/>
                      </a:cubicBezTo>
                      <a:cubicBezTo>
                        <a:pt x="4" y="26"/>
                        <a:pt x="3" y="26"/>
                        <a:pt x="2" y="26"/>
                      </a:cubicBezTo>
                      <a:cubicBezTo>
                        <a:pt x="1" y="28"/>
                        <a:pt x="1" y="29"/>
                        <a:pt x="1" y="31"/>
                      </a:cubicBezTo>
                      <a:cubicBezTo>
                        <a:pt x="1" y="33"/>
                        <a:pt x="3" y="33"/>
                        <a:pt x="4" y="32"/>
                      </a:cubicBezTo>
                      <a:cubicBezTo>
                        <a:pt x="5" y="30"/>
                        <a:pt x="5" y="29"/>
                        <a:pt x="7" y="26"/>
                      </a:cubicBezTo>
                      <a:cubicBezTo>
                        <a:pt x="6" y="26"/>
                        <a:pt x="5" y="25"/>
                        <a:pt x="4" y="25"/>
                      </a:cubicBezTo>
                      <a:cubicBezTo>
                        <a:pt x="4" y="27"/>
                        <a:pt x="4" y="28"/>
                        <a:pt x="4" y="30"/>
                      </a:cubicBezTo>
                      <a:cubicBezTo>
                        <a:pt x="4" y="31"/>
                        <a:pt x="6" y="31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1" name="Freeform 306"/>
                <p:cNvSpPr>
                  <a:spLocks/>
                </p:cNvSpPr>
                <p:nvPr/>
              </p:nvSpPr>
              <p:spPr bwMode="auto">
                <a:xfrm>
                  <a:off x="933" y="1668"/>
                  <a:ext cx="30" cy="17"/>
                </a:xfrm>
                <a:custGeom>
                  <a:avLst/>
                  <a:gdLst>
                    <a:gd name="T0" fmla="*/ 3 w 44"/>
                    <a:gd name="T1" fmla="*/ 22 h 25"/>
                    <a:gd name="T2" fmla="*/ 19 w 44"/>
                    <a:gd name="T3" fmla="*/ 5 h 25"/>
                    <a:gd name="T4" fmla="*/ 32 w 44"/>
                    <a:gd name="T5" fmla="*/ 12 h 25"/>
                    <a:gd name="T6" fmla="*/ 41 w 44"/>
                    <a:gd name="T7" fmla="*/ 21 h 25"/>
                    <a:gd name="T8" fmla="*/ 42 w 44"/>
                    <a:gd name="T9" fmla="*/ 19 h 25"/>
                    <a:gd name="T10" fmla="*/ 41 w 44"/>
                    <a:gd name="T11" fmla="*/ 19 h 25"/>
                    <a:gd name="T12" fmla="*/ 42 w 44"/>
                    <a:gd name="T13" fmla="*/ 22 h 25"/>
                    <a:gd name="T14" fmla="*/ 43 w 44"/>
                    <a:gd name="T15" fmla="*/ 22 h 25"/>
                    <a:gd name="T16" fmla="*/ 44 w 44"/>
                    <a:gd name="T17" fmla="*/ 20 h 25"/>
                    <a:gd name="T18" fmla="*/ 33 w 44"/>
                    <a:gd name="T19" fmla="*/ 9 h 25"/>
                    <a:gd name="T20" fmla="*/ 22 w 44"/>
                    <a:gd name="T21" fmla="*/ 0 h 25"/>
                    <a:gd name="T22" fmla="*/ 14 w 44"/>
                    <a:gd name="T23" fmla="*/ 8 h 25"/>
                    <a:gd name="T24" fmla="*/ 0 w 44"/>
                    <a:gd name="T25" fmla="*/ 22 h 25"/>
                    <a:gd name="T26" fmla="*/ 0 w 44"/>
                    <a:gd name="T27" fmla="*/ 23 h 25"/>
                    <a:gd name="T28" fmla="*/ 0 w 44"/>
                    <a:gd name="T29" fmla="*/ 23 h 25"/>
                    <a:gd name="T30" fmla="*/ 3 w 44"/>
                    <a:gd name="T31" fmla="*/ 22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4" h="25">
                      <a:moveTo>
                        <a:pt x="3" y="22"/>
                      </a:moveTo>
                      <a:cubicBezTo>
                        <a:pt x="4" y="23"/>
                        <a:pt x="18" y="7"/>
                        <a:pt x="19" y="5"/>
                      </a:cubicBezTo>
                      <a:cubicBezTo>
                        <a:pt x="23" y="0"/>
                        <a:pt x="30" y="9"/>
                        <a:pt x="32" y="12"/>
                      </a:cubicBezTo>
                      <a:cubicBezTo>
                        <a:pt x="35" y="15"/>
                        <a:pt x="39" y="17"/>
                        <a:pt x="41" y="21"/>
                      </a:cubicBezTo>
                      <a:cubicBezTo>
                        <a:pt x="42" y="20"/>
                        <a:pt x="42" y="20"/>
                        <a:pt x="42" y="19"/>
                      </a:cubicBezTo>
                      <a:cubicBezTo>
                        <a:pt x="42" y="19"/>
                        <a:pt x="42" y="19"/>
                        <a:pt x="41" y="19"/>
                      </a:cubicBezTo>
                      <a:cubicBezTo>
                        <a:pt x="39" y="20"/>
                        <a:pt x="40" y="22"/>
                        <a:pt x="42" y="22"/>
                      </a:cubicBezTo>
                      <a:cubicBezTo>
                        <a:pt x="42" y="22"/>
                        <a:pt x="43" y="22"/>
                        <a:pt x="43" y="22"/>
                      </a:cubicBezTo>
                      <a:cubicBezTo>
                        <a:pt x="44" y="22"/>
                        <a:pt x="44" y="20"/>
                        <a:pt x="44" y="20"/>
                      </a:cubicBezTo>
                      <a:cubicBezTo>
                        <a:pt x="42" y="15"/>
                        <a:pt x="36" y="12"/>
                        <a:pt x="33" y="9"/>
                      </a:cubicBezTo>
                      <a:cubicBezTo>
                        <a:pt x="30" y="6"/>
                        <a:pt x="26" y="0"/>
                        <a:pt x="22" y="0"/>
                      </a:cubicBezTo>
                      <a:cubicBezTo>
                        <a:pt x="18" y="0"/>
                        <a:pt x="15" y="5"/>
                        <a:pt x="14" y="8"/>
                      </a:cubicBezTo>
                      <a:cubicBezTo>
                        <a:pt x="10" y="13"/>
                        <a:pt x="4" y="16"/>
                        <a:pt x="0" y="22"/>
                      </a:cubicBezTo>
                      <a:cubicBezTo>
                        <a:pt x="0" y="22"/>
                        <a:pt x="0" y="23"/>
                        <a:pt x="0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1" y="25"/>
                        <a:pt x="4" y="23"/>
                        <a:pt x="3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2" name="Freeform 307"/>
                <p:cNvSpPr>
                  <a:spLocks/>
                </p:cNvSpPr>
                <p:nvPr/>
              </p:nvSpPr>
              <p:spPr bwMode="auto">
                <a:xfrm>
                  <a:off x="936" y="1677"/>
                  <a:ext cx="25" cy="22"/>
                </a:xfrm>
                <a:custGeom>
                  <a:avLst/>
                  <a:gdLst>
                    <a:gd name="T0" fmla="*/ 1 w 37"/>
                    <a:gd name="T1" fmla="*/ 6 h 33"/>
                    <a:gd name="T2" fmla="*/ 2 w 37"/>
                    <a:gd name="T3" fmla="*/ 31 h 33"/>
                    <a:gd name="T4" fmla="*/ 4 w 37"/>
                    <a:gd name="T5" fmla="*/ 33 h 33"/>
                    <a:gd name="T6" fmla="*/ 24 w 37"/>
                    <a:gd name="T7" fmla="*/ 32 h 33"/>
                    <a:gd name="T8" fmla="*/ 35 w 37"/>
                    <a:gd name="T9" fmla="*/ 30 h 33"/>
                    <a:gd name="T10" fmla="*/ 36 w 37"/>
                    <a:gd name="T11" fmla="*/ 19 h 33"/>
                    <a:gd name="T12" fmla="*/ 34 w 37"/>
                    <a:gd name="T13" fmla="*/ 2 h 33"/>
                    <a:gd name="T14" fmla="*/ 31 w 37"/>
                    <a:gd name="T15" fmla="*/ 3 h 33"/>
                    <a:gd name="T16" fmla="*/ 33 w 37"/>
                    <a:gd name="T17" fmla="*/ 27 h 33"/>
                    <a:gd name="T18" fmla="*/ 20 w 37"/>
                    <a:gd name="T19" fmla="*/ 29 h 33"/>
                    <a:gd name="T20" fmla="*/ 4 w 37"/>
                    <a:gd name="T21" fmla="*/ 30 h 33"/>
                    <a:gd name="T22" fmla="*/ 5 w 37"/>
                    <a:gd name="T23" fmla="*/ 31 h 33"/>
                    <a:gd name="T24" fmla="*/ 3 w 37"/>
                    <a:gd name="T25" fmla="*/ 5 h 33"/>
                    <a:gd name="T26" fmla="*/ 1 w 37"/>
                    <a:gd name="T27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7" h="33">
                      <a:moveTo>
                        <a:pt x="1" y="6"/>
                      </a:moveTo>
                      <a:cubicBezTo>
                        <a:pt x="2" y="14"/>
                        <a:pt x="2" y="23"/>
                        <a:pt x="2" y="31"/>
                      </a:cubicBezTo>
                      <a:cubicBezTo>
                        <a:pt x="3" y="32"/>
                        <a:pt x="3" y="33"/>
                        <a:pt x="4" y="33"/>
                      </a:cubicBezTo>
                      <a:cubicBezTo>
                        <a:pt x="11" y="33"/>
                        <a:pt x="17" y="32"/>
                        <a:pt x="24" y="32"/>
                      </a:cubicBezTo>
                      <a:cubicBezTo>
                        <a:pt x="27" y="32"/>
                        <a:pt x="32" y="33"/>
                        <a:pt x="35" y="30"/>
                      </a:cubicBezTo>
                      <a:cubicBezTo>
                        <a:pt x="37" y="27"/>
                        <a:pt x="36" y="22"/>
                        <a:pt x="36" y="19"/>
                      </a:cubicBezTo>
                      <a:cubicBezTo>
                        <a:pt x="36" y="13"/>
                        <a:pt x="36" y="8"/>
                        <a:pt x="34" y="2"/>
                      </a:cubicBezTo>
                      <a:cubicBezTo>
                        <a:pt x="33" y="0"/>
                        <a:pt x="30" y="1"/>
                        <a:pt x="31" y="3"/>
                      </a:cubicBezTo>
                      <a:cubicBezTo>
                        <a:pt x="33" y="10"/>
                        <a:pt x="35" y="20"/>
                        <a:pt x="33" y="27"/>
                      </a:cubicBezTo>
                      <a:cubicBezTo>
                        <a:pt x="32" y="31"/>
                        <a:pt x="22" y="29"/>
                        <a:pt x="20" y="29"/>
                      </a:cubicBezTo>
                      <a:cubicBezTo>
                        <a:pt x="14" y="29"/>
                        <a:pt x="9" y="30"/>
                        <a:pt x="4" y="30"/>
                      </a:cubicBezTo>
                      <a:cubicBezTo>
                        <a:pt x="4" y="30"/>
                        <a:pt x="5" y="31"/>
                        <a:pt x="5" y="31"/>
                      </a:cubicBezTo>
                      <a:cubicBezTo>
                        <a:pt x="5" y="22"/>
                        <a:pt x="5" y="14"/>
                        <a:pt x="3" y="5"/>
                      </a:cubicBezTo>
                      <a:cubicBezTo>
                        <a:pt x="3" y="3"/>
                        <a:pt x="0" y="4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3" name="Freeform 308"/>
                <p:cNvSpPr>
                  <a:spLocks/>
                </p:cNvSpPr>
                <p:nvPr/>
              </p:nvSpPr>
              <p:spPr bwMode="auto">
                <a:xfrm>
                  <a:off x="943" y="1681"/>
                  <a:ext cx="12" cy="17"/>
                </a:xfrm>
                <a:custGeom>
                  <a:avLst/>
                  <a:gdLst>
                    <a:gd name="T0" fmla="*/ 2 w 19"/>
                    <a:gd name="T1" fmla="*/ 24 h 26"/>
                    <a:gd name="T2" fmla="*/ 2 w 19"/>
                    <a:gd name="T3" fmla="*/ 24 h 26"/>
                    <a:gd name="T4" fmla="*/ 5 w 19"/>
                    <a:gd name="T5" fmla="*/ 24 h 26"/>
                    <a:gd name="T6" fmla="*/ 5 w 19"/>
                    <a:gd name="T7" fmla="*/ 14 h 26"/>
                    <a:gd name="T8" fmla="*/ 12 w 19"/>
                    <a:gd name="T9" fmla="*/ 7 h 26"/>
                    <a:gd name="T10" fmla="*/ 15 w 19"/>
                    <a:gd name="T11" fmla="*/ 24 h 26"/>
                    <a:gd name="T12" fmla="*/ 18 w 19"/>
                    <a:gd name="T13" fmla="*/ 24 h 26"/>
                    <a:gd name="T14" fmla="*/ 11 w 19"/>
                    <a:gd name="T15" fmla="*/ 3 h 26"/>
                    <a:gd name="T16" fmla="*/ 2 w 19"/>
                    <a:gd name="T17" fmla="*/ 24 h 26"/>
                    <a:gd name="T18" fmla="*/ 5 w 19"/>
                    <a:gd name="T19" fmla="*/ 24 h 26"/>
                    <a:gd name="T20" fmla="*/ 5 w 19"/>
                    <a:gd name="T21" fmla="*/ 24 h 26"/>
                    <a:gd name="T22" fmla="*/ 2 w 19"/>
                    <a:gd name="T23" fmla="*/ 2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26">
                      <a:moveTo>
                        <a:pt x="2" y="24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1"/>
                        <a:pt x="5" y="17"/>
                        <a:pt x="5" y="14"/>
                      </a:cubicBezTo>
                      <a:cubicBezTo>
                        <a:pt x="5" y="10"/>
                        <a:pt x="7" y="2"/>
                        <a:pt x="12" y="7"/>
                      </a:cubicBezTo>
                      <a:cubicBezTo>
                        <a:pt x="16" y="11"/>
                        <a:pt x="15" y="19"/>
                        <a:pt x="15" y="24"/>
                      </a:cubicBezTo>
                      <a:cubicBezTo>
                        <a:pt x="15" y="26"/>
                        <a:pt x="18" y="26"/>
                        <a:pt x="18" y="24"/>
                      </a:cubicBezTo>
                      <a:cubicBezTo>
                        <a:pt x="18" y="19"/>
                        <a:pt x="19" y="5"/>
                        <a:pt x="11" y="3"/>
                      </a:cubicBezTo>
                      <a:cubicBezTo>
                        <a:pt x="0" y="0"/>
                        <a:pt x="2" y="19"/>
                        <a:pt x="2" y="24"/>
                      </a:cubicBezTo>
                      <a:cubicBezTo>
                        <a:pt x="2" y="26"/>
                        <a:pt x="5" y="26"/>
                        <a:pt x="5" y="24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5" y="22"/>
                        <a:pt x="2" y="22"/>
                        <a:pt x="2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4" name="Freeform 309"/>
                <p:cNvSpPr>
                  <a:spLocks/>
                </p:cNvSpPr>
                <p:nvPr/>
              </p:nvSpPr>
              <p:spPr bwMode="auto">
                <a:xfrm>
                  <a:off x="945" y="1689"/>
                  <a:ext cx="4" cy="3"/>
                </a:xfrm>
                <a:custGeom>
                  <a:avLst/>
                  <a:gdLst>
                    <a:gd name="T0" fmla="*/ 4 w 5"/>
                    <a:gd name="T1" fmla="*/ 4 h 5"/>
                    <a:gd name="T2" fmla="*/ 4 w 5"/>
                    <a:gd name="T3" fmla="*/ 3 h 5"/>
                    <a:gd name="T4" fmla="*/ 2 w 5"/>
                    <a:gd name="T5" fmla="*/ 1 h 5"/>
                    <a:gd name="T6" fmla="*/ 2 w 5"/>
                    <a:gd name="T7" fmla="*/ 2 h 5"/>
                    <a:gd name="T8" fmla="*/ 4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4" y="4"/>
                        <a:pt x="4" y="3"/>
                        <a:pt x="4" y="3"/>
                      </a:cubicBezTo>
                      <a:cubicBezTo>
                        <a:pt x="5" y="2"/>
                        <a:pt x="3" y="0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0" y="3"/>
                        <a:pt x="2" y="5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5" name="Freeform 310"/>
                <p:cNvSpPr>
                  <a:spLocks/>
                </p:cNvSpPr>
                <p:nvPr/>
              </p:nvSpPr>
              <p:spPr bwMode="auto">
                <a:xfrm>
                  <a:off x="937" y="1676"/>
                  <a:ext cx="6" cy="7"/>
                </a:xfrm>
                <a:custGeom>
                  <a:avLst/>
                  <a:gdLst>
                    <a:gd name="T0" fmla="*/ 3 w 9"/>
                    <a:gd name="T1" fmla="*/ 10 h 11"/>
                    <a:gd name="T2" fmla="*/ 7 w 9"/>
                    <a:gd name="T3" fmla="*/ 3 h 11"/>
                    <a:gd name="T4" fmla="*/ 5 w 9"/>
                    <a:gd name="T5" fmla="*/ 2 h 11"/>
                    <a:gd name="T6" fmla="*/ 1 w 9"/>
                    <a:gd name="T7" fmla="*/ 8 h 11"/>
                    <a:gd name="T8" fmla="*/ 3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10"/>
                      </a:moveTo>
                      <a:cubicBezTo>
                        <a:pt x="4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2" y="11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6" name="Freeform 311"/>
                <p:cNvSpPr>
                  <a:spLocks/>
                </p:cNvSpPr>
                <p:nvPr/>
              </p:nvSpPr>
              <p:spPr bwMode="auto">
                <a:xfrm>
                  <a:off x="936" y="1671"/>
                  <a:ext cx="13" cy="16"/>
                </a:xfrm>
                <a:custGeom>
                  <a:avLst/>
                  <a:gdLst>
                    <a:gd name="T0" fmla="*/ 4 w 19"/>
                    <a:gd name="T1" fmla="*/ 22 h 24"/>
                    <a:gd name="T2" fmla="*/ 17 w 19"/>
                    <a:gd name="T3" fmla="*/ 3 h 24"/>
                    <a:gd name="T4" fmla="*/ 15 w 19"/>
                    <a:gd name="T5" fmla="*/ 2 h 24"/>
                    <a:gd name="T6" fmla="*/ 1 w 19"/>
                    <a:gd name="T7" fmla="*/ 21 h 24"/>
                    <a:gd name="T8" fmla="*/ 4 w 19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4">
                      <a:moveTo>
                        <a:pt x="4" y="22"/>
                      </a:moveTo>
                      <a:cubicBezTo>
                        <a:pt x="8" y="16"/>
                        <a:pt x="13" y="9"/>
                        <a:pt x="17" y="3"/>
                      </a:cubicBezTo>
                      <a:cubicBezTo>
                        <a:pt x="19" y="1"/>
                        <a:pt x="16" y="0"/>
                        <a:pt x="15" y="2"/>
                      </a:cubicBezTo>
                      <a:cubicBezTo>
                        <a:pt x="10" y="8"/>
                        <a:pt x="6" y="14"/>
                        <a:pt x="1" y="21"/>
                      </a:cubicBezTo>
                      <a:cubicBezTo>
                        <a:pt x="0" y="22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7" name="Freeform 312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1" cy="16"/>
                </a:xfrm>
                <a:custGeom>
                  <a:avLst/>
                  <a:gdLst>
                    <a:gd name="T0" fmla="*/ 4 w 17"/>
                    <a:gd name="T1" fmla="*/ 22 h 24"/>
                    <a:gd name="T2" fmla="*/ 15 w 17"/>
                    <a:gd name="T3" fmla="*/ 3 h 24"/>
                    <a:gd name="T4" fmla="*/ 13 w 17"/>
                    <a:gd name="T5" fmla="*/ 1 h 24"/>
                    <a:gd name="T6" fmla="*/ 1 w 17"/>
                    <a:gd name="T7" fmla="*/ 21 h 24"/>
                    <a:gd name="T8" fmla="*/ 4 w 17"/>
                    <a:gd name="T9" fmla="*/ 2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4">
                      <a:moveTo>
                        <a:pt x="4" y="22"/>
                      </a:moveTo>
                      <a:cubicBezTo>
                        <a:pt x="6" y="15"/>
                        <a:pt x="11" y="9"/>
                        <a:pt x="15" y="3"/>
                      </a:cubicBezTo>
                      <a:cubicBezTo>
                        <a:pt x="17" y="1"/>
                        <a:pt x="14" y="0"/>
                        <a:pt x="13" y="1"/>
                      </a:cubicBezTo>
                      <a:cubicBezTo>
                        <a:pt x="8" y="7"/>
                        <a:pt x="3" y="14"/>
                        <a:pt x="1" y="21"/>
                      </a:cubicBezTo>
                      <a:cubicBezTo>
                        <a:pt x="0" y="23"/>
                        <a:pt x="3" y="24"/>
                        <a:pt x="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8" name="Freeform 313"/>
                <p:cNvSpPr>
                  <a:spLocks/>
                </p:cNvSpPr>
                <p:nvPr/>
              </p:nvSpPr>
              <p:spPr bwMode="auto">
                <a:xfrm>
                  <a:off x="939" y="1671"/>
                  <a:ext cx="12" cy="18"/>
                </a:xfrm>
                <a:custGeom>
                  <a:avLst/>
                  <a:gdLst>
                    <a:gd name="T0" fmla="*/ 3 w 19"/>
                    <a:gd name="T1" fmla="*/ 26 h 27"/>
                    <a:gd name="T2" fmla="*/ 8 w 19"/>
                    <a:gd name="T3" fmla="*/ 17 h 27"/>
                    <a:gd name="T4" fmla="*/ 18 w 19"/>
                    <a:gd name="T5" fmla="*/ 3 h 27"/>
                    <a:gd name="T6" fmla="*/ 16 w 19"/>
                    <a:gd name="T7" fmla="*/ 1 h 27"/>
                    <a:gd name="T8" fmla="*/ 7 w 19"/>
                    <a:gd name="T9" fmla="*/ 14 h 27"/>
                    <a:gd name="T10" fmla="*/ 1 w 19"/>
                    <a:gd name="T11" fmla="*/ 23 h 27"/>
                    <a:gd name="T12" fmla="*/ 3 w 19"/>
                    <a:gd name="T1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7">
                      <a:moveTo>
                        <a:pt x="3" y="26"/>
                      </a:moveTo>
                      <a:cubicBezTo>
                        <a:pt x="6" y="24"/>
                        <a:pt x="7" y="20"/>
                        <a:pt x="8" y="17"/>
                      </a:cubicBezTo>
                      <a:cubicBezTo>
                        <a:pt x="11" y="12"/>
                        <a:pt x="15" y="7"/>
                        <a:pt x="18" y="3"/>
                      </a:cubicBezTo>
                      <a:cubicBezTo>
                        <a:pt x="19" y="1"/>
                        <a:pt x="17" y="0"/>
                        <a:pt x="16" y="1"/>
                      </a:cubicBezTo>
                      <a:cubicBezTo>
                        <a:pt x="13" y="5"/>
                        <a:pt x="10" y="10"/>
                        <a:pt x="7" y="14"/>
                      </a:cubicBezTo>
                      <a:cubicBezTo>
                        <a:pt x="5" y="17"/>
                        <a:pt x="4" y="21"/>
                        <a:pt x="1" y="23"/>
                      </a:cubicBezTo>
                      <a:cubicBezTo>
                        <a:pt x="0" y="24"/>
                        <a:pt x="1" y="27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79" name="Freeform 314"/>
                <p:cNvSpPr>
                  <a:spLocks/>
                </p:cNvSpPr>
                <p:nvPr/>
              </p:nvSpPr>
              <p:spPr bwMode="auto">
                <a:xfrm>
                  <a:off x="941" y="1672"/>
                  <a:ext cx="12" cy="17"/>
                </a:xfrm>
                <a:custGeom>
                  <a:avLst/>
                  <a:gdLst>
                    <a:gd name="T0" fmla="*/ 4 w 17"/>
                    <a:gd name="T1" fmla="*/ 23 h 25"/>
                    <a:gd name="T2" fmla="*/ 16 w 17"/>
                    <a:gd name="T3" fmla="*/ 3 h 25"/>
                    <a:gd name="T4" fmla="*/ 13 w 17"/>
                    <a:gd name="T5" fmla="*/ 2 h 25"/>
                    <a:gd name="T6" fmla="*/ 1 w 17"/>
                    <a:gd name="T7" fmla="*/ 22 h 25"/>
                    <a:gd name="T8" fmla="*/ 4 w 17"/>
                    <a:gd name="T9" fmla="*/ 2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5">
                      <a:moveTo>
                        <a:pt x="4" y="23"/>
                      </a:moveTo>
                      <a:cubicBezTo>
                        <a:pt x="6" y="16"/>
                        <a:pt x="12" y="10"/>
                        <a:pt x="16" y="3"/>
                      </a:cubicBezTo>
                      <a:cubicBezTo>
                        <a:pt x="17" y="2"/>
                        <a:pt x="14" y="0"/>
                        <a:pt x="13" y="2"/>
                      </a:cubicBezTo>
                      <a:cubicBezTo>
                        <a:pt x="9" y="9"/>
                        <a:pt x="3" y="15"/>
                        <a:pt x="1" y="22"/>
                      </a:cubicBezTo>
                      <a:cubicBezTo>
                        <a:pt x="0" y="24"/>
                        <a:pt x="3" y="25"/>
                        <a:pt x="4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0" name="Freeform 315"/>
                <p:cNvSpPr>
                  <a:spLocks/>
                </p:cNvSpPr>
                <p:nvPr/>
              </p:nvSpPr>
              <p:spPr bwMode="auto">
                <a:xfrm>
                  <a:off x="945" y="1675"/>
                  <a:ext cx="10" cy="10"/>
                </a:xfrm>
                <a:custGeom>
                  <a:avLst/>
                  <a:gdLst>
                    <a:gd name="T0" fmla="*/ 3 w 14"/>
                    <a:gd name="T1" fmla="*/ 14 h 15"/>
                    <a:gd name="T2" fmla="*/ 12 w 14"/>
                    <a:gd name="T3" fmla="*/ 3 h 15"/>
                    <a:gd name="T4" fmla="*/ 10 w 14"/>
                    <a:gd name="T5" fmla="*/ 1 h 15"/>
                    <a:gd name="T6" fmla="*/ 1 w 14"/>
                    <a:gd name="T7" fmla="*/ 12 h 15"/>
                    <a:gd name="T8" fmla="*/ 3 w 14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3" y="14"/>
                      </a:moveTo>
                      <a:cubicBezTo>
                        <a:pt x="6" y="10"/>
                        <a:pt x="9" y="6"/>
                        <a:pt x="12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4" y="8"/>
                        <a:pt x="1" y="12"/>
                      </a:cubicBezTo>
                      <a:cubicBezTo>
                        <a:pt x="0" y="13"/>
                        <a:pt x="2" y="15"/>
                        <a:pt x="3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1" name="Freeform 316"/>
                <p:cNvSpPr>
                  <a:spLocks/>
                </p:cNvSpPr>
                <p:nvPr/>
              </p:nvSpPr>
              <p:spPr bwMode="auto">
                <a:xfrm>
                  <a:off x="947" y="1675"/>
                  <a:ext cx="10" cy="9"/>
                </a:xfrm>
                <a:custGeom>
                  <a:avLst/>
                  <a:gdLst>
                    <a:gd name="T0" fmla="*/ 4 w 14"/>
                    <a:gd name="T1" fmla="*/ 13 h 14"/>
                    <a:gd name="T2" fmla="*/ 13 w 14"/>
                    <a:gd name="T3" fmla="*/ 3 h 14"/>
                    <a:gd name="T4" fmla="*/ 10 w 14"/>
                    <a:gd name="T5" fmla="*/ 1 h 14"/>
                    <a:gd name="T6" fmla="*/ 2 w 14"/>
                    <a:gd name="T7" fmla="*/ 11 h 14"/>
                    <a:gd name="T8" fmla="*/ 4 w 1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4">
                      <a:moveTo>
                        <a:pt x="4" y="13"/>
                      </a:moveTo>
                      <a:cubicBezTo>
                        <a:pt x="7" y="10"/>
                        <a:pt x="9" y="6"/>
                        <a:pt x="13" y="3"/>
                      </a:cubicBezTo>
                      <a:cubicBezTo>
                        <a:pt x="14" y="2"/>
                        <a:pt x="12" y="0"/>
                        <a:pt x="10" y="1"/>
                      </a:cubicBezTo>
                      <a:cubicBezTo>
                        <a:pt x="7" y="4"/>
                        <a:pt x="5" y="8"/>
                        <a:pt x="2" y="11"/>
                      </a:cubicBezTo>
                      <a:cubicBezTo>
                        <a:pt x="0" y="12"/>
                        <a:pt x="2" y="14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2" name="Freeform 317"/>
                <p:cNvSpPr>
                  <a:spLocks/>
                </p:cNvSpPr>
                <p:nvPr/>
              </p:nvSpPr>
              <p:spPr bwMode="auto">
                <a:xfrm>
                  <a:off x="950" y="1677"/>
                  <a:ext cx="7" cy="8"/>
                </a:xfrm>
                <a:custGeom>
                  <a:avLst/>
                  <a:gdLst>
                    <a:gd name="T0" fmla="*/ 1 w 10"/>
                    <a:gd name="T1" fmla="*/ 10 h 11"/>
                    <a:gd name="T2" fmla="*/ 5 w 10"/>
                    <a:gd name="T3" fmla="*/ 8 h 11"/>
                    <a:gd name="T4" fmla="*/ 9 w 10"/>
                    <a:gd name="T5" fmla="*/ 3 h 11"/>
                    <a:gd name="T6" fmla="*/ 7 w 10"/>
                    <a:gd name="T7" fmla="*/ 2 h 11"/>
                    <a:gd name="T8" fmla="*/ 4 w 10"/>
                    <a:gd name="T9" fmla="*/ 5 h 11"/>
                    <a:gd name="T10" fmla="*/ 3 w 10"/>
                    <a:gd name="T11" fmla="*/ 6 h 11"/>
                    <a:gd name="T12" fmla="*/ 2 w 10"/>
                    <a:gd name="T13" fmla="*/ 7 h 11"/>
                    <a:gd name="T14" fmla="*/ 3 w 10"/>
                    <a:gd name="T15" fmla="*/ 7 h 11"/>
                    <a:gd name="T16" fmla="*/ 1 w 10"/>
                    <a:gd name="T17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" h="11">
                      <a:moveTo>
                        <a:pt x="1" y="10"/>
                      </a:moveTo>
                      <a:cubicBezTo>
                        <a:pt x="3" y="11"/>
                        <a:pt x="4" y="9"/>
                        <a:pt x="5" y="8"/>
                      </a:cubicBezTo>
                      <a:cubicBezTo>
                        <a:pt x="7" y="7"/>
                        <a:pt x="8" y="5"/>
                        <a:pt x="9" y="3"/>
                      </a:cubicBezTo>
                      <a:cubicBezTo>
                        <a:pt x="10" y="2"/>
                        <a:pt x="8" y="0"/>
                        <a:pt x="7" y="2"/>
                      </a:cubicBezTo>
                      <a:cubicBezTo>
                        <a:pt x="6" y="3"/>
                        <a:pt x="5" y="4"/>
                        <a:pt x="4" y="5"/>
                      </a:cubicBezTo>
                      <a:cubicBezTo>
                        <a:pt x="4" y="5"/>
                        <a:pt x="3" y="6"/>
                        <a:pt x="3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8"/>
                        <a:pt x="2" y="7"/>
                        <a:pt x="3" y="7"/>
                      </a:cubicBezTo>
                      <a:cubicBezTo>
                        <a:pt x="1" y="6"/>
                        <a:pt x="0" y="9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3" name="Freeform 318"/>
                <p:cNvSpPr>
                  <a:spLocks/>
                </p:cNvSpPr>
                <p:nvPr/>
              </p:nvSpPr>
              <p:spPr bwMode="auto">
                <a:xfrm>
                  <a:off x="950" y="1679"/>
                  <a:ext cx="8" cy="8"/>
                </a:xfrm>
                <a:custGeom>
                  <a:avLst/>
                  <a:gdLst>
                    <a:gd name="T0" fmla="*/ 4 w 12"/>
                    <a:gd name="T1" fmla="*/ 11 h 13"/>
                    <a:gd name="T2" fmla="*/ 11 w 12"/>
                    <a:gd name="T3" fmla="*/ 4 h 13"/>
                    <a:gd name="T4" fmla="*/ 8 w 12"/>
                    <a:gd name="T5" fmla="*/ 2 h 13"/>
                    <a:gd name="T6" fmla="*/ 1 w 12"/>
                    <a:gd name="T7" fmla="*/ 10 h 13"/>
                    <a:gd name="T8" fmla="*/ 4 w 12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4" y="11"/>
                      </a:moveTo>
                      <a:cubicBezTo>
                        <a:pt x="6" y="9"/>
                        <a:pt x="8" y="6"/>
                        <a:pt x="11" y="4"/>
                      </a:cubicBezTo>
                      <a:cubicBezTo>
                        <a:pt x="12" y="2"/>
                        <a:pt x="10" y="0"/>
                        <a:pt x="8" y="2"/>
                      </a:cubicBezTo>
                      <a:cubicBezTo>
                        <a:pt x="6" y="4"/>
                        <a:pt x="4" y="7"/>
                        <a:pt x="1" y="10"/>
                      </a:cubicBezTo>
                      <a:cubicBezTo>
                        <a:pt x="0" y="12"/>
                        <a:pt x="3" y="13"/>
                        <a:pt x="4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4" name="Freeform 319"/>
                <p:cNvSpPr>
                  <a:spLocks/>
                </p:cNvSpPr>
                <p:nvPr/>
              </p:nvSpPr>
              <p:spPr bwMode="auto">
                <a:xfrm>
                  <a:off x="951" y="1681"/>
                  <a:ext cx="8" cy="8"/>
                </a:xfrm>
                <a:custGeom>
                  <a:avLst/>
                  <a:gdLst>
                    <a:gd name="T0" fmla="*/ 2 w 11"/>
                    <a:gd name="T1" fmla="*/ 10 h 11"/>
                    <a:gd name="T2" fmla="*/ 10 w 11"/>
                    <a:gd name="T3" fmla="*/ 3 h 11"/>
                    <a:gd name="T4" fmla="*/ 8 w 11"/>
                    <a:gd name="T5" fmla="*/ 1 h 11"/>
                    <a:gd name="T6" fmla="*/ 2 w 11"/>
                    <a:gd name="T7" fmla="*/ 7 h 11"/>
                    <a:gd name="T8" fmla="*/ 2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2" y="10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2" y="7"/>
                      </a:cubicBezTo>
                      <a:cubicBezTo>
                        <a:pt x="0" y="8"/>
                        <a:pt x="1" y="11"/>
                        <a:pt x="2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5" name="Freeform 320"/>
                <p:cNvSpPr>
                  <a:spLocks/>
                </p:cNvSpPr>
                <p:nvPr/>
              </p:nvSpPr>
              <p:spPr bwMode="auto">
                <a:xfrm>
                  <a:off x="953" y="1684"/>
                  <a:ext cx="6" cy="6"/>
                </a:xfrm>
                <a:custGeom>
                  <a:avLst/>
                  <a:gdLst>
                    <a:gd name="T0" fmla="*/ 3 w 8"/>
                    <a:gd name="T1" fmla="*/ 8 h 9"/>
                    <a:gd name="T2" fmla="*/ 7 w 8"/>
                    <a:gd name="T3" fmla="*/ 3 h 9"/>
                    <a:gd name="T4" fmla="*/ 5 w 8"/>
                    <a:gd name="T5" fmla="*/ 2 h 9"/>
                    <a:gd name="T6" fmla="*/ 1 w 8"/>
                    <a:gd name="T7" fmla="*/ 6 h 9"/>
                    <a:gd name="T8" fmla="*/ 3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3" y="8"/>
                      </a:moveTo>
                      <a:cubicBezTo>
                        <a:pt x="5" y="6"/>
                        <a:pt x="6" y="5"/>
                        <a:pt x="7" y="3"/>
                      </a:cubicBezTo>
                      <a:cubicBezTo>
                        <a:pt x="8" y="2"/>
                        <a:pt x="6" y="0"/>
                        <a:pt x="5" y="2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6" name="Freeform 321"/>
                <p:cNvSpPr>
                  <a:spLocks/>
                </p:cNvSpPr>
                <p:nvPr/>
              </p:nvSpPr>
              <p:spPr bwMode="auto">
                <a:xfrm>
                  <a:off x="953" y="1687"/>
                  <a:ext cx="6" cy="6"/>
                </a:xfrm>
                <a:custGeom>
                  <a:avLst/>
                  <a:gdLst>
                    <a:gd name="T0" fmla="*/ 3 w 9"/>
                    <a:gd name="T1" fmla="*/ 8 h 9"/>
                    <a:gd name="T2" fmla="*/ 7 w 9"/>
                    <a:gd name="T3" fmla="*/ 3 h 9"/>
                    <a:gd name="T4" fmla="*/ 5 w 9"/>
                    <a:gd name="T5" fmla="*/ 1 h 9"/>
                    <a:gd name="T6" fmla="*/ 1 w 9"/>
                    <a:gd name="T7" fmla="*/ 5 h 9"/>
                    <a:gd name="T8" fmla="*/ 3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3" y="8"/>
                      </a:moveTo>
                      <a:cubicBezTo>
                        <a:pt x="5" y="7"/>
                        <a:pt x="6" y="5"/>
                        <a:pt x="7" y="3"/>
                      </a:cubicBezTo>
                      <a:cubicBezTo>
                        <a:pt x="9" y="2"/>
                        <a:pt x="6" y="0"/>
                        <a:pt x="5" y="1"/>
                      </a:cubicBezTo>
                      <a:cubicBezTo>
                        <a:pt x="4" y="3"/>
                        <a:pt x="3" y="4"/>
                        <a:pt x="1" y="5"/>
                      </a:cubicBezTo>
                      <a:cubicBezTo>
                        <a:pt x="0" y="6"/>
                        <a:pt x="1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7" name="Freeform 322"/>
                <p:cNvSpPr>
                  <a:spLocks/>
                </p:cNvSpPr>
                <p:nvPr/>
              </p:nvSpPr>
              <p:spPr bwMode="auto">
                <a:xfrm>
                  <a:off x="953" y="1689"/>
                  <a:ext cx="6" cy="6"/>
                </a:xfrm>
                <a:custGeom>
                  <a:avLst/>
                  <a:gdLst>
                    <a:gd name="T0" fmla="*/ 4 w 10"/>
                    <a:gd name="T1" fmla="*/ 8 h 9"/>
                    <a:gd name="T2" fmla="*/ 8 w 10"/>
                    <a:gd name="T3" fmla="*/ 3 h 9"/>
                    <a:gd name="T4" fmla="*/ 6 w 10"/>
                    <a:gd name="T5" fmla="*/ 1 h 9"/>
                    <a:gd name="T6" fmla="*/ 2 w 10"/>
                    <a:gd name="T7" fmla="*/ 6 h 9"/>
                    <a:gd name="T8" fmla="*/ 4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4" y="8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10" y="2"/>
                        <a:pt x="8" y="0"/>
                        <a:pt x="6" y="1"/>
                      </a:cubicBezTo>
                      <a:cubicBezTo>
                        <a:pt x="5" y="3"/>
                        <a:pt x="3" y="5"/>
                        <a:pt x="2" y="6"/>
                      </a:cubicBezTo>
                      <a:cubicBezTo>
                        <a:pt x="0" y="7"/>
                        <a:pt x="2" y="9"/>
                        <a:pt x="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8" name="Freeform 323"/>
                <p:cNvSpPr>
                  <a:spLocks/>
                </p:cNvSpPr>
                <p:nvPr/>
              </p:nvSpPr>
              <p:spPr bwMode="auto">
                <a:xfrm>
                  <a:off x="953" y="1693"/>
                  <a:ext cx="4" cy="5"/>
                </a:xfrm>
                <a:custGeom>
                  <a:avLst/>
                  <a:gdLst>
                    <a:gd name="T0" fmla="*/ 4 w 7"/>
                    <a:gd name="T1" fmla="*/ 6 h 8"/>
                    <a:gd name="T2" fmla="*/ 6 w 7"/>
                    <a:gd name="T3" fmla="*/ 3 h 8"/>
                    <a:gd name="T4" fmla="*/ 4 w 7"/>
                    <a:gd name="T5" fmla="*/ 2 h 8"/>
                    <a:gd name="T6" fmla="*/ 2 w 7"/>
                    <a:gd name="T7" fmla="*/ 4 h 8"/>
                    <a:gd name="T8" fmla="*/ 4 w 7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6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2"/>
                        <a:pt x="5" y="0"/>
                        <a:pt x="4" y="2"/>
                      </a:cubicBezTo>
                      <a:cubicBezTo>
                        <a:pt x="3" y="3"/>
                        <a:pt x="2" y="4"/>
                        <a:pt x="2" y="4"/>
                      </a:cubicBezTo>
                      <a:cubicBezTo>
                        <a:pt x="0" y="6"/>
                        <a:pt x="2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89" name="Freeform 324"/>
                <p:cNvSpPr>
                  <a:spLocks/>
                </p:cNvSpPr>
                <p:nvPr/>
              </p:nvSpPr>
              <p:spPr bwMode="auto">
                <a:xfrm>
                  <a:off x="937" y="1687"/>
                  <a:ext cx="6" cy="6"/>
                </a:xfrm>
                <a:custGeom>
                  <a:avLst/>
                  <a:gdLst>
                    <a:gd name="T0" fmla="*/ 4 w 8"/>
                    <a:gd name="T1" fmla="*/ 6 h 8"/>
                    <a:gd name="T2" fmla="*/ 7 w 8"/>
                    <a:gd name="T3" fmla="*/ 3 h 8"/>
                    <a:gd name="T4" fmla="*/ 5 w 8"/>
                    <a:gd name="T5" fmla="*/ 1 h 8"/>
                    <a:gd name="T6" fmla="*/ 2 w 8"/>
                    <a:gd name="T7" fmla="*/ 4 h 8"/>
                    <a:gd name="T8" fmla="*/ 4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4" y="6"/>
                      </a:moveTo>
                      <a:cubicBezTo>
                        <a:pt x="5" y="5"/>
                        <a:pt x="6" y="4"/>
                        <a:pt x="7" y="3"/>
                      </a:cubicBezTo>
                      <a:cubicBezTo>
                        <a:pt x="8" y="2"/>
                        <a:pt x="6" y="0"/>
                        <a:pt x="5" y="1"/>
                      </a:cubicBezTo>
                      <a:cubicBezTo>
                        <a:pt x="4" y="2"/>
                        <a:pt x="3" y="3"/>
                        <a:pt x="2" y="4"/>
                      </a:cubicBezTo>
                      <a:cubicBezTo>
                        <a:pt x="0" y="6"/>
                        <a:pt x="3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0" name="Freeform 325"/>
                <p:cNvSpPr>
                  <a:spLocks/>
                </p:cNvSpPr>
                <p:nvPr/>
              </p:nvSpPr>
              <p:spPr bwMode="auto">
                <a:xfrm>
                  <a:off x="937" y="1689"/>
                  <a:ext cx="6" cy="8"/>
                </a:xfrm>
                <a:custGeom>
                  <a:avLst/>
                  <a:gdLst>
                    <a:gd name="T0" fmla="*/ 3 w 9"/>
                    <a:gd name="T1" fmla="*/ 9 h 11"/>
                    <a:gd name="T2" fmla="*/ 8 w 9"/>
                    <a:gd name="T3" fmla="*/ 3 h 11"/>
                    <a:gd name="T4" fmla="*/ 6 w 9"/>
                    <a:gd name="T5" fmla="*/ 1 h 11"/>
                    <a:gd name="T6" fmla="*/ 1 w 9"/>
                    <a:gd name="T7" fmla="*/ 8 h 11"/>
                    <a:gd name="T8" fmla="*/ 3 w 9"/>
                    <a:gd name="T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3" y="9"/>
                      </a:moveTo>
                      <a:cubicBezTo>
                        <a:pt x="5" y="7"/>
                        <a:pt x="7" y="5"/>
                        <a:pt x="8" y="3"/>
                      </a:cubicBezTo>
                      <a:cubicBezTo>
                        <a:pt x="9" y="1"/>
                        <a:pt x="7" y="0"/>
                        <a:pt x="6" y="1"/>
                      </a:cubicBezTo>
                      <a:cubicBezTo>
                        <a:pt x="4" y="4"/>
                        <a:pt x="2" y="5"/>
                        <a:pt x="1" y="8"/>
                      </a:cubicBezTo>
                      <a:cubicBezTo>
                        <a:pt x="0" y="9"/>
                        <a:pt x="2" y="11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1" name="Freeform 326"/>
                <p:cNvSpPr>
                  <a:spLocks/>
                </p:cNvSpPr>
                <p:nvPr/>
              </p:nvSpPr>
              <p:spPr bwMode="auto">
                <a:xfrm>
                  <a:off x="937" y="1689"/>
                  <a:ext cx="8" cy="9"/>
                </a:xfrm>
                <a:custGeom>
                  <a:avLst/>
                  <a:gdLst>
                    <a:gd name="T0" fmla="*/ 3 w 11"/>
                    <a:gd name="T1" fmla="*/ 11 h 13"/>
                    <a:gd name="T2" fmla="*/ 10 w 11"/>
                    <a:gd name="T3" fmla="*/ 3 h 13"/>
                    <a:gd name="T4" fmla="*/ 7 w 11"/>
                    <a:gd name="T5" fmla="*/ 2 h 13"/>
                    <a:gd name="T6" fmla="*/ 1 w 11"/>
                    <a:gd name="T7" fmla="*/ 9 h 13"/>
                    <a:gd name="T8" fmla="*/ 3 w 11"/>
                    <a:gd name="T9" fmla="*/ 1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3" y="11"/>
                      </a:moveTo>
                      <a:cubicBezTo>
                        <a:pt x="6" y="9"/>
                        <a:pt x="8" y="6"/>
                        <a:pt x="10" y="3"/>
                      </a:cubicBezTo>
                      <a:cubicBezTo>
                        <a:pt x="11" y="2"/>
                        <a:pt x="8" y="0"/>
                        <a:pt x="7" y="2"/>
                      </a:cubicBezTo>
                      <a:cubicBezTo>
                        <a:pt x="6" y="5"/>
                        <a:pt x="3" y="7"/>
                        <a:pt x="1" y="9"/>
                      </a:cubicBezTo>
                      <a:cubicBezTo>
                        <a:pt x="0" y="11"/>
                        <a:pt x="2" y="13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2" name="Freeform 327"/>
                <p:cNvSpPr>
                  <a:spLocks/>
                </p:cNvSpPr>
                <p:nvPr/>
              </p:nvSpPr>
              <p:spPr bwMode="auto">
                <a:xfrm>
                  <a:off x="938" y="1693"/>
                  <a:ext cx="5" cy="6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7" y="2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3" name="Freeform 328"/>
                <p:cNvSpPr>
                  <a:spLocks/>
                </p:cNvSpPr>
                <p:nvPr/>
              </p:nvSpPr>
              <p:spPr bwMode="auto">
                <a:xfrm>
                  <a:off x="940" y="1685"/>
                  <a:ext cx="4" cy="5"/>
                </a:xfrm>
                <a:custGeom>
                  <a:avLst/>
                  <a:gdLst>
                    <a:gd name="T0" fmla="*/ 3 w 6"/>
                    <a:gd name="T1" fmla="*/ 5 h 7"/>
                    <a:gd name="T2" fmla="*/ 4 w 6"/>
                    <a:gd name="T3" fmla="*/ 4 h 7"/>
                    <a:gd name="T4" fmla="*/ 2 w 6"/>
                    <a:gd name="T5" fmla="*/ 2 h 7"/>
                    <a:gd name="T6" fmla="*/ 1 w 6"/>
                    <a:gd name="T7" fmla="*/ 4 h 7"/>
                    <a:gd name="T8" fmla="*/ 3 w 6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7">
                      <a:moveTo>
                        <a:pt x="3" y="5"/>
                      </a:moveTo>
                      <a:cubicBezTo>
                        <a:pt x="4" y="5"/>
                        <a:pt x="4" y="4"/>
                        <a:pt x="4" y="4"/>
                      </a:cubicBezTo>
                      <a:cubicBezTo>
                        <a:pt x="6" y="2"/>
                        <a:pt x="4" y="0"/>
                        <a:pt x="2" y="2"/>
                      </a:cubicBezTo>
                      <a:cubicBezTo>
                        <a:pt x="2" y="2"/>
                        <a:pt x="1" y="3"/>
                        <a:pt x="1" y="4"/>
                      </a:cubicBezTo>
                      <a:cubicBezTo>
                        <a:pt x="0" y="5"/>
                        <a:pt x="2" y="7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4" name="Freeform 329"/>
                <p:cNvSpPr>
                  <a:spLocks/>
                </p:cNvSpPr>
                <p:nvPr/>
              </p:nvSpPr>
              <p:spPr bwMode="auto">
                <a:xfrm>
                  <a:off x="940" y="1691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3 h 7"/>
                    <a:gd name="T4" fmla="*/ 4 w 8"/>
                    <a:gd name="T5" fmla="*/ 2 h 7"/>
                    <a:gd name="T6" fmla="*/ 1 w 8"/>
                    <a:gd name="T7" fmla="*/ 4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6"/>
                        <a:pt x="6" y="5"/>
                        <a:pt x="7" y="3"/>
                      </a:cubicBezTo>
                      <a:cubicBezTo>
                        <a:pt x="8" y="2"/>
                        <a:pt x="5" y="0"/>
                        <a:pt x="4" y="2"/>
                      </a:cubicBezTo>
                      <a:cubicBezTo>
                        <a:pt x="3" y="3"/>
                        <a:pt x="3" y="3"/>
                        <a:pt x="1" y="4"/>
                      </a:cubicBezTo>
                      <a:cubicBezTo>
                        <a:pt x="0" y="4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5" name="Freeform 330"/>
                <p:cNvSpPr>
                  <a:spLocks/>
                </p:cNvSpPr>
                <p:nvPr/>
              </p:nvSpPr>
              <p:spPr bwMode="auto">
                <a:xfrm>
                  <a:off x="941" y="1693"/>
                  <a:ext cx="4" cy="5"/>
                </a:xfrm>
                <a:custGeom>
                  <a:avLst/>
                  <a:gdLst>
                    <a:gd name="T0" fmla="*/ 4 w 7"/>
                    <a:gd name="T1" fmla="*/ 7 h 8"/>
                    <a:gd name="T2" fmla="*/ 6 w 7"/>
                    <a:gd name="T3" fmla="*/ 3 h 8"/>
                    <a:gd name="T4" fmla="*/ 4 w 7"/>
                    <a:gd name="T5" fmla="*/ 1 h 8"/>
                    <a:gd name="T6" fmla="*/ 1 w 7"/>
                    <a:gd name="T7" fmla="*/ 5 h 8"/>
                    <a:gd name="T8" fmla="*/ 4 w 7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">
                      <a:moveTo>
                        <a:pt x="4" y="7"/>
                      </a:move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7" y="1"/>
                        <a:pt x="5" y="0"/>
                        <a:pt x="4" y="1"/>
                      </a:cubicBezTo>
                      <a:cubicBezTo>
                        <a:pt x="3" y="3"/>
                        <a:pt x="2" y="4"/>
                        <a:pt x="1" y="5"/>
                      </a:cubicBezTo>
                      <a:cubicBezTo>
                        <a:pt x="0" y="7"/>
                        <a:pt x="3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6" name="Freeform 331"/>
                <p:cNvSpPr>
                  <a:spLocks/>
                </p:cNvSpPr>
                <p:nvPr/>
              </p:nvSpPr>
              <p:spPr bwMode="auto">
                <a:xfrm>
                  <a:off x="787" y="1279"/>
                  <a:ext cx="41" cy="39"/>
                </a:xfrm>
                <a:custGeom>
                  <a:avLst/>
                  <a:gdLst>
                    <a:gd name="T0" fmla="*/ 39 w 61"/>
                    <a:gd name="T1" fmla="*/ 8 h 58"/>
                    <a:gd name="T2" fmla="*/ 5 w 61"/>
                    <a:gd name="T3" fmla="*/ 20 h 58"/>
                    <a:gd name="T4" fmla="*/ 22 w 61"/>
                    <a:gd name="T5" fmla="*/ 53 h 58"/>
                    <a:gd name="T6" fmla="*/ 33 w 61"/>
                    <a:gd name="T7" fmla="*/ 8 h 58"/>
                    <a:gd name="T8" fmla="*/ 33 w 61"/>
                    <a:gd name="T9" fmla="*/ 11 h 58"/>
                    <a:gd name="T10" fmla="*/ 46 w 61"/>
                    <a:gd name="T11" fmla="*/ 29 h 58"/>
                    <a:gd name="T12" fmla="*/ 25 w 61"/>
                    <a:gd name="T13" fmla="*/ 50 h 58"/>
                    <a:gd name="T14" fmla="*/ 7 w 61"/>
                    <a:gd name="T15" fmla="*/ 23 h 58"/>
                    <a:gd name="T16" fmla="*/ 38 w 61"/>
                    <a:gd name="T17" fmla="*/ 10 h 58"/>
                    <a:gd name="T18" fmla="*/ 39 w 61"/>
                    <a:gd name="T1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1" h="58">
                      <a:moveTo>
                        <a:pt x="39" y="8"/>
                      </a:moveTo>
                      <a:cubicBezTo>
                        <a:pt x="27" y="0"/>
                        <a:pt x="10" y="7"/>
                        <a:pt x="5" y="20"/>
                      </a:cubicBezTo>
                      <a:cubicBezTo>
                        <a:pt x="0" y="34"/>
                        <a:pt x="8" y="50"/>
                        <a:pt x="22" y="53"/>
                      </a:cubicBezTo>
                      <a:cubicBezTo>
                        <a:pt x="48" y="58"/>
                        <a:pt x="61" y="9"/>
                        <a:pt x="33" y="8"/>
                      </a:cubicBezTo>
                      <a:cubicBezTo>
                        <a:pt x="31" y="8"/>
                        <a:pt x="31" y="11"/>
                        <a:pt x="33" y="11"/>
                      </a:cubicBezTo>
                      <a:cubicBezTo>
                        <a:pt x="43" y="11"/>
                        <a:pt x="46" y="20"/>
                        <a:pt x="46" y="29"/>
                      </a:cubicBezTo>
                      <a:cubicBezTo>
                        <a:pt x="46" y="40"/>
                        <a:pt x="36" y="50"/>
                        <a:pt x="25" y="50"/>
                      </a:cubicBezTo>
                      <a:cubicBezTo>
                        <a:pt x="11" y="51"/>
                        <a:pt x="4" y="34"/>
                        <a:pt x="7" y="23"/>
                      </a:cubicBezTo>
                      <a:cubicBezTo>
                        <a:pt x="11" y="11"/>
                        <a:pt x="27" y="3"/>
                        <a:pt x="38" y="10"/>
                      </a:cubicBezTo>
                      <a:cubicBezTo>
                        <a:pt x="39" y="11"/>
                        <a:pt x="41" y="9"/>
                        <a:pt x="3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7" name="Freeform 332"/>
                <p:cNvSpPr>
                  <a:spLocks/>
                </p:cNvSpPr>
                <p:nvPr/>
              </p:nvSpPr>
              <p:spPr bwMode="auto">
                <a:xfrm>
                  <a:off x="803" y="1286"/>
                  <a:ext cx="12" cy="14"/>
                </a:xfrm>
                <a:custGeom>
                  <a:avLst/>
                  <a:gdLst>
                    <a:gd name="T0" fmla="*/ 4 w 18"/>
                    <a:gd name="T1" fmla="*/ 3 h 21"/>
                    <a:gd name="T2" fmla="*/ 4 w 18"/>
                    <a:gd name="T3" fmla="*/ 2 h 21"/>
                    <a:gd name="T4" fmla="*/ 1 w 18"/>
                    <a:gd name="T5" fmla="*/ 2 h 21"/>
                    <a:gd name="T6" fmla="*/ 0 w 18"/>
                    <a:gd name="T7" fmla="*/ 20 h 21"/>
                    <a:gd name="T8" fmla="*/ 2 w 18"/>
                    <a:gd name="T9" fmla="*/ 21 h 21"/>
                    <a:gd name="T10" fmla="*/ 16 w 18"/>
                    <a:gd name="T11" fmla="*/ 20 h 21"/>
                    <a:gd name="T12" fmla="*/ 16 w 18"/>
                    <a:gd name="T13" fmla="*/ 17 h 21"/>
                    <a:gd name="T14" fmla="*/ 1 w 18"/>
                    <a:gd name="T15" fmla="*/ 19 h 21"/>
                    <a:gd name="T16" fmla="*/ 3 w 18"/>
                    <a:gd name="T17" fmla="*/ 20 h 21"/>
                    <a:gd name="T18" fmla="*/ 4 w 18"/>
                    <a:gd name="T19" fmla="*/ 2 h 21"/>
                    <a:gd name="T20" fmla="*/ 1 w 18"/>
                    <a:gd name="T21" fmla="*/ 2 h 21"/>
                    <a:gd name="T22" fmla="*/ 1 w 18"/>
                    <a:gd name="T23" fmla="*/ 3 h 21"/>
                    <a:gd name="T24" fmla="*/ 4 w 18"/>
                    <a:gd name="T25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1" y="8"/>
                        <a:pt x="0" y="14"/>
                        <a:pt x="0" y="20"/>
                      </a:cubicBezTo>
                      <a:cubicBezTo>
                        <a:pt x="0" y="21"/>
                        <a:pt x="1" y="21"/>
                        <a:pt x="2" y="21"/>
                      </a:cubicBezTo>
                      <a:cubicBezTo>
                        <a:pt x="6" y="20"/>
                        <a:pt x="11" y="20"/>
                        <a:pt x="16" y="20"/>
                      </a:cubicBezTo>
                      <a:cubicBezTo>
                        <a:pt x="18" y="20"/>
                        <a:pt x="18" y="17"/>
                        <a:pt x="16" y="17"/>
                      </a:cubicBezTo>
                      <a:cubicBezTo>
                        <a:pt x="11" y="17"/>
                        <a:pt x="6" y="17"/>
                        <a:pt x="1" y="19"/>
                      </a:cubicBezTo>
                      <a:cubicBezTo>
                        <a:pt x="2" y="19"/>
                        <a:pt x="2" y="19"/>
                        <a:pt x="3" y="20"/>
                      </a:cubicBezTo>
                      <a:cubicBezTo>
                        <a:pt x="3" y="14"/>
                        <a:pt x="4" y="8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8" name="Freeform 333"/>
                <p:cNvSpPr>
                  <a:spLocks/>
                </p:cNvSpPr>
                <p:nvPr/>
              </p:nvSpPr>
              <p:spPr bwMode="auto">
                <a:xfrm>
                  <a:off x="515" y="1470"/>
                  <a:ext cx="28" cy="40"/>
                </a:xfrm>
                <a:custGeom>
                  <a:avLst/>
                  <a:gdLst>
                    <a:gd name="T0" fmla="*/ 6 w 42"/>
                    <a:gd name="T1" fmla="*/ 7 h 60"/>
                    <a:gd name="T2" fmla="*/ 6 w 42"/>
                    <a:gd name="T3" fmla="*/ 5 h 60"/>
                    <a:gd name="T4" fmla="*/ 3 w 42"/>
                    <a:gd name="T5" fmla="*/ 4 h 60"/>
                    <a:gd name="T6" fmla="*/ 4 w 42"/>
                    <a:gd name="T7" fmla="*/ 58 h 60"/>
                    <a:gd name="T8" fmla="*/ 6 w 42"/>
                    <a:gd name="T9" fmla="*/ 59 h 60"/>
                    <a:gd name="T10" fmla="*/ 36 w 42"/>
                    <a:gd name="T11" fmla="*/ 60 h 60"/>
                    <a:gd name="T12" fmla="*/ 38 w 42"/>
                    <a:gd name="T13" fmla="*/ 59 h 60"/>
                    <a:gd name="T14" fmla="*/ 38 w 42"/>
                    <a:gd name="T15" fmla="*/ 5 h 60"/>
                    <a:gd name="T16" fmla="*/ 34 w 42"/>
                    <a:gd name="T17" fmla="*/ 0 h 60"/>
                    <a:gd name="T18" fmla="*/ 3 w 42"/>
                    <a:gd name="T19" fmla="*/ 3 h 60"/>
                    <a:gd name="T20" fmla="*/ 2 w 42"/>
                    <a:gd name="T21" fmla="*/ 6 h 60"/>
                    <a:gd name="T22" fmla="*/ 32 w 42"/>
                    <a:gd name="T23" fmla="*/ 3 h 60"/>
                    <a:gd name="T24" fmla="*/ 36 w 42"/>
                    <a:gd name="T25" fmla="*/ 43 h 60"/>
                    <a:gd name="T26" fmla="*/ 28 w 42"/>
                    <a:gd name="T27" fmla="*/ 57 h 60"/>
                    <a:gd name="T28" fmla="*/ 7 w 42"/>
                    <a:gd name="T29" fmla="*/ 49 h 60"/>
                    <a:gd name="T30" fmla="*/ 6 w 42"/>
                    <a:gd name="T31" fmla="*/ 4 h 60"/>
                    <a:gd name="T32" fmla="*/ 3 w 42"/>
                    <a:gd name="T33" fmla="*/ 4 h 60"/>
                    <a:gd name="T34" fmla="*/ 3 w 42"/>
                    <a:gd name="T35" fmla="*/ 6 h 60"/>
                    <a:gd name="T36" fmla="*/ 6 w 42"/>
                    <a:gd name="T37" fmla="*/ 7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2" h="60">
                      <a:moveTo>
                        <a:pt x="6" y="7"/>
                      </a:moveTo>
                      <a:cubicBezTo>
                        <a:pt x="6" y="6"/>
                        <a:pt x="6" y="5"/>
                        <a:pt x="6" y="5"/>
                      </a:cubicBezTo>
                      <a:cubicBezTo>
                        <a:pt x="5" y="4"/>
                        <a:pt x="4" y="4"/>
                        <a:pt x="3" y="4"/>
                      </a:cubicBezTo>
                      <a:cubicBezTo>
                        <a:pt x="3" y="22"/>
                        <a:pt x="4" y="40"/>
                        <a:pt x="4" y="58"/>
                      </a:cubicBezTo>
                      <a:cubicBezTo>
                        <a:pt x="4" y="59"/>
                        <a:pt x="5" y="59"/>
                        <a:pt x="6" y="59"/>
                      </a:cubicBezTo>
                      <a:cubicBezTo>
                        <a:pt x="16" y="60"/>
                        <a:pt x="26" y="60"/>
                        <a:pt x="36" y="60"/>
                      </a:cubicBezTo>
                      <a:cubicBezTo>
                        <a:pt x="37" y="60"/>
                        <a:pt x="38" y="59"/>
                        <a:pt x="38" y="59"/>
                      </a:cubicBezTo>
                      <a:cubicBezTo>
                        <a:pt x="38" y="41"/>
                        <a:pt x="42" y="22"/>
                        <a:pt x="38" y="5"/>
                      </a:cubicBezTo>
                      <a:cubicBezTo>
                        <a:pt x="38" y="3"/>
                        <a:pt x="36" y="0"/>
                        <a:pt x="34" y="0"/>
                      </a:cubicBezTo>
                      <a:cubicBezTo>
                        <a:pt x="24" y="0"/>
                        <a:pt x="13" y="5"/>
                        <a:pt x="3" y="3"/>
                      </a:cubicBezTo>
                      <a:cubicBezTo>
                        <a:pt x="1" y="3"/>
                        <a:pt x="0" y="5"/>
                        <a:pt x="2" y="6"/>
                      </a:cubicBezTo>
                      <a:cubicBezTo>
                        <a:pt x="11" y="8"/>
                        <a:pt x="23" y="5"/>
                        <a:pt x="32" y="3"/>
                      </a:cubicBezTo>
                      <a:cubicBezTo>
                        <a:pt x="39" y="2"/>
                        <a:pt x="36" y="38"/>
                        <a:pt x="36" y="43"/>
                      </a:cubicBezTo>
                      <a:cubicBezTo>
                        <a:pt x="35" y="50"/>
                        <a:pt x="37" y="57"/>
                        <a:pt x="28" y="57"/>
                      </a:cubicBezTo>
                      <a:cubicBezTo>
                        <a:pt x="20" y="57"/>
                        <a:pt x="7" y="60"/>
                        <a:pt x="7" y="49"/>
                      </a:cubicBezTo>
                      <a:cubicBezTo>
                        <a:pt x="7" y="34"/>
                        <a:pt x="6" y="19"/>
                        <a:pt x="6" y="4"/>
                      </a:cubicBezTo>
                      <a:cubicBezTo>
                        <a:pt x="6" y="3"/>
                        <a:pt x="3" y="2"/>
                        <a:pt x="3" y="4"/>
                      </a:cubicBezTo>
                      <a:cubicBezTo>
                        <a:pt x="3" y="5"/>
                        <a:pt x="3" y="5"/>
                        <a:pt x="3" y="6"/>
                      </a:cubicBezTo>
                      <a:cubicBezTo>
                        <a:pt x="2" y="8"/>
                        <a:pt x="5" y="9"/>
                        <a:pt x="6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299" name="Freeform 334"/>
                <p:cNvSpPr>
                  <a:spLocks/>
                </p:cNvSpPr>
                <p:nvPr/>
              </p:nvSpPr>
              <p:spPr bwMode="auto">
                <a:xfrm>
                  <a:off x="518" y="1473"/>
                  <a:ext cx="22" cy="32"/>
                </a:xfrm>
                <a:custGeom>
                  <a:avLst/>
                  <a:gdLst>
                    <a:gd name="T0" fmla="*/ 4 w 33"/>
                    <a:gd name="T1" fmla="*/ 3 h 48"/>
                    <a:gd name="T2" fmla="*/ 4 w 33"/>
                    <a:gd name="T3" fmla="*/ 2 h 48"/>
                    <a:gd name="T4" fmla="*/ 1 w 33"/>
                    <a:gd name="T5" fmla="*/ 2 h 48"/>
                    <a:gd name="T6" fmla="*/ 1 w 33"/>
                    <a:gd name="T7" fmla="*/ 46 h 48"/>
                    <a:gd name="T8" fmla="*/ 2 w 33"/>
                    <a:gd name="T9" fmla="*/ 48 h 48"/>
                    <a:gd name="T10" fmla="*/ 31 w 33"/>
                    <a:gd name="T11" fmla="*/ 47 h 48"/>
                    <a:gd name="T12" fmla="*/ 31 w 33"/>
                    <a:gd name="T13" fmla="*/ 44 h 48"/>
                    <a:gd name="T14" fmla="*/ 15 w 33"/>
                    <a:gd name="T15" fmla="*/ 45 h 48"/>
                    <a:gd name="T16" fmla="*/ 5 w 33"/>
                    <a:gd name="T17" fmla="*/ 45 h 48"/>
                    <a:gd name="T18" fmla="*/ 3 w 33"/>
                    <a:gd name="T19" fmla="*/ 38 h 48"/>
                    <a:gd name="T20" fmla="*/ 4 w 33"/>
                    <a:gd name="T21" fmla="*/ 2 h 48"/>
                    <a:gd name="T22" fmla="*/ 1 w 33"/>
                    <a:gd name="T23" fmla="*/ 2 h 48"/>
                    <a:gd name="T24" fmla="*/ 1 w 33"/>
                    <a:gd name="T25" fmla="*/ 3 h 48"/>
                    <a:gd name="T26" fmla="*/ 4 w 33"/>
                    <a:gd name="T27" fmla="*/ 3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48">
                      <a:moveTo>
                        <a:pt x="4" y="3"/>
                      </a:moveTo>
                      <a:cubicBezTo>
                        <a:pt x="4" y="3"/>
                        <a:pt x="4" y="2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17"/>
                        <a:pt x="0" y="32"/>
                        <a:pt x="1" y="46"/>
                      </a:cubicBezTo>
                      <a:cubicBezTo>
                        <a:pt x="1" y="47"/>
                        <a:pt x="1" y="48"/>
                        <a:pt x="2" y="48"/>
                      </a:cubicBezTo>
                      <a:cubicBezTo>
                        <a:pt x="12" y="48"/>
                        <a:pt x="21" y="48"/>
                        <a:pt x="31" y="47"/>
                      </a:cubicBezTo>
                      <a:cubicBezTo>
                        <a:pt x="33" y="46"/>
                        <a:pt x="33" y="43"/>
                        <a:pt x="31" y="44"/>
                      </a:cubicBezTo>
                      <a:cubicBezTo>
                        <a:pt x="25" y="44"/>
                        <a:pt x="20" y="45"/>
                        <a:pt x="15" y="45"/>
                      </a:cubicBezTo>
                      <a:cubicBezTo>
                        <a:pt x="12" y="45"/>
                        <a:pt x="9" y="45"/>
                        <a:pt x="5" y="45"/>
                      </a:cubicBezTo>
                      <a:cubicBezTo>
                        <a:pt x="2" y="45"/>
                        <a:pt x="3" y="39"/>
                        <a:pt x="3" y="38"/>
                      </a:cubicBezTo>
                      <a:cubicBezTo>
                        <a:pt x="4" y="26"/>
                        <a:pt x="4" y="14"/>
                        <a:pt x="4" y="2"/>
                      </a:cubicBezTo>
                      <a:cubicBezTo>
                        <a:pt x="4" y="0"/>
                        <a:pt x="1" y="0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5"/>
                        <a:pt x="4" y="5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0" name="Freeform 335"/>
                <p:cNvSpPr>
                  <a:spLocks/>
                </p:cNvSpPr>
                <p:nvPr/>
              </p:nvSpPr>
              <p:spPr bwMode="auto">
                <a:xfrm>
                  <a:off x="522" y="1502"/>
                  <a:ext cx="12" cy="8"/>
                </a:xfrm>
                <a:custGeom>
                  <a:avLst/>
                  <a:gdLst>
                    <a:gd name="T0" fmla="*/ 12 w 17"/>
                    <a:gd name="T1" fmla="*/ 0 h 11"/>
                    <a:gd name="T2" fmla="*/ 3 w 17"/>
                    <a:gd name="T3" fmla="*/ 4 h 11"/>
                    <a:gd name="T4" fmla="*/ 7 w 17"/>
                    <a:gd name="T5" fmla="*/ 11 h 11"/>
                    <a:gd name="T6" fmla="*/ 15 w 17"/>
                    <a:gd name="T7" fmla="*/ 7 h 11"/>
                    <a:gd name="T8" fmla="*/ 11 w 17"/>
                    <a:gd name="T9" fmla="*/ 1 h 11"/>
                    <a:gd name="T10" fmla="*/ 11 w 17"/>
                    <a:gd name="T11" fmla="*/ 4 h 11"/>
                    <a:gd name="T12" fmla="*/ 12 w 17"/>
                    <a:gd name="T13" fmla="*/ 6 h 11"/>
                    <a:gd name="T14" fmla="*/ 7 w 17"/>
                    <a:gd name="T15" fmla="*/ 8 h 11"/>
                    <a:gd name="T16" fmla="*/ 5 w 17"/>
                    <a:gd name="T17" fmla="*/ 6 h 11"/>
                    <a:gd name="T18" fmla="*/ 7 w 17"/>
                    <a:gd name="T19" fmla="*/ 5 h 11"/>
                    <a:gd name="T20" fmla="*/ 12 w 17"/>
                    <a:gd name="T21" fmla="*/ 3 h 11"/>
                    <a:gd name="T22" fmla="*/ 12 w 17"/>
                    <a:gd name="T2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" h="11">
                      <a:moveTo>
                        <a:pt x="12" y="0"/>
                      </a:moveTo>
                      <a:cubicBezTo>
                        <a:pt x="9" y="0"/>
                        <a:pt x="5" y="2"/>
                        <a:pt x="3" y="4"/>
                      </a:cubicBezTo>
                      <a:cubicBezTo>
                        <a:pt x="0" y="7"/>
                        <a:pt x="4" y="10"/>
                        <a:pt x="7" y="11"/>
                      </a:cubicBezTo>
                      <a:cubicBezTo>
                        <a:pt x="10" y="11"/>
                        <a:pt x="14" y="9"/>
                        <a:pt x="15" y="7"/>
                      </a:cubicBezTo>
                      <a:cubicBezTo>
                        <a:pt x="17" y="4"/>
                        <a:pt x="15" y="1"/>
                        <a:pt x="11" y="1"/>
                      </a:cubicBezTo>
                      <a:cubicBezTo>
                        <a:pt x="10" y="1"/>
                        <a:pt x="10" y="4"/>
                        <a:pt x="11" y="4"/>
                      </a:cubicBezTo>
                      <a:cubicBezTo>
                        <a:pt x="13" y="4"/>
                        <a:pt x="13" y="5"/>
                        <a:pt x="12" y="6"/>
                      </a:cubicBezTo>
                      <a:cubicBezTo>
                        <a:pt x="11" y="7"/>
                        <a:pt x="9" y="8"/>
                        <a:pt x="7" y="8"/>
                      </a:cubicBezTo>
                      <a:cubicBezTo>
                        <a:pt x="7" y="7"/>
                        <a:pt x="5" y="7"/>
                        <a:pt x="5" y="6"/>
                      </a:cubicBezTo>
                      <a:cubicBezTo>
                        <a:pt x="5" y="6"/>
                        <a:pt x="6" y="5"/>
                        <a:pt x="7" y="5"/>
                      </a:cubicBezTo>
                      <a:cubicBezTo>
                        <a:pt x="8" y="4"/>
                        <a:pt x="10" y="3"/>
                        <a:pt x="12" y="3"/>
                      </a:cubicBezTo>
                      <a:cubicBezTo>
                        <a:pt x="14" y="3"/>
                        <a:pt x="14" y="0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1" name="Freeform 336"/>
                <p:cNvSpPr>
                  <a:spLocks/>
                </p:cNvSpPr>
                <p:nvPr/>
              </p:nvSpPr>
              <p:spPr bwMode="auto">
                <a:xfrm>
                  <a:off x="532" y="1503"/>
                  <a:ext cx="7" cy="6"/>
                </a:xfrm>
                <a:custGeom>
                  <a:avLst/>
                  <a:gdLst>
                    <a:gd name="T0" fmla="*/ 0 w 11"/>
                    <a:gd name="T1" fmla="*/ 4 h 9"/>
                    <a:gd name="T2" fmla="*/ 0 w 11"/>
                    <a:gd name="T3" fmla="*/ 7 h 9"/>
                    <a:gd name="T4" fmla="*/ 3 w 11"/>
                    <a:gd name="T5" fmla="*/ 7 h 9"/>
                    <a:gd name="T6" fmla="*/ 3 w 11"/>
                    <a:gd name="T7" fmla="*/ 4 h 9"/>
                    <a:gd name="T8" fmla="*/ 0 w 11"/>
                    <a:gd name="T9" fmla="*/ 4 h 9"/>
                    <a:gd name="T10" fmla="*/ 1 w 11"/>
                    <a:gd name="T11" fmla="*/ 7 h 9"/>
                    <a:gd name="T12" fmla="*/ 4 w 11"/>
                    <a:gd name="T13" fmla="*/ 6 h 9"/>
                    <a:gd name="T14" fmla="*/ 4 w 11"/>
                    <a:gd name="T15" fmla="*/ 3 h 9"/>
                    <a:gd name="T16" fmla="*/ 1 w 11"/>
                    <a:gd name="T17" fmla="*/ 2 h 9"/>
                    <a:gd name="T18" fmla="*/ 1 w 11"/>
                    <a:gd name="T19" fmla="*/ 7 h 9"/>
                    <a:gd name="T20" fmla="*/ 4 w 11"/>
                    <a:gd name="T21" fmla="*/ 8 h 9"/>
                    <a:gd name="T22" fmla="*/ 6 w 11"/>
                    <a:gd name="T23" fmla="*/ 3 h 9"/>
                    <a:gd name="T24" fmla="*/ 3 w 11"/>
                    <a:gd name="T25" fmla="*/ 3 h 9"/>
                    <a:gd name="T26" fmla="*/ 3 w 11"/>
                    <a:gd name="T27" fmla="*/ 5 h 9"/>
                    <a:gd name="T28" fmla="*/ 6 w 11"/>
                    <a:gd name="T29" fmla="*/ 5 h 9"/>
                    <a:gd name="T30" fmla="*/ 7 w 11"/>
                    <a:gd name="T31" fmla="*/ 3 h 9"/>
                    <a:gd name="T32" fmla="*/ 5 w 11"/>
                    <a:gd name="T33" fmla="*/ 3 h 9"/>
                    <a:gd name="T34" fmla="*/ 5 w 11"/>
                    <a:gd name="T35" fmla="*/ 5 h 9"/>
                    <a:gd name="T36" fmla="*/ 8 w 11"/>
                    <a:gd name="T37" fmla="*/ 5 h 9"/>
                    <a:gd name="T38" fmla="*/ 9 w 11"/>
                    <a:gd name="T39" fmla="*/ 2 h 9"/>
                    <a:gd name="T40" fmla="*/ 6 w 11"/>
                    <a:gd name="T41" fmla="*/ 3 h 9"/>
                    <a:gd name="T42" fmla="*/ 7 w 11"/>
                    <a:gd name="T43" fmla="*/ 5 h 9"/>
                    <a:gd name="T44" fmla="*/ 10 w 11"/>
                    <a:gd name="T45" fmla="*/ 5 h 9"/>
                    <a:gd name="T46" fmla="*/ 10 w 11"/>
                    <a:gd name="T47" fmla="*/ 2 h 9"/>
                    <a:gd name="T48" fmla="*/ 8 w 11"/>
                    <a:gd name="T49" fmla="*/ 2 h 9"/>
                    <a:gd name="T50" fmla="*/ 7 w 11"/>
                    <a:gd name="T51" fmla="*/ 3 h 9"/>
                    <a:gd name="T52" fmla="*/ 10 w 11"/>
                    <a:gd name="T53" fmla="*/ 4 h 9"/>
                    <a:gd name="T54" fmla="*/ 10 w 11"/>
                    <a:gd name="T55" fmla="*/ 1 h 9"/>
                    <a:gd name="T56" fmla="*/ 7 w 11"/>
                    <a:gd name="T57" fmla="*/ 1 h 9"/>
                    <a:gd name="T58" fmla="*/ 7 w 11"/>
                    <a:gd name="T59" fmla="*/ 5 h 9"/>
                    <a:gd name="T60" fmla="*/ 10 w 11"/>
                    <a:gd name="T61" fmla="*/ 5 h 9"/>
                    <a:gd name="T62" fmla="*/ 9 w 11"/>
                    <a:gd name="T63" fmla="*/ 1 h 9"/>
                    <a:gd name="T64" fmla="*/ 6 w 11"/>
                    <a:gd name="T65" fmla="*/ 2 h 9"/>
                    <a:gd name="T66" fmla="*/ 5 w 11"/>
                    <a:gd name="T67" fmla="*/ 5 h 9"/>
                    <a:gd name="T68" fmla="*/ 8 w 11"/>
                    <a:gd name="T69" fmla="*/ 5 h 9"/>
                    <a:gd name="T70" fmla="*/ 8 w 11"/>
                    <a:gd name="T71" fmla="*/ 2 h 9"/>
                    <a:gd name="T72" fmla="*/ 5 w 11"/>
                    <a:gd name="T73" fmla="*/ 2 h 9"/>
                    <a:gd name="T74" fmla="*/ 3 w 11"/>
                    <a:gd name="T75" fmla="*/ 5 h 9"/>
                    <a:gd name="T76" fmla="*/ 6 w 11"/>
                    <a:gd name="T77" fmla="*/ 5 h 9"/>
                    <a:gd name="T78" fmla="*/ 6 w 11"/>
                    <a:gd name="T79" fmla="*/ 2 h 9"/>
                    <a:gd name="T80" fmla="*/ 3 w 11"/>
                    <a:gd name="T81" fmla="*/ 2 h 9"/>
                    <a:gd name="T82" fmla="*/ 2 w 11"/>
                    <a:gd name="T83" fmla="*/ 7 h 9"/>
                    <a:gd name="T84" fmla="*/ 4 w 11"/>
                    <a:gd name="T85" fmla="*/ 7 h 9"/>
                    <a:gd name="T86" fmla="*/ 4 w 11"/>
                    <a:gd name="T87" fmla="*/ 2 h 9"/>
                    <a:gd name="T88" fmla="*/ 1 w 11"/>
                    <a:gd name="T89" fmla="*/ 2 h 9"/>
                    <a:gd name="T90" fmla="*/ 1 w 11"/>
                    <a:gd name="T91" fmla="*/ 6 h 9"/>
                    <a:gd name="T92" fmla="*/ 4 w 11"/>
                    <a:gd name="T93" fmla="*/ 6 h 9"/>
                    <a:gd name="T94" fmla="*/ 3 w 11"/>
                    <a:gd name="T95" fmla="*/ 4 h 9"/>
                    <a:gd name="T96" fmla="*/ 0 w 11"/>
                    <a:gd name="T97" fmla="*/ 4 h 9"/>
                    <a:gd name="T98" fmla="*/ 0 w 11"/>
                    <a:gd name="T99" fmla="*/ 7 h 9"/>
                    <a:gd name="T100" fmla="*/ 3 w 11"/>
                    <a:gd name="T101" fmla="*/ 7 h 9"/>
                    <a:gd name="T102" fmla="*/ 3 w 11"/>
                    <a:gd name="T103" fmla="*/ 4 h 9"/>
                    <a:gd name="T104" fmla="*/ 0 w 11"/>
                    <a:gd name="T105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1" h="9">
                      <a:moveTo>
                        <a:pt x="0" y="4"/>
                      </a:move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2" y="4"/>
                        <a:pt x="1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1" y="8"/>
                        <a:pt x="4" y="8"/>
                        <a:pt x="4" y="6"/>
                      </a:cubicBezTo>
                      <a:cubicBezTo>
                        <a:pt x="4" y="5"/>
                        <a:pt x="4" y="4"/>
                        <a:pt x="4" y="3"/>
                      </a:cubicBezTo>
                      <a:cubicBezTo>
                        <a:pt x="3" y="3"/>
                        <a:pt x="2" y="3"/>
                        <a:pt x="1" y="2"/>
                      </a:cubicBezTo>
                      <a:cubicBezTo>
                        <a:pt x="2" y="4"/>
                        <a:pt x="1" y="6"/>
                        <a:pt x="1" y="7"/>
                      </a:cubicBezTo>
                      <a:cubicBezTo>
                        <a:pt x="1" y="9"/>
                        <a:pt x="4" y="9"/>
                        <a:pt x="4" y="8"/>
                      </a:cubicBezTo>
                      <a:cubicBezTo>
                        <a:pt x="5" y="6"/>
                        <a:pt x="5" y="5"/>
                        <a:pt x="6" y="3"/>
                      </a:cubicBezTo>
                      <a:cubicBezTo>
                        <a:pt x="5" y="3"/>
                        <a:pt x="4" y="3"/>
                        <a:pt x="3" y="3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7" y="3"/>
                        <a:pt x="6" y="3"/>
                        <a:pt x="5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7"/>
                        <a:pt x="8" y="7"/>
                        <a:pt x="8" y="5"/>
                      </a:cubicBezTo>
                      <a:cubicBezTo>
                        <a:pt x="8" y="4"/>
                        <a:pt x="8" y="3"/>
                        <a:pt x="9" y="2"/>
                      </a:cubicBezTo>
                      <a:cubicBezTo>
                        <a:pt x="8" y="2"/>
                        <a:pt x="7" y="3"/>
                        <a:pt x="6" y="3"/>
                      </a:cubicBezTo>
                      <a:cubicBezTo>
                        <a:pt x="7" y="4"/>
                        <a:pt x="7" y="4"/>
                        <a:pt x="7" y="5"/>
                      </a:cubicBezTo>
                      <a:cubicBezTo>
                        <a:pt x="7" y="7"/>
                        <a:pt x="10" y="7"/>
                        <a:pt x="10" y="5"/>
                      </a:cubicBezTo>
                      <a:cubicBezTo>
                        <a:pt x="10" y="4"/>
                        <a:pt x="10" y="3"/>
                        <a:pt x="10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7" y="3"/>
                      </a:cubicBezTo>
                      <a:cubicBezTo>
                        <a:pt x="7" y="5"/>
                        <a:pt x="10" y="5"/>
                        <a:pt x="10" y="4"/>
                      </a:cubicBezTo>
                      <a:cubicBezTo>
                        <a:pt x="11" y="2"/>
                        <a:pt x="11" y="2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7" y="2"/>
                        <a:pt x="7" y="4"/>
                        <a:pt x="7" y="5"/>
                      </a:cubicBezTo>
                      <a:cubicBezTo>
                        <a:pt x="8" y="5"/>
                        <a:pt x="9" y="5"/>
                        <a:pt x="10" y="5"/>
                      </a:cubicBezTo>
                      <a:cubicBezTo>
                        <a:pt x="10" y="3"/>
                        <a:pt x="9" y="2"/>
                        <a:pt x="9" y="1"/>
                      </a:cubicBezTo>
                      <a:cubicBezTo>
                        <a:pt x="8" y="0"/>
                        <a:pt x="6" y="1"/>
                        <a:pt x="6" y="2"/>
                      </a:cubicBezTo>
                      <a:cubicBezTo>
                        <a:pt x="5" y="3"/>
                        <a:pt x="5" y="4"/>
                        <a:pt x="5" y="5"/>
                      </a:cubicBezTo>
                      <a:cubicBezTo>
                        <a:pt x="6" y="5"/>
                        <a:pt x="7" y="5"/>
                        <a:pt x="8" y="5"/>
                      </a:cubicBezTo>
                      <a:cubicBezTo>
                        <a:pt x="8" y="4"/>
                        <a:pt x="8" y="3"/>
                        <a:pt x="8" y="2"/>
                      </a:cubicBezTo>
                      <a:cubicBezTo>
                        <a:pt x="7" y="1"/>
                        <a:pt x="6" y="1"/>
                        <a:pt x="5" y="2"/>
                      </a:cubicBezTo>
                      <a:cubicBezTo>
                        <a:pt x="4" y="3"/>
                        <a:pt x="4" y="4"/>
                        <a:pt x="3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6" y="4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3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1" y="3"/>
                        <a:pt x="1" y="5"/>
                        <a:pt x="1" y="6"/>
                      </a:cubicBezTo>
                      <a:cubicBezTo>
                        <a:pt x="2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ubicBezTo>
                        <a:pt x="0" y="5"/>
                        <a:pt x="0" y="6"/>
                        <a:pt x="0" y="7"/>
                      </a:cubicBezTo>
                      <a:cubicBezTo>
                        <a:pt x="0" y="9"/>
                        <a:pt x="3" y="9"/>
                        <a:pt x="3" y="7"/>
                      </a:cubicBezTo>
                      <a:cubicBezTo>
                        <a:pt x="3" y="6"/>
                        <a:pt x="3" y="5"/>
                        <a:pt x="3" y="4"/>
                      </a:cubicBezTo>
                      <a:cubicBezTo>
                        <a:pt x="3" y="2"/>
                        <a:pt x="0" y="2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2" name="Freeform 337"/>
                <p:cNvSpPr>
                  <a:spLocks/>
                </p:cNvSpPr>
                <p:nvPr/>
              </p:nvSpPr>
              <p:spPr bwMode="auto">
                <a:xfrm>
                  <a:off x="520" y="1503"/>
                  <a:ext cx="5" cy="5"/>
                </a:xfrm>
                <a:custGeom>
                  <a:avLst/>
                  <a:gdLst>
                    <a:gd name="T0" fmla="*/ 1 w 8"/>
                    <a:gd name="T1" fmla="*/ 4 h 8"/>
                    <a:gd name="T2" fmla="*/ 2 w 8"/>
                    <a:gd name="T3" fmla="*/ 6 h 8"/>
                    <a:gd name="T4" fmla="*/ 4 w 8"/>
                    <a:gd name="T5" fmla="*/ 5 h 8"/>
                    <a:gd name="T6" fmla="*/ 3 w 8"/>
                    <a:gd name="T7" fmla="*/ 2 h 8"/>
                    <a:gd name="T8" fmla="*/ 1 w 8"/>
                    <a:gd name="T9" fmla="*/ 3 h 8"/>
                    <a:gd name="T10" fmla="*/ 3 w 8"/>
                    <a:gd name="T11" fmla="*/ 6 h 8"/>
                    <a:gd name="T12" fmla="*/ 6 w 8"/>
                    <a:gd name="T13" fmla="*/ 7 h 8"/>
                    <a:gd name="T14" fmla="*/ 7 w 8"/>
                    <a:gd name="T15" fmla="*/ 3 h 8"/>
                    <a:gd name="T16" fmla="*/ 4 w 8"/>
                    <a:gd name="T17" fmla="*/ 3 h 8"/>
                    <a:gd name="T18" fmla="*/ 4 w 8"/>
                    <a:gd name="T19" fmla="*/ 5 h 8"/>
                    <a:gd name="T20" fmla="*/ 6 w 8"/>
                    <a:gd name="T21" fmla="*/ 7 h 8"/>
                    <a:gd name="T22" fmla="*/ 7 w 8"/>
                    <a:gd name="T23" fmla="*/ 2 h 8"/>
                    <a:gd name="T24" fmla="*/ 4 w 8"/>
                    <a:gd name="T25" fmla="*/ 2 h 8"/>
                    <a:gd name="T26" fmla="*/ 3 w 8"/>
                    <a:gd name="T27" fmla="*/ 6 h 8"/>
                    <a:gd name="T28" fmla="*/ 6 w 8"/>
                    <a:gd name="T29" fmla="*/ 6 h 8"/>
                    <a:gd name="T30" fmla="*/ 5 w 8"/>
                    <a:gd name="T31" fmla="*/ 4 h 8"/>
                    <a:gd name="T32" fmla="*/ 3 w 8"/>
                    <a:gd name="T33" fmla="*/ 2 h 8"/>
                    <a:gd name="T34" fmla="*/ 1 w 8"/>
                    <a:gd name="T35" fmla="*/ 3 h 8"/>
                    <a:gd name="T36" fmla="*/ 2 w 8"/>
                    <a:gd name="T37" fmla="*/ 6 h 8"/>
                    <a:gd name="T38" fmla="*/ 5 w 8"/>
                    <a:gd name="T39" fmla="*/ 6 h 8"/>
                    <a:gd name="T40" fmla="*/ 4 w 8"/>
                    <a:gd name="T41" fmla="*/ 3 h 8"/>
                    <a:gd name="T42" fmla="*/ 1 w 8"/>
                    <a:gd name="T43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" h="8">
                      <a:moveTo>
                        <a:pt x="1" y="4"/>
                      </a:move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4"/>
                        <a:pt x="4" y="3"/>
                        <a:pt x="3" y="2"/>
                      </a:cubicBezTo>
                      <a:cubicBezTo>
                        <a:pt x="2" y="0"/>
                        <a:pt x="0" y="1"/>
                        <a:pt x="1" y="3"/>
                      </a:cubicBezTo>
                      <a:cubicBezTo>
                        <a:pt x="1" y="4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7"/>
                      </a:cubicBezTo>
                      <a:cubicBezTo>
                        <a:pt x="6" y="5"/>
                        <a:pt x="7" y="4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5" y="4"/>
                        <a:pt x="5" y="4"/>
                        <a:pt x="4" y="5"/>
                      </a:cubicBezTo>
                      <a:cubicBezTo>
                        <a:pt x="3" y="6"/>
                        <a:pt x="5" y="8"/>
                        <a:pt x="6" y="7"/>
                      </a:cubicBezTo>
                      <a:cubicBezTo>
                        <a:pt x="7" y="6"/>
                        <a:pt x="8" y="4"/>
                        <a:pt x="7" y="2"/>
                      </a:cubicBezTo>
                      <a:cubicBezTo>
                        <a:pt x="7" y="1"/>
                        <a:pt x="5" y="1"/>
                        <a:pt x="4" y="2"/>
                      </a:cubicBezTo>
                      <a:cubicBezTo>
                        <a:pt x="4" y="4"/>
                        <a:pt x="4" y="5"/>
                        <a:pt x="3" y="6"/>
                      </a:cubicBezTo>
                      <a:cubicBezTo>
                        <a:pt x="4" y="6"/>
                        <a:pt x="5" y="6"/>
                        <a:pt x="6" y="6"/>
                      </a:cubicBezTo>
                      <a:cubicBezTo>
                        <a:pt x="6" y="5"/>
                        <a:pt x="6" y="4"/>
                        <a:pt x="5" y="4"/>
                      </a:cubicBezTo>
                      <a:cubicBezTo>
                        <a:pt x="5" y="3"/>
                        <a:pt x="4" y="2"/>
                        <a:pt x="3" y="2"/>
                      </a:cubicBezTo>
                      <a:cubicBezTo>
                        <a:pt x="2" y="2"/>
                        <a:pt x="2" y="2"/>
                        <a:pt x="1" y="3"/>
                      </a:cubicBezTo>
                      <a:cubicBezTo>
                        <a:pt x="1" y="4"/>
                        <a:pt x="2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1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3" name="Freeform 338"/>
                <p:cNvSpPr>
                  <a:spLocks/>
                </p:cNvSpPr>
                <p:nvPr/>
              </p:nvSpPr>
              <p:spPr bwMode="auto">
                <a:xfrm>
                  <a:off x="536" y="1469"/>
                  <a:ext cx="4" cy="35"/>
                </a:xfrm>
                <a:custGeom>
                  <a:avLst/>
                  <a:gdLst>
                    <a:gd name="T0" fmla="*/ 5 w 7"/>
                    <a:gd name="T1" fmla="*/ 51 h 53"/>
                    <a:gd name="T2" fmla="*/ 6 w 7"/>
                    <a:gd name="T3" fmla="*/ 20 h 53"/>
                    <a:gd name="T4" fmla="*/ 4 w 7"/>
                    <a:gd name="T5" fmla="*/ 2 h 53"/>
                    <a:gd name="T6" fmla="*/ 1 w 7"/>
                    <a:gd name="T7" fmla="*/ 3 h 53"/>
                    <a:gd name="T8" fmla="*/ 3 w 7"/>
                    <a:gd name="T9" fmla="*/ 22 h 53"/>
                    <a:gd name="T10" fmla="*/ 2 w 7"/>
                    <a:gd name="T11" fmla="*/ 51 h 53"/>
                    <a:gd name="T12" fmla="*/ 5 w 7"/>
                    <a:gd name="T13" fmla="*/ 5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" h="53">
                      <a:moveTo>
                        <a:pt x="5" y="51"/>
                      </a:moveTo>
                      <a:cubicBezTo>
                        <a:pt x="5" y="41"/>
                        <a:pt x="5" y="30"/>
                        <a:pt x="6" y="20"/>
                      </a:cubicBezTo>
                      <a:cubicBezTo>
                        <a:pt x="6" y="14"/>
                        <a:pt x="7" y="7"/>
                        <a:pt x="4" y="2"/>
                      </a:cubicBezTo>
                      <a:cubicBezTo>
                        <a:pt x="3" y="0"/>
                        <a:pt x="0" y="2"/>
                        <a:pt x="1" y="3"/>
                      </a:cubicBezTo>
                      <a:cubicBezTo>
                        <a:pt x="4" y="9"/>
                        <a:pt x="3" y="16"/>
                        <a:pt x="3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4" name="Freeform 339"/>
                <p:cNvSpPr>
                  <a:spLocks/>
                </p:cNvSpPr>
                <p:nvPr/>
              </p:nvSpPr>
              <p:spPr bwMode="auto">
                <a:xfrm>
                  <a:off x="517" y="1470"/>
                  <a:ext cx="21" cy="6"/>
                </a:xfrm>
                <a:custGeom>
                  <a:avLst/>
                  <a:gdLst>
                    <a:gd name="T0" fmla="*/ 4 w 32"/>
                    <a:gd name="T1" fmla="*/ 6 h 10"/>
                    <a:gd name="T2" fmla="*/ 3 w 32"/>
                    <a:gd name="T3" fmla="*/ 3 h 10"/>
                    <a:gd name="T4" fmla="*/ 0 w 32"/>
                    <a:gd name="T5" fmla="*/ 3 h 10"/>
                    <a:gd name="T6" fmla="*/ 0 w 32"/>
                    <a:gd name="T7" fmla="*/ 7 h 10"/>
                    <a:gd name="T8" fmla="*/ 3 w 32"/>
                    <a:gd name="T9" fmla="*/ 8 h 10"/>
                    <a:gd name="T10" fmla="*/ 13 w 32"/>
                    <a:gd name="T11" fmla="*/ 4 h 10"/>
                    <a:gd name="T12" fmla="*/ 30 w 32"/>
                    <a:gd name="T13" fmla="*/ 5 h 10"/>
                    <a:gd name="T14" fmla="*/ 29 w 32"/>
                    <a:gd name="T15" fmla="*/ 2 h 10"/>
                    <a:gd name="T16" fmla="*/ 28 w 32"/>
                    <a:gd name="T17" fmla="*/ 3 h 10"/>
                    <a:gd name="T18" fmla="*/ 30 w 32"/>
                    <a:gd name="T19" fmla="*/ 5 h 10"/>
                    <a:gd name="T20" fmla="*/ 31 w 32"/>
                    <a:gd name="T21" fmla="*/ 4 h 10"/>
                    <a:gd name="T22" fmla="*/ 30 w 32"/>
                    <a:gd name="T23" fmla="*/ 2 h 10"/>
                    <a:gd name="T24" fmla="*/ 17 w 32"/>
                    <a:gd name="T25" fmla="*/ 1 h 10"/>
                    <a:gd name="T26" fmla="*/ 6 w 32"/>
                    <a:gd name="T27" fmla="*/ 0 h 10"/>
                    <a:gd name="T28" fmla="*/ 0 w 32"/>
                    <a:gd name="T29" fmla="*/ 8 h 10"/>
                    <a:gd name="T30" fmla="*/ 3 w 32"/>
                    <a:gd name="T31" fmla="*/ 8 h 10"/>
                    <a:gd name="T32" fmla="*/ 3 w 32"/>
                    <a:gd name="T33" fmla="*/ 3 h 10"/>
                    <a:gd name="T34" fmla="*/ 0 w 32"/>
                    <a:gd name="T35" fmla="*/ 3 h 10"/>
                    <a:gd name="T36" fmla="*/ 1 w 32"/>
                    <a:gd name="T37" fmla="*/ 6 h 10"/>
                    <a:gd name="T38" fmla="*/ 4 w 32"/>
                    <a:gd name="T3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" h="10">
                      <a:moveTo>
                        <a:pt x="4" y="6"/>
                      </a:moveTo>
                      <a:cubicBezTo>
                        <a:pt x="4" y="5"/>
                        <a:pt x="3" y="4"/>
                        <a:pt x="3" y="3"/>
                      </a:cubicBez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8"/>
                        <a:pt x="3" y="8"/>
                      </a:cubicBezTo>
                      <a:cubicBezTo>
                        <a:pt x="3" y="2"/>
                        <a:pt x="9" y="3"/>
                        <a:pt x="13" y="4"/>
                      </a:cubicBezTo>
                      <a:cubicBezTo>
                        <a:pt x="19" y="5"/>
                        <a:pt x="24" y="4"/>
                        <a:pt x="30" y="5"/>
                      </a:cubicBezTo>
                      <a:cubicBezTo>
                        <a:pt x="30" y="4"/>
                        <a:pt x="30" y="3"/>
                        <a:pt x="29" y="2"/>
                      </a:cubicBezTo>
                      <a:cubicBezTo>
                        <a:pt x="29" y="3"/>
                        <a:pt x="29" y="3"/>
                        <a:pt x="28" y="3"/>
                      </a:cubicBezTo>
                      <a:cubicBezTo>
                        <a:pt x="27" y="4"/>
                        <a:pt x="29" y="6"/>
                        <a:pt x="30" y="5"/>
                      </a:cubicBezTo>
                      <a:cubicBezTo>
                        <a:pt x="31" y="5"/>
                        <a:pt x="31" y="5"/>
                        <a:pt x="31" y="4"/>
                      </a:cubicBezTo>
                      <a:cubicBezTo>
                        <a:pt x="32" y="3"/>
                        <a:pt x="31" y="2"/>
                        <a:pt x="30" y="2"/>
                      </a:cubicBezTo>
                      <a:cubicBezTo>
                        <a:pt x="26" y="2"/>
                        <a:pt x="22" y="2"/>
                        <a:pt x="17" y="1"/>
                      </a:cubicBezTo>
                      <a:cubicBezTo>
                        <a:pt x="13" y="1"/>
                        <a:pt x="10" y="0"/>
                        <a:pt x="6" y="0"/>
                      </a:cubicBezTo>
                      <a:cubicBezTo>
                        <a:pt x="1" y="1"/>
                        <a:pt x="0" y="4"/>
                        <a:pt x="0" y="8"/>
                      </a:cubicBezTo>
                      <a:cubicBezTo>
                        <a:pt x="0" y="9"/>
                        <a:pt x="3" y="10"/>
                        <a:pt x="3" y="8"/>
                      </a:cubicBezTo>
                      <a:cubicBezTo>
                        <a:pt x="3" y="6"/>
                        <a:pt x="3" y="5"/>
                        <a:pt x="3" y="3"/>
                      </a:cubicBez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8"/>
                        <a:pt x="4" y="8"/>
                        <a:pt x="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5" name="Freeform 340"/>
                <p:cNvSpPr>
                  <a:spLocks/>
                </p:cNvSpPr>
                <p:nvPr/>
              </p:nvSpPr>
              <p:spPr bwMode="auto">
                <a:xfrm>
                  <a:off x="519" y="1469"/>
                  <a:ext cx="21" cy="6"/>
                </a:xfrm>
                <a:custGeom>
                  <a:avLst/>
                  <a:gdLst>
                    <a:gd name="T0" fmla="*/ 3 w 31"/>
                    <a:gd name="T1" fmla="*/ 6 h 9"/>
                    <a:gd name="T2" fmla="*/ 5 w 31"/>
                    <a:gd name="T3" fmla="*/ 7 h 9"/>
                    <a:gd name="T4" fmla="*/ 10 w 31"/>
                    <a:gd name="T5" fmla="*/ 6 h 9"/>
                    <a:gd name="T6" fmla="*/ 10 w 31"/>
                    <a:gd name="T7" fmla="*/ 3 h 9"/>
                    <a:gd name="T8" fmla="*/ 2 w 31"/>
                    <a:gd name="T9" fmla="*/ 4 h 9"/>
                    <a:gd name="T10" fmla="*/ 2 w 31"/>
                    <a:gd name="T11" fmla="*/ 7 h 9"/>
                    <a:gd name="T12" fmla="*/ 9 w 31"/>
                    <a:gd name="T13" fmla="*/ 6 h 9"/>
                    <a:gd name="T14" fmla="*/ 8 w 31"/>
                    <a:gd name="T15" fmla="*/ 3 h 9"/>
                    <a:gd name="T16" fmla="*/ 4 w 31"/>
                    <a:gd name="T17" fmla="*/ 3 h 9"/>
                    <a:gd name="T18" fmla="*/ 4 w 31"/>
                    <a:gd name="T19" fmla="*/ 6 h 9"/>
                    <a:gd name="T20" fmla="*/ 16 w 31"/>
                    <a:gd name="T21" fmla="*/ 5 h 9"/>
                    <a:gd name="T22" fmla="*/ 16 w 31"/>
                    <a:gd name="T23" fmla="*/ 2 h 9"/>
                    <a:gd name="T24" fmla="*/ 10 w 31"/>
                    <a:gd name="T25" fmla="*/ 3 h 9"/>
                    <a:gd name="T26" fmla="*/ 11 w 31"/>
                    <a:gd name="T27" fmla="*/ 6 h 9"/>
                    <a:gd name="T28" fmla="*/ 21 w 31"/>
                    <a:gd name="T29" fmla="*/ 5 h 9"/>
                    <a:gd name="T30" fmla="*/ 21 w 31"/>
                    <a:gd name="T31" fmla="*/ 2 h 9"/>
                    <a:gd name="T32" fmla="*/ 8 w 31"/>
                    <a:gd name="T33" fmla="*/ 3 h 9"/>
                    <a:gd name="T34" fmla="*/ 9 w 31"/>
                    <a:gd name="T35" fmla="*/ 5 h 9"/>
                    <a:gd name="T36" fmla="*/ 21 w 31"/>
                    <a:gd name="T37" fmla="*/ 4 h 9"/>
                    <a:gd name="T38" fmla="*/ 21 w 31"/>
                    <a:gd name="T39" fmla="*/ 1 h 9"/>
                    <a:gd name="T40" fmla="*/ 15 w 31"/>
                    <a:gd name="T41" fmla="*/ 1 h 9"/>
                    <a:gd name="T42" fmla="*/ 15 w 31"/>
                    <a:gd name="T43" fmla="*/ 4 h 9"/>
                    <a:gd name="T44" fmla="*/ 28 w 31"/>
                    <a:gd name="T45" fmla="*/ 2 h 9"/>
                    <a:gd name="T46" fmla="*/ 30 w 31"/>
                    <a:gd name="T47" fmla="*/ 5 h 9"/>
                    <a:gd name="T48" fmla="*/ 30 w 31"/>
                    <a:gd name="T49" fmla="*/ 4 h 9"/>
                    <a:gd name="T50" fmla="*/ 31 w 31"/>
                    <a:gd name="T51" fmla="*/ 3 h 9"/>
                    <a:gd name="T52" fmla="*/ 31 w 31"/>
                    <a:gd name="T53" fmla="*/ 3 h 9"/>
                    <a:gd name="T54" fmla="*/ 30 w 31"/>
                    <a:gd name="T55" fmla="*/ 1 h 9"/>
                    <a:gd name="T56" fmla="*/ 15 w 31"/>
                    <a:gd name="T57" fmla="*/ 1 h 9"/>
                    <a:gd name="T58" fmla="*/ 16 w 31"/>
                    <a:gd name="T59" fmla="*/ 4 h 9"/>
                    <a:gd name="T60" fmla="*/ 21 w 31"/>
                    <a:gd name="T61" fmla="*/ 4 h 9"/>
                    <a:gd name="T62" fmla="*/ 21 w 31"/>
                    <a:gd name="T63" fmla="*/ 1 h 9"/>
                    <a:gd name="T64" fmla="*/ 7 w 31"/>
                    <a:gd name="T65" fmla="*/ 3 h 9"/>
                    <a:gd name="T66" fmla="*/ 8 w 31"/>
                    <a:gd name="T67" fmla="*/ 6 h 9"/>
                    <a:gd name="T68" fmla="*/ 21 w 31"/>
                    <a:gd name="T69" fmla="*/ 5 h 9"/>
                    <a:gd name="T70" fmla="*/ 21 w 31"/>
                    <a:gd name="T71" fmla="*/ 2 h 9"/>
                    <a:gd name="T72" fmla="*/ 10 w 31"/>
                    <a:gd name="T73" fmla="*/ 3 h 9"/>
                    <a:gd name="T74" fmla="*/ 11 w 31"/>
                    <a:gd name="T75" fmla="*/ 6 h 9"/>
                    <a:gd name="T76" fmla="*/ 16 w 31"/>
                    <a:gd name="T77" fmla="*/ 5 h 9"/>
                    <a:gd name="T78" fmla="*/ 16 w 31"/>
                    <a:gd name="T79" fmla="*/ 2 h 9"/>
                    <a:gd name="T80" fmla="*/ 3 w 31"/>
                    <a:gd name="T81" fmla="*/ 4 h 9"/>
                    <a:gd name="T82" fmla="*/ 4 w 31"/>
                    <a:gd name="T83" fmla="*/ 6 h 9"/>
                    <a:gd name="T84" fmla="*/ 9 w 31"/>
                    <a:gd name="T85" fmla="*/ 6 h 9"/>
                    <a:gd name="T86" fmla="*/ 8 w 31"/>
                    <a:gd name="T87" fmla="*/ 3 h 9"/>
                    <a:gd name="T88" fmla="*/ 2 w 31"/>
                    <a:gd name="T89" fmla="*/ 4 h 9"/>
                    <a:gd name="T90" fmla="*/ 2 w 31"/>
                    <a:gd name="T91" fmla="*/ 7 h 9"/>
                    <a:gd name="T92" fmla="*/ 11 w 31"/>
                    <a:gd name="T93" fmla="*/ 6 h 9"/>
                    <a:gd name="T94" fmla="*/ 10 w 31"/>
                    <a:gd name="T95" fmla="*/ 3 h 9"/>
                    <a:gd name="T96" fmla="*/ 1 w 31"/>
                    <a:gd name="T97" fmla="*/ 5 h 9"/>
                    <a:gd name="T98" fmla="*/ 0 w 31"/>
                    <a:gd name="T99" fmla="*/ 6 h 9"/>
                    <a:gd name="T100" fmla="*/ 1 w 31"/>
                    <a:gd name="T101" fmla="*/ 8 h 9"/>
                    <a:gd name="T102" fmla="*/ 3 w 31"/>
                    <a:gd name="T103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" h="9">
                      <a:moveTo>
                        <a:pt x="3" y="6"/>
                      </a:moveTo>
                      <a:cubicBezTo>
                        <a:pt x="3" y="7"/>
                        <a:pt x="4" y="8"/>
                        <a:pt x="5" y="7"/>
                      </a:cubicBezTo>
                      <a:cubicBezTo>
                        <a:pt x="7" y="6"/>
                        <a:pt x="9" y="6"/>
                        <a:pt x="10" y="6"/>
                      </a:cubicBezTo>
                      <a:cubicBezTo>
                        <a:pt x="10" y="5"/>
                        <a:pt x="10" y="4"/>
                        <a:pt x="10" y="3"/>
                      </a:cubicBezTo>
                      <a:cubicBezTo>
                        <a:pt x="7" y="4"/>
                        <a:pt x="5" y="4"/>
                        <a:pt x="2" y="4"/>
                      </a:cubicBezTo>
                      <a:cubicBezTo>
                        <a:pt x="2" y="5"/>
                        <a:pt x="2" y="6"/>
                        <a:pt x="2" y="7"/>
                      </a:cubicBezTo>
                      <a:cubicBezTo>
                        <a:pt x="5" y="7"/>
                        <a:pt x="7" y="6"/>
                        <a:pt x="9" y="6"/>
                      </a:cubicBezTo>
                      <a:cubicBezTo>
                        <a:pt x="11" y="5"/>
                        <a:pt x="10" y="3"/>
                        <a:pt x="8" y="3"/>
                      </a:cubicBezTo>
                      <a:cubicBezTo>
                        <a:pt x="7" y="3"/>
                        <a:pt x="5" y="3"/>
                        <a:pt x="4" y="3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8" y="5"/>
                        <a:pt x="12" y="5"/>
                        <a:pt x="16" y="5"/>
                      </a:cubicBezTo>
                      <a:cubicBezTo>
                        <a:pt x="18" y="5"/>
                        <a:pt x="18" y="3"/>
                        <a:pt x="16" y="2"/>
                      </a:cubicBezTo>
                      <a:cubicBezTo>
                        <a:pt x="14" y="2"/>
                        <a:pt x="12" y="3"/>
                        <a:pt x="10" y="3"/>
                      </a:cubicBezTo>
                      <a:cubicBezTo>
                        <a:pt x="8" y="3"/>
                        <a:pt x="9" y="6"/>
                        <a:pt x="11" y="6"/>
                      </a:cubicBezTo>
                      <a:cubicBezTo>
                        <a:pt x="14" y="5"/>
                        <a:pt x="17" y="5"/>
                        <a:pt x="21" y="5"/>
                      </a:cubicBezTo>
                      <a:cubicBezTo>
                        <a:pt x="21" y="4"/>
                        <a:pt x="21" y="3"/>
                        <a:pt x="21" y="2"/>
                      </a:cubicBezTo>
                      <a:cubicBezTo>
                        <a:pt x="16" y="2"/>
                        <a:pt x="12" y="3"/>
                        <a:pt x="8" y="3"/>
                      </a:cubicBezTo>
                      <a:cubicBezTo>
                        <a:pt x="8" y="4"/>
                        <a:pt x="9" y="4"/>
                        <a:pt x="9" y="5"/>
                      </a:cubicBezTo>
                      <a:cubicBezTo>
                        <a:pt x="12" y="2"/>
                        <a:pt x="17" y="3"/>
                        <a:pt x="21" y="4"/>
                      </a:cubicBezTo>
                      <a:cubicBezTo>
                        <a:pt x="23" y="4"/>
                        <a:pt x="23" y="1"/>
                        <a:pt x="21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2"/>
                        <a:pt x="14" y="4"/>
                        <a:pt x="15" y="4"/>
                      </a:cubicBezTo>
                      <a:cubicBezTo>
                        <a:pt x="20" y="4"/>
                        <a:pt x="24" y="4"/>
                        <a:pt x="28" y="2"/>
                      </a:cubicBezTo>
                      <a:cubicBezTo>
                        <a:pt x="27" y="3"/>
                        <a:pt x="28" y="6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1" y="4"/>
                        <a:pt x="31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1" y="2"/>
                        <a:pt x="30" y="1"/>
                      </a:cubicBezTo>
                      <a:cubicBezTo>
                        <a:pt x="25" y="1"/>
                        <a:pt x="20" y="1"/>
                        <a:pt x="15" y="1"/>
                      </a:cubicBezTo>
                      <a:cubicBezTo>
                        <a:pt x="15" y="2"/>
                        <a:pt x="16" y="3"/>
                        <a:pt x="16" y="4"/>
                      </a:cubicBezTo>
                      <a:cubicBezTo>
                        <a:pt x="17" y="4"/>
                        <a:pt x="19" y="3"/>
                        <a:pt x="21" y="4"/>
                      </a:cubicBezTo>
                      <a:cubicBezTo>
                        <a:pt x="21" y="3"/>
                        <a:pt x="21" y="2"/>
                        <a:pt x="21" y="1"/>
                      </a:cubicBezTo>
                      <a:cubicBezTo>
                        <a:pt x="16" y="1"/>
                        <a:pt x="11" y="0"/>
                        <a:pt x="7" y="3"/>
                      </a:cubicBezTo>
                      <a:cubicBezTo>
                        <a:pt x="6" y="4"/>
                        <a:pt x="7" y="5"/>
                        <a:pt x="8" y="6"/>
                      </a:cubicBezTo>
                      <a:cubicBezTo>
                        <a:pt x="12" y="6"/>
                        <a:pt x="16" y="5"/>
                        <a:pt x="21" y="5"/>
                      </a:cubicBezTo>
                      <a:cubicBezTo>
                        <a:pt x="22" y="5"/>
                        <a:pt x="22" y="2"/>
                        <a:pt x="21" y="2"/>
                      </a:cubicBezTo>
                      <a:cubicBezTo>
                        <a:pt x="17" y="2"/>
                        <a:pt x="14" y="2"/>
                        <a:pt x="10" y="3"/>
                      </a:cubicBezTo>
                      <a:cubicBezTo>
                        <a:pt x="10" y="4"/>
                        <a:pt x="11" y="5"/>
                        <a:pt x="11" y="6"/>
                      </a:cubicBezTo>
                      <a:cubicBezTo>
                        <a:pt x="13" y="5"/>
                        <a:pt x="14" y="5"/>
                        <a:pt x="16" y="5"/>
                      </a:cubicBezTo>
                      <a:cubicBezTo>
                        <a:pt x="16" y="4"/>
                        <a:pt x="16" y="3"/>
                        <a:pt x="16" y="2"/>
                      </a:cubicBezTo>
                      <a:cubicBezTo>
                        <a:pt x="11" y="2"/>
                        <a:pt x="7" y="2"/>
                        <a:pt x="3" y="4"/>
                      </a:cubicBezTo>
                      <a:cubicBezTo>
                        <a:pt x="2" y="4"/>
                        <a:pt x="2" y="6"/>
                        <a:pt x="4" y="6"/>
                      </a:cubicBezTo>
                      <a:cubicBezTo>
                        <a:pt x="5" y="6"/>
                        <a:pt x="7" y="6"/>
                        <a:pt x="9" y="6"/>
                      </a:cubicBezTo>
                      <a:cubicBezTo>
                        <a:pt x="9" y="5"/>
                        <a:pt x="9" y="4"/>
                        <a:pt x="8" y="3"/>
                      </a:cubicBezTo>
                      <a:cubicBezTo>
                        <a:pt x="6" y="3"/>
                        <a:pt x="4" y="4"/>
                        <a:pt x="2" y="4"/>
                      </a:cubicBezTo>
                      <a:cubicBezTo>
                        <a:pt x="0" y="4"/>
                        <a:pt x="0" y="7"/>
                        <a:pt x="2" y="7"/>
                      </a:cubicBezTo>
                      <a:cubicBezTo>
                        <a:pt x="5" y="7"/>
                        <a:pt x="8" y="7"/>
                        <a:pt x="11" y="6"/>
                      </a:cubicBezTo>
                      <a:cubicBezTo>
                        <a:pt x="12" y="6"/>
                        <a:pt x="12" y="3"/>
                        <a:pt x="10" y="3"/>
                      </a:cubicBezTo>
                      <a:cubicBezTo>
                        <a:pt x="7" y="4"/>
                        <a:pt x="4" y="4"/>
                        <a:pt x="1" y="5"/>
                      </a:cubicBezTo>
                      <a:cubicBezTo>
                        <a:pt x="1" y="5"/>
                        <a:pt x="0" y="6"/>
                        <a:pt x="0" y="6"/>
                      </a:cubicBezTo>
                      <a:cubicBezTo>
                        <a:pt x="0" y="7"/>
                        <a:pt x="1" y="8"/>
                        <a:pt x="1" y="8"/>
                      </a:cubicBezTo>
                      <a:cubicBezTo>
                        <a:pt x="3" y="9"/>
                        <a:pt x="4" y="7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6" name="Freeform 341"/>
                <p:cNvSpPr>
                  <a:spLocks/>
                </p:cNvSpPr>
                <p:nvPr/>
              </p:nvSpPr>
              <p:spPr bwMode="auto">
                <a:xfrm>
                  <a:off x="546" y="1469"/>
                  <a:ext cx="9" cy="12"/>
                </a:xfrm>
                <a:custGeom>
                  <a:avLst/>
                  <a:gdLst>
                    <a:gd name="T0" fmla="*/ 5 w 14"/>
                    <a:gd name="T1" fmla="*/ 15 h 18"/>
                    <a:gd name="T2" fmla="*/ 5 w 14"/>
                    <a:gd name="T3" fmla="*/ 2 h 18"/>
                    <a:gd name="T4" fmla="*/ 4 w 14"/>
                    <a:gd name="T5" fmla="*/ 3 h 18"/>
                    <a:gd name="T6" fmla="*/ 10 w 14"/>
                    <a:gd name="T7" fmla="*/ 4 h 18"/>
                    <a:gd name="T8" fmla="*/ 10 w 14"/>
                    <a:gd name="T9" fmla="*/ 8 h 18"/>
                    <a:gd name="T10" fmla="*/ 10 w 14"/>
                    <a:gd name="T11" fmla="*/ 16 h 18"/>
                    <a:gd name="T12" fmla="*/ 11 w 14"/>
                    <a:gd name="T13" fmla="*/ 15 h 18"/>
                    <a:gd name="T14" fmla="*/ 3 w 14"/>
                    <a:gd name="T15" fmla="*/ 15 h 18"/>
                    <a:gd name="T16" fmla="*/ 2 w 14"/>
                    <a:gd name="T17" fmla="*/ 17 h 18"/>
                    <a:gd name="T18" fmla="*/ 11 w 14"/>
                    <a:gd name="T19" fmla="*/ 18 h 18"/>
                    <a:gd name="T20" fmla="*/ 13 w 14"/>
                    <a:gd name="T21" fmla="*/ 16 h 18"/>
                    <a:gd name="T22" fmla="*/ 13 w 14"/>
                    <a:gd name="T23" fmla="*/ 4 h 18"/>
                    <a:gd name="T24" fmla="*/ 4 w 14"/>
                    <a:gd name="T25" fmla="*/ 1 h 18"/>
                    <a:gd name="T26" fmla="*/ 3 w 14"/>
                    <a:gd name="T27" fmla="*/ 2 h 18"/>
                    <a:gd name="T28" fmla="*/ 2 w 14"/>
                    <a:gd name="T29" fmla="*/ 15 h 18"/>
                    <a:gd name="T30" fmla="*/ 5 w 14"/>
                    <a:gd name="T31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18">
                      <a:moveTo>
                        <a:pt x="5" y="15"/>
                      </a:moveTo>
                      <a:cubicBezTo>
                        <a:pt x="5" y="11"/>
                        <a:pt x="5" y="6"/>
                        <a:pt x="5" y="2"/>
                      </a:cubicBezTo>
                      <a:cubicBezTo>
                        <a:pt x="5" y="2"/>
                        <a:pt x="4" y="3"/>
                        <a:pt x="4" y="3"/>
                      </a:cubicBezTo>
                      <a:cubicBezTo>
                        <a:pt x="6" y="3"/>
                        <a:pt x="9" y="3"/>
                        <a:pt x="10" y="4"/>
                      </a:cubicBezTo>
                      <a:cubicBezTo>
                        <a:pt x="11" y="5"/>
                        <a:pt x="10" y="7"/>
                        <a:pt x="10" y="8"/>
                      </a:cubicBezTo>
                      <a:cubicBezTo>
                        <a:pt x="10" y="11"/>
                        <a:pt x="10" y="13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8" y="16"/>
                        <a:pt x="5" y="15"/>
                        <a:pt x="3" y="15"/>
                      </a:cubicBezTo>
                      <a:cubicBezTo>
                        <a:pt x="1" y="14"/>
                        <a:pt x="0" y="17"/>
                        <a:pt x="2" y="17"/>
                      </a:cubicBezTo>
                      <a:cubicBezTo>
                        <a:pt x="5" y="18"/>
                        <a:pt x="8" y="18"/>
                        <a:pt x="11" y="18"/>
                      </a:cubicBezTo>
                      <a:cubicBezTo>
                        <a:pt x="12" y="17"/>
                        <a:pt x="12" y="17"/>
                        <a:pt x="13" y="16"/>
                      </a:cubicBezTo>
                      <a:cubicBezTo>
                        <a:pt x="13" y="12"/>
                        <a:pt x="14" y="8"/>
                        <a:pt x="13" y="4"/>
                      </a:cubicBezTo>
                      <a:cubicBezTo>
                        <a:pt x="12" y="0"/>
                        <a:pt x="7" y="0"/>
                        <a:pt x="4" y="1"/>
                      </a:cubicBezTo>
                      <a:cubicBezTo>
                        <a:pt x="3" y="1"/>
                        <a:pt x="3" y="1"/>
                        <a:pt x="3" y="2"/>
                      </a:cubicBezTo>
                      <a:cubicBezTo>
                        <a:pt x="2" y="6"/>
                        <a:pt x="2" y="11"/>
                        <a:pt x="2" y="15"/>
                      </a:cubicBezTo>
                      <a:cubicBezTo>
                        <a:pt x="2" y="17"/>
                        <a:pt x="5" y="17"/>
                        <a:pt x="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7" name="Freeform 342"/>
                <p:cNvSpPr>
                  <a:spLocks/>
                </p:cNvSpPr>
                <p:nvPr/>
              </p:nvSpPr>
              <p:spPr bwMode="auto">
                <a:xfrm>
                  <a:off x="552" y="1466"/>
                  <a:ext cx="9" cy="16"/>
                </a:xfrm>
                <a:custGeom>
                  <a:avLst/>
                  <a:gdLst>
                    <a:gd name="T0" fmla="*/ 5 w 14"/>
                    <a:gd name="T1" fmla="*/ 21 h 24"/>
                    <a:gd name="T2" fmla="*/ 5 w 14"/>
                    <a:gd name="T3" fmla="*/ 10 h 24"/>
                    <a:gd name="T4" fmla="*/ 5 w 14"/>
                    <a:gd name="T5" fmla="*/ 6 h 24"/>
                    <a:gd name="T6" fmla="*/ 8 w 14"/>
                    <a:gd name="T7" fmla="*/ 3 h 24"/>
                    <a:gd name="T8" fmla="*/ 11 w 14"/>
                    <a:gd name="T9" fmla="*/ 9 h 24"/>
                    <a:gd name="T10" fmla="*/ 11 w 14"/>
                    <a:gd name="T11" fmla="*/ 21 h 24"/>
                    <a:gd name="T12" fmla="*/ 12 w 14"/>
                    <a:gd name="T13" fmla="*/ 20 h 24"/>
                    <a:gd name="T14" fmla="*/ 3 w 14"/>
                    <a:gd name="T15" fmla="*/ 20 h 24"/>
                    <a:gd name="T16" fmla="*/ 2 w 14"/>
                    <a:gd name="T17" fmla="*/ 22 h 24"/>
                    <a:gd name="T18" fmla="*/ 13 w 14"/>
                    <a:gd name="T19" fmla="*/ 23 h 24"/>
                    <a:gd name="T20" fmla="*/ 14 w 14"/>
                    <a:gd name="T21" fmla="*/ 21 h 24"/>
                    <a:gd name="T22" fmla="*/ 14 w 14"/>
                    <a:gd name="T23" fmla="*/ 5 h 24"/>
                    <a:gd name="T24" fmla="*/ 9 w 14"/>
                    <a:gd name="T25" fmla="*/ 1 h 24"/>
                    <a:gd name="T26" fmla="*/ 2 w 14"/>
                    <a:gd name="T27" fmla="*/ 4 h 24"/>
                    <a:gd name="T28" fmla="*/ 2 w 14"/>
                    <a:gd name="T29" fmla="*/ 10 h 24"/>
                    <a:gd name="T30" fmla="*/ 2 w 14"/>
                    <a:gd name="T31" fmla="*/ 21 h 24"/>
                    <a:gd name="T32" fmla="*/ 5 w 14"/>
                    <a:gd name="T33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" h="24">
                      <a:moveTo>
                        <a:pt x="5" y="21"/>
                      </a:moveTo>
                      <a:cubicBezTo>
                        <a:pt x="5" y="18"/>
                        <a:pt x="5" y="14"/>
                        <a:pt x="5" y="10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3"/>
                        <a:pt x="6" y="3"/>
                        <a:pt x="8" y="3"/>
                      </a:cubicBezTo>
                      <a:cubicBezTo>
                        <a:pt x="12" y="3"/>
                        <a:pt x="11" y="6"/>
                        <a:pt x="11" y="9"/>
                      </a:cubicBezTo>
                      <a:cubicBezTo>
                        <a:pt x="11" y="13"/>
                        <a:pt x="11" y="17"/>
                        <a:pt x="11" y="21"/>
                      </a:cubicBezTo>
                      <a:cubicBezTo>
                        <a:pt x="11" y="21"/>
                        <a:pt x="12" y="20"/>
                        <a:pt x="12" y="20"/>
                      </a:cubicBezTo>
                      <a:cubicBezTo>
                        <a:pt x="9" y="21"/>
                        <a:pt x="6" y="20"/>
                        <a:pt x="3" y="20"/>
                      </a:cubicBezTo>
                      <a:cubicBezTo>
                        <a:pt x="1" y="19"/>
                        <a:pt x="0" y="22"/>
                        <a:pt x="2" y="22"/>
                      </a:cubicBezTo>
                      <a:cubicBezTo>
                        <a:pt x="6" y="23"/>
                        <a:pt x="9" y="24"/>
                        <a:pt x="13" y="23"/>
                      </a:cubicBezTo>
                      <a:cubicBezTo>
                        <a:pt x="13" y="22"/>
                        <a:pt x="14" y="22"/>
                        <a:pt x="14" y="21"/>
                      </a:cubicBezTo>
                      <a:cubicBezTo>
                        <a:pt x="14" y="16"/>
                        <a:pt x="14" y="10"/>
                        <a:pt x="14" y="5"/>
                      </a:cubicBezTo>
                      <a:cubicBezTo>
                        <a:pt x="14" y="2"/>
                        <a:pt x="12" y="1"/>
                        <a:pt x="9" y="1"/>
                      </a:cubicBezTo>
                      <a:cubicBezTo>
                        <a:pt x="6" y="0"/>
                        <a:pt x="3" y="1"/>
                        <a:pt x="2" y="4"/>
                      </a:cubicBezTo>
                      <a:cubicBezTo>
                        <a:pt x="2" y="6"/>
                        <a:pt x="2" y="8"/>
                        <a:pt x="2" y="10"/>
                      </a:cubicBezTo>
                      <a:cubicBezTo>
                        <a:pt x="2" y="14"/>
                        <a:pt x="2" y="18"/>
                        <a:pt x="2" y="21"/>
                      </a:cubicBezTo>
                      <a:cubicBezTo>
                        <a:pt x="2" y="23"/>
                        <a:pt x="5" y="23"/>
                        <a:pt x="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8" name="Freeform 343"/>
                <p:cNvSpPr>
                  <a:spLocks/>
                </p:cNvSpPr>
                <p:nvPr/>
              </p:nvSpPr>
              <p:spPr bwMode="auto">
                <a:xfrm>
                  <a:off x="557" y="1462"/>
                  <a:ext cx="11" cy="20"/>
                </a:xfrm>
                <a:custGeom>
                  <a:avLst/>
                  <a:gdLst>
                    <a:gd name="T0" fmla="*/ 2 w 16"/>
                    <a:gd name="T1" fmla="*/ 27 h 30"/>
                    <a:gd name="T2" fmla="*/ 2 w 16"/>
                    <a:gd name="T3" fmla="*/ 28 h 30"/>
                    <a:gd name="T4" fmla="*/ 5 w 16"/>
                    <a:gd name="T5" fmla="*/ 28 h 30"/>
                    <a:gd name="T6" fmla="*/ 6 w 16"/>
                    <a:gd name="T7" fmla="*/ 12 h 30"/>
                    <a:gd name="T8" fmla="*/ 7 w 16"/>
                    <a:gd name="T9" fmla="*/ 4 h 30"/>
                    <a:gd name="T10" fmla="*/ 13 w 16"/>
                    <a:gd name="T11" fmla="*/ 4 h 30"/>
                    <a:gd name="T12" fmla="*/ 12 w 16"/>
                    <a:gd name="T13" fmla="*/ 3 h 30"/>
                    <a:gd name="T14" fmla="*/ 12 w 16"/>
                    <a:gd name="T15" fmla="*/ 27 h 30"/>
                    <a:gd name="T16" fmla="*/ 14 w 16"/>
                    <a:gd name="T17" fmla="*/ 26 h 30"/>
                    <a:gd name="T18" fmla="*/ 2 w 16"/>
                    <a:gd name="T19" fmla="*/ 25 h 30"/>
                    <a:gd name="T20" fmla="*/ 2 w 16"/>
                    <a:gd name="T21" fmla="*/ 28 h 30"/>
                    <a:gd name="T22" fmla="*/ 14 w 16"/>
                    <a:gd name="T23" fmla="*/ 29 h 30"/>
                    <a:gd name="T24" fmla="*/ 15 w 16"/>
                    <a:gd name="T25" fmla="*/ 27 h 30"/>
                    <a:gd name="T26" fmla="*/ 15 w 16"/>
                    <a:gd name="T27" fmla="*/ 3 h 30"/>
                    <a:gd name="T28" fmla="*/ 13 w 16"/>
                    <a:gd name="T29" fmla="*/ 2 h 30"/>
                    <a:gd name="T30" fmla="*/ 3 w 16"/>
                    <a:gd name="T31" fmla="*/ 5 h 30"/>
                    <a:gd name="T32" fmla="*/ 2 w 16"/>
                    <a:gd name="T33" fmla="*/ 28 h 30"/>
                    <a:gd name="T34" fmla="*/ 5 w 16"/>
                    <a:gd name="T35" fmla="*/ 28 h 30"/>
                    <a:gd name="T36" fmla="*/ 5 w 16"/>
                    <a:gd name="T37" fmla="*/ 27 h 30"/>
                    <a:gd name="T38" fmla="*/ 2 w 16"/>
                    <a:gd name="T39" fmla="*/ 2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" h="30">
                      <a:moveTo>
                        <a:pt x="2" y="27"/>
                      </a:moveTo>
                      <a:cubicBezTo>
                        <a:pt x="2" y="27"/>
                        <a:pt x="2" y="28"/>
                        <a:pt x="2" y="28"/>
                      </a:cubicBezTo>
                      <a:cubicBezTo>
                        <a:pt x="2" y="30"/>
                        <a:pt x="4" y="30"/>
                        <a:pt x="5" y="28"/>
                      </a:cubicBezTo>
                      <a:cubicBezTo>
                        <a:pt x="7" y="23"/>
                        <a:pt x="7" y="18"/>
                        <a:pt x="6" y="12"/>
                      </a:cubicBezTo>
                      <a:cubicBezTo>
                        <a:pt x="6" y="11"/>
                        <a:pt x="5" y="4"/>
                        <a:pt x="7" y="4"/>
                      </a:cubicBezTo>
                      <a:cubicBezTo>
                        <a:pt x="9" y="4"/>
                        <a:pt x="11" y="4"/>
                        <a:pt x="13" y="4"/>
                      </a:cubicBezTo>
                      <a:cubicBezTo>
                        <a:pt x="13" y="4"/>
                        <a:pt x="13" y="3"/>
                        <a:pt x="12" y="3"/>
                      </a:cubicBezTo>
                      <a:cubicBezTo>
                        <a:pt x="12" y="11"/>
                        <a:pt x="13" y="19"/>
                        <a:pt x="12" y="27"/>
                      </a:cubicBezTo>
                      <a:cubicBezTo>
                        <a:pt x="13" y="27"/>
                        <a:pt x="13" y="26"/>
                        <a:pt x="14" y="26"/>
                      </a:cubicBezTo>
                      <a:cubicBezTo>
                        <a:pt x="10" y="26"/>
                        <a:pt x="6" y="25"/>
                        <a:pt x="2" y="25"/>
                      </a:cubicBezTo>
                      <a:cubicBezTo>
                        <a:pt x="0" y="25"/>
                        <a:pt x="0" y="28"/>
                        <a:pt x="2" y="28"/>
                      </a:cubicBezTo>
                      <a:cubicBezTo>
                        <a:pt x="6" y="28"/>
                        <a:pt x="10" y="29"/>
                        <a:pt x="14" y="29"/>
                      </a:cubicBezTo>
                      <a:cubicBezTo>
                        <a:pt x="15" y="29"/>
                        <a:pt x="15" y="28"/>
                        <a:pt x="15" y="27"/>
                      </a:cubicBezTo>
                      <a:cubicBezTo>
                        <a:pt x="16" y="19"/>
                        <a:pt x="15" y="11"/>
                        <a:pt x="15" y="3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1" y="1"/>
                        <a:pt x="3" y="0"/>
                        <a:pt x="3" y="5"/>
                      </a:cubicBezTo>
                      <a:cubicBezTo>
                        <a:pt x="3" y="12"/>
                        <a:pt x="5" y="20"/>
                        <a:pt x="2" y="28"/>
                      </a:cubicBezTo>
                      <a:cubicBezTo>
                        <a:pt x="3" y="28"/>
                        <a:pt x="4" y="28"/>
                        <a:pt x="5" y="28"/>
                      </a:cubicBezTo>
                      <a:cubicBezTo>
                        <a:pt x="5" y="28"/>
                        <a:pt x="5" y="27"/>
                        <a:pt x="5" y="27"/>
                      </a:cubicBezTo>
                      <a:cubicBezTo>
                        <a:pt x="5" y="25"/>
                        <a:pt x="2" y="25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09" name="Freeform 344"/>
                <p:cNvSpPr>
                  <a:spLocks/>
                </p:cNvSpPr>
                <p:nvPr/>
              </p:nvSpPr>
              <p:spPr bwMode="auto">
                <a:xfrm>
                  <a:off x="564" y="1458"/>
                  <a:ext cx="8" cy="24"/>
                </a:xfrm>
                <a:custGeom>
                  <a:avLst/>
                  <a:gdLst>
                    <a:gd name="T0" fmla="*/ 4 w 13"/>
                    <a:gd name="T1" fmla="*/ 33 h 35"/>
                    <a:gd name="T2" fmla="*/ 6 w 13"/>
                    <a:gd name="T3" fmla="*/ 22 h 35"/>
                    <a:gd name="T4" fmla="*/ 4 w 13"/>
                    <a:gd name="T5" fmla="*/ 3 h 35"/>
                    <a:gd name="T6" fmla="*/ 2 w 13"/>
                    <a:gd name="T7" fmla="*/ 4 h 35"/>
                    <a:gd name="T8" fmla="*/ 10 w 13"/>
                    <a:gd name="T9" fmla="*/ 7 h 35"/>
                    <a:gd name="T10" fmla="*/ 10 w 13"/>
                    <a:gd name="T11" fmla="*/ 14 h 35"/>
                    <a:gd name="T12" fmla="*/ 10 w 13"/>
                    <a:gd name="T13" fmla="*/ 33 h 35"/>
                    <a:gd name="T14" fmla="*/ 12 w 13"/>
                    <a:gd name="T15" fmla="*/ 32 h 35"/>
                    <a:gd name="T16" fmla="*/ 3 w 13"/>
                    <a:gd name="T17" fmla="*/ 31 h 35"/>
                    <a:gd name="T18" fmla="*/ 2 w 13"/>
                    <a:gd name="T19" fmla="*/ 34 h 35"/>
                    <a:gd name="T20" fmla="*/ 12 w 13"/>
                    <a:gd name="T21" fmla="*/ 35 h 35"/>
                    <a:gd name="T22" fmla="*/ 13 w 13"/>
                    <a:gd name="T23" fmla="*/ 33 h 35"/>
                    <a:gd name="T24" fmla="*/ 12 w 13"/>
                    <a:gd name="T25" fmla="*/ 5 h 35"/>
                    <a:gd name="T26" fmla="*/ 2 w 13"/>
                    <a:gd name="T27" fmla="*/ 1 h 35"/>
                    <a:gd name="T28" fmla="*/ 1 w 13"/>
                    <a:gd name="T29" fmla="*/ 3 h 35"/>
                    <a:gd name="T30" fmla="*/ 1 w 13"/>
                    <a:gd name="T31" fmla="*/ 16 h 35"/>
                    <a:gd name="T32" fmla="*/ 2 w 13"/>
                    <a:gd name="T33" fmla="*/ 32 h 35"/>
                    <a:gd name="T34" fmla="*/ 4 w 13"/>
                    <a:gd name="T35" fmla="*/ 3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" h="35">
                      <a:moveTo>
                        <a:pt x="4" y="33"/>
                      </a:moveTo>
                      <a:cubicBezTo>
                        <a:pt x="7" y="30"/>
                        <a:pt x="6" y="26"/>
                        <a:pt x="6" y="22"/>
                      </a:cubicBezTo>
                      <a:cubicBezTo>
                        <a:pt x="5" y="15"/>
                        <a:pt x="4" y="9"/>
                        <a:pt x="4" y="3"/>
                      </a:cubicBezTo>
                      <a:cubicBezTo>
                        <a:pt x="3" y="3"/>
                        <a:pt x="3" y="3"/>
                        <a:pt x="2" y="4"/>
                      </a:cubicBezTo>
                      <a:cubicBezTo>
                        <a:pt x="5" y="4"/>
                        <a:pt x="10" y="2"/>
                        <a:pt x="10" y="7"/>
                      </a:cubicBezTo>
                      <a:cubicBezTo>
                        <a:pt x="10" y="9"/>
                        <a:pt x="10" y="12"/>
                        <a:pt x="10" y="14"/>
                      </a:cubicBezTo>
                      <a:cubicBezTo>
                        <a:pt x="10" y="21"/>
                        <a:pt x="11" y="27"/>
                        <a:pt x="10" y="33"/>
                      </a:cubicBezTo>
                      <a:cubicBezTo>
                        <a:pt x="11" y="33"/>
                        <a:pt x="11" y="32"/>
                        <a:pt x="12" y="32"/>
                      </a:cubicBezTo>
                      <a:cubicBezTo>
                        <a:pt x="9" y="32"/>
                        <a:pt x="6" y="32"/>
                        <a:pt x="3" y="31"/>
                      </a:cubicBezTo>
                      <a:cubicBezTo>
                        <a:pt x="1" y="31"/>
                        <a:pt x="0" y="34"/>
                        <a:pt x="2" y="34"/>
                      </a:cubicBezTo>
                      <a:cubicBezTo>
                        <a:pt x="5" y="35"/>
                        <a:pt x="8" y="35"/>
                        <a:pt x="12" y="35"/>
                      </a:cubicBezTo>
                      <a:cubicBezTo>
                        <a:pt x="13" y="35"/>
                        <a:pt x="13" y="34"/>
                        <a:pt x="13" y="33"/>
                      </a:cubicBezTo>
                      <a:cubicBezTo>
                        <a:pt x="13" y="24"/>
                        <a:pt x="13" y="15"/>
                        <a:pt x="12" y="5"/>
                      </a:cubicBezTo>
                      <a:cubicBezTo>
                        <a:pt x="12" y="0"/>
                        <a:pt x="6" y="1"/>
                        <a:pt x="2" y="1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1" y="7"/>
                        <a:pt x="1" y="12"/>
                        <a:pt x="1" y="16"/>
                      </a:cubicBezTo>
                      <a:cubicBezTo>
                        <a:pt x="2" y="21"/>
                        <a:pt x="5" y="27"/>
                        <a:pt x="2" y="32"/>
                      </a:cubicBezTo>
                      <a:cubicBezTo>
                        <a:pt x="1" y="34"/>
                        <a:pt x="3" y="35"/>
                        <a:pt x="4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0" name="Freeform 345"/>
                <p:cNvSpPr>
                  <a:spLocks/>
                </p:cNvSpPr>
                <p:nvPr/>
              </p:nvSpPr>
              <p:spPr bwMode="auto">
                <a:xfrm>
                  <a:off x="569" y="1454"/>
                  <a:ext cx="10" cy="28"/>
                </a:xfrm>
                <a:custGeom>
                  <a:avLst/>
                  <a:gdLst>
                    <a:gd name="T0" fmla="*/ 6 w 15"/>
                    <a:gd name="T1" fmla="*/ 40 h 42"/>
                    <a:gd name="T2" fmla="*/ 4 w 15"/>
                    <a:gd name="T3" fmla="*/ 16 h 42"/>
                    <a:gd name="T4" fmla="*/ 4 w 15"/>
                    <a:gd name="T5" fmla="*/ 4 h 42"/>
                    <a:gd name="T6" fmla="*/ 5 w 15"/>
                    <a:gd name="T7" fmla="*/ 3 h 42"/>
                    <a:gd name="T8" fmla="*/ 11 w 15"/>
                    <a:gd name="T9" fmla="*/ 8 h 42"/>
                    <a:gd name="T10" fmla="*/ 11 w 15"/>
                    <a:gd name="T11" fmla="*/ 25 h 42"/>
                    <a:gd name="T12" fmla="*/ 12 w 15"/>
                    <a:gd name="T13" fmla="*/ 35 h 42"/>
                    <a:gd name="T14" fmla="*/ 2 w 15"/>
                    <a:gd name="T15" fmla="*/ 38 h 42"/>
                    <a:gd name="T16" fmla="*/ 2 w 15"/>
                    <a:gd name="T17" fmla="*/ 41 h 42"/>
                    <a:gd name="T18" fmla="*/ 13 w 15"/>
                    <a:gd name="T19" fmla="*/ 41 h 42"/>
                    <a:gd name="T20" fmla="*/ 15 w 15"/>
                    <a:gd name="T21" fmla="*/ 40 h 42"/>
                    <a:gd name="T22" fmla="*/ 14 w 15"/>
                    <a:gd name="T23" fmla="*/ 23 h 42"/>
                    <a:gd name="T24" fmla="*/ 14 w 15"/>
                    <a:gd name="T25" fmla="*/ 8 h 42"/>
                    <a:gd name="T26" fmla="*/ 2 w 15"/>
                    <a:gd name="T27" fmla="*/ 0 h 42"/>
                    <a:gd name="T28" fmla="*/ 1 w 15"/>
                    <a:gd name="T29" fmla="*/ 1 h 42"/>
                    <a:gd name="T30" fmla="*/ 3 w 15"/>
                    <a:gd name="T31" fmla="*/ 40 h 42"/>
                    <a:gd name="T32" fmla="*/ 6 w 15"/>
                    <a:gd name="T33" fmla="*/ 4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2">
                      <a:moveTo>
                        <a:pt x="6" y="40"/>
                      </a:moveTo>
                      <a:cubicBezTo>
                        <a:pt x="6" y="32"/>
                        <a:pt x="5" y="24"/>
                        <a:pt x="4" y="16"/>
                      </a:cubicBezTo>
                      <a:cubicBezTo>
                        <a:pt x="4" y="12"/>
                        <a:pt x="4" y="8"/>
                        <a:pt x="4" y="4"/>
                      </a:cubicBezTo>
                      <a:cubicBezTo>
                        <a:pt x="3" y="2"/>
                        <a:pt x="4" y="2"/>
                        <a:pt x="5" y="3"/>
                      </a:cubicBezTo>
                      <a:cubicBezTo>
                        <a:pt x="9" y="3"/>
                        <a:pt x="11" y="4"/>
                        <a:pt x="11" y="8"/>
                      </a:cubicBezTo>
                      <a:cubicBezTo>
                        <a:pt x="11" y="14"/>
                        <a:pt x="11" y="19"/>
                        <a:pt x="11" y="25"/>
                      </a:cubicBezTo>
                      <a:cubicBezTo>
                        <a:pt x="12" y="28"/>
                        <a:pt x="12" y="32"/>
                        <a:pt x="12" y="35"/>
                      </a:cubicBezTo>
                      <a:cubicBezTo>
                        <a:pt x="12" y="40"/>
                        <a:pt x="5" y="38"/>
                        <a:pt x="2" y="38"/>
                      </a:cubicBezTo>
                      <a:cubicBezTo>
                        <a:pt x="0" y="38"/>
                        <a:pt x="0" y="41"/>
                        <a:pt x="2" y="41"/>
                      </a:cubicBezTo>
                      <a:cubicBezTo>
                        <a:pt x="5" y="41"/>
                        <a:pt x="9" y="41"/>
                        <a:pt x="13" y="41"/>
                      </a:cubicBezTo>
                      <a:cubicBezTo>
                        <a:pt x="14" y="41"/>
                        <a:pt x="15" y="40"/>
                        <a:pt x="15" y="40"/>
                      </a:cubicBezTo>
                      <a:cubicBezTo>
                        <a:pt x="15" y="34"/>
                        <a:pt x="15" y="28"/>
                        <a:pt x="14" y="23"/>
                      </a:cubicBezTo>
                      <a:cubicBezTo>
                        <a:pt x="13" y="18"/>
                        <a:pt x="14" y="13"/>
                        <a:pt x="14" y="8"/>
                      </a:cubicBezTo>
                      <a:cubicBezTo>
                        <a:pt x="14" y="0"/>
                        <a:pt x="9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2" y="14"/>
                        <a:pt x="3" y="27"/>
                        <a:pt x="3" y="40"/>
                      </a:cubicBezTo>
                      <a:cubicBezTo>
                        <a:pt x="3" y="42"/>
                        <a:pt x="6" y="42"/>
                        <a:pt x="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1" name="Freeform 346"/>
                <p:cNvSpPr>
                  <a:spLocks/>
                </p:cNvSpPr>
                <p:nvPr/>
              </p:nvSpPr>
              <p:spPr bwMode="auto">
                <a:xfrm>
                  <a:off x="550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3 w 4"/>
                    <a:gd name="T3" fmla="*/ 2 h 4"/>
                    <a:gd name="T4" fmla="*/ 2 w 4"/>
                    <a:gd name="T5" fmla="*/ 1 h 4"/>
                    <a:gd name="T6" fmla="*/ 1 w 4"/>
                    <a:gd name="T7" fmla="*/ 2 h 4"/>
                    <a:gd name="T8" fmla="*/ 2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2" name="Freeform 347"/>
                <p:cNvSpPr>
                  <a:spLocks/>
                </p:cNvSpPr>
                <p:nvPr/>
              </p:nvSpPr>
              <p:spPr bwMode="auto">
                <a:xfrm>
                  <a:off x="550" y="1472"/>
                  <a:ext cx="2" cy="2"/>
                </a:xfrm>
                <a:custGeom>
                  <a:avLst/>
                  <a:gdLst>
                    <a:gd name="T0" fmla="*/ 2 w 4"/>
                    <a:gd name="T1" fmla="*/ 2 h 3"/>
                    <a:gd name="T2" fmla="*/ 3 w 4"/>
                    <a:gd name="T3" fmla="*/ 2 h 3"/>
                    <a:gd name="T4" fmla="*/ 2 w 4"/>
                    <a:gd name="T5" fmla="*/ 0 h 3"/>
                    <a:gd name="T6" fmla="*/ 1 w 4"/>
                    <a:gd name="T7" fmla="*/ 1 h 3"/>
                    <a:gd name="T8" fmla="*/ 2 w 4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2" y="2"/>
                      </a:move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3" name="Freeform 348"/>
                <p:cNvSpPr>
                  <a:spLocks/>
                </p:cNvSpPr>
                <p:nvPr/>
              </p:nvSpPr>
              <p:spPr bwMode="auto">
                <a:xfrm>
                  <a:off x="547" y="1472"/>
                  <a:ext cx="7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0 h 9"/>
                    <a:gd name="T6" fmla="*/ 1 w 10"/>
                    <a:gd name="T7" fmla="*/ 8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3" y="5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3"/>
                        <a:pt x="2" y="4"/>
                        <a:pt x="1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4" name="Freeform 349"/>
                <p:cNvSpPr>
                  <a:spLocks/>
                </p:cNvSpPr>
                <p:nvPr/>
              </p:nvSpPr>
              <p:spPr bwMode="auto">
                <a:xfrm>
                  <a:off x="547" y="1473"/>
                  <a:ext cx="7" cy="7"/>
                </a:xfrm>
                <a:custGeom>
                  <a:avLst/>
                  <a:gdLst>
                    <a:gd name="T0" fmla="*/ 2 w 10"/>
                    <a:gd name="T1" fmla="*/ 9 h 10"/>
                    <a:gd name="T2" fmla="*/ 10 w 10"/>
                    <a:gd name="T3" fmla="*/ 2 h 10"/>
                    <a:gd name="T4" fmla="*/ 9 w 10"/>
                    <a:gd name="T5" fmla="*/ 1 h 10"/>
                    <a:gd name="T6" fmla="*/ 1 w 10"/>
                    <a:gd name="T7" fmla="*/ 8 h 10"/>
                    <a:gd name="T8" fmla="*/ 2 w 10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2" y="9"/>
                      </a:moveTo>
                      <a:cubicBezTo>
                        <a:pt x="4" y="6"/>
                        <a:pt x="7" y="4"/>
                        <a:pt x="10" y="2"/>
                      </a:cubicBezTo>
                      <a:cubicBezTo>
                        <a:pt x="10" y="1"/>
                        <a:pt x="10" y="0"/>
                        <a:pt x="9" y="1"/>
                      </a:cubicBezTo>
                      <a:cubicBezTo>
                        <a:pt x="6" y="3"/>
                        <a:pt x="3" y="5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5" name="Freeform 350"/>
                <p:cNvSpPr>
                  <a:spLocks/>
                </p:cNvSpPr>
                <p:nvPr/>
              </p:nvSpPr>
              <p:spPr bwMode="auto">
                <a:xfrm>
                  <a:off x="548" y="1474"/>
                  <a:ext cx="6" cy="6"/>
                </a:xfrm>
                <a:custGeom>
                  <a:avLst/>
                  <a:gdLst>
                    <a:gd name="T0" fmla="*/ 1 w 9"/>
                    <a:gd name="T1" fmla="*/ 7 h 8"/>
                    <a:gd name="T2" fmla="*/ 9 w 9"/>
                    <a:gd name="T3" fmla="*/ 2 h 8"/>
                    <a:gd name="T4" fmla="*/ 8 w 9"/>
                    <a:gd name="T5" fmla="*/ 1 h 8"/>
                    <a:gd name="T6" fmla="*/ 1 w 9"/>
                    <a:gd name="T7" fmla="*/ 6 h 8"/>
                    <a:gd name="T8" fmla="*/ 1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1" y="7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2"/>
                        <a:pt x="9" y="0"/>
                        <a:pt x="8" y="1"/>
                      </a:cubicBezTo>
                      <a:cubicBezTo>
                        <a:pt x="5" y="2"/>
                        <a:pt x="3" y="5"/>
                        <a:pt x="1" y="6"/>
                      </a:cubicBezTo>
                      <a:cubicBezTo>
                        <a:pt x="0" y="6"/>
                        <a:pt x="0" y="8"/>
                        <a:pt x="1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6" name="Freeform 351"/>
                <p:cNvSpPr>
                  <a:spLocks/>
                </p:cNvSpPr>
                <p:nvPr/>
              </p:nvSpPr>
              <p:spPr bwMode="auto">
                <a:xfrm>
                  <a:off x="548" y="1471"/>
                  <a:ext cx="2" cy="3"/>
                </a:xfrm>
                <a:custGeom>
                  <a:avLst/>
                  <a:gdLst>
                    <a:gd name="T0" fmla="*/ 2 w 4"/>
                    <a:gd name="T1" fmla="*/ 3 h 4"/>
                    <a:gd name="T2" fmla="*/ 4 w 4"/>
                    <a:gd name="T3" fmla="*/ 2 h 4"/>
                    <a:gd name="T4" fmla="*/ 2 w 4"/>
                    <a:gd name="T5" fmla="*/ 1 h 4"/>
                    <a:gd name="T6" fmla="*/ 2 w 4"/>
                    <a:gd name="T7" fmla="*/ 1 h 4"/>
                    <a:gd name="T8" fmla="*/ 3 w 4"/>
                    <a:gd name="T9" fmla="*/ 2 h 4"/>
                    <a:gd name="T10" fmla="*/ 4 w 4"/>
                    <a:gd name="T11" fmla="*/ 2 h 4"/>
                    <a:gd name="T12" fmla="*/ 2 w 4"/>
                    <a:gd name="T13" fmla="*/ 1 h 4"/>
                    <a:gd name="T14" fmla="*/ 1 w 4"/>
                    <a:gd name="T15" fmla="*/ 2 h 4"/>
                    <a:gd name="T16" fmla="*/ 2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2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0" y="3"/>
                        <a:pt x="2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7" name="Freeform 352"/>
                <p:cNvSpPr>
                  <a:spLocks/>
                </p:cNvSpPr>
                <p:nvPr/>
              </p:nvSpPr>
              <p:spPr bwMode="auto">
                <a:xfrm>
                  <a:off x="554" y="1468"/>
                  <a:ext cx="5" cy="4"/>
                </a:xfrm>
                <a:custGeom>
                  <a:avLst/>
                  <a:gdLst>
                    <a:gd name="T0" fmla="*/ 2 w 8"/>
                    <a:gd name="T1" fmla="*/ 6 h 7"/>
                    <a:gd name="T2" fmla="*/ 7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2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8" name="Freeform 353"/>
                <p:cNvSpPr>
                  <a:spLocks/>
                </p:cNvSpPr>
                <p:nvPr/>
              </p:nvSpPr>
              <p:spPr bwMode="auto">
                <a:xfrm>
                  <a:off x="553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19" name="Freeform 354"/>
                <p:cNvSpPr>
                  <a:spLocks/>
                </p:cNvSpPr>
                <p:nvPr/>
              </p:nvSpPr>
              <p:spPr bwMode="auto">
                <a:xfrm>
                  <a:off x="554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0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4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2" y="3"/>
                        <a:pt x="0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0" name="Freeform 355"/>
                <p:cNvSpPr>
                  <a:spLocks/>
                </p:cNvSpPr>
                <p:nvPr/>
              </p:nvSpPr>
              <p:spPr bwMode="auto">
                <a:xfrm>
                  <a:off x="553" y="1474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2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1" name="Freeform 356"/>
                <p:cNvSpPr>
                  <a:spLocks/>
                </p:cNvSpPr>
                <p:nvPr/>
              </p:nvSpPr>
              <p:spPr bwMode="auto">
                <a:xfrm>
                  <a:off x="554" y="1476"/>
                  <a:ext cx="5" cy="4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4 w 7"/>
                    <a:gd name="T5" fmla="*/ 0 h 6"/>
                    <a:gd name="T6" fmla="*/ 1 w 7"/>
                    <a:gd name="T7" fmla="*/ 4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3"/>
                        <a:pt x="6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2" name="Freeform 357"/>
                <p:cNvSpPr>
                  <a:spLocks/>
                </p:cNvSpPr>
                <p:nvPr/>
              </p:nvSpPr>
              <p:spPr bwMode="auto">
                <a:xfrm>
                  <a:off x="559" y="1463"/>
                  <a:ext cx="5" cy="5"/>
                </a:xfrm>
                <a:custGeom>
                  <a:avLst/>
                  <a:gdLst>
                    <a:gd name="T0" fmla="*/ 2 w 8"/>
                    <a:gd name="T1" fmla="*/ 7 h 8"/>
                    <a:gd name="T2" fmla="*/ 8 w 8"/>
                    <a:gd name="T3" fmla="*/ 1 h 8"/>
                    <a:gd name="T4" fmla="*/ 6 w 8"/>
                    <a:gd name="T5" fmla="*/ 0 h 8"/>
                    <a:gd name="T6" fmla="*/ 1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5" y="6"/>
                        <a:pt x="6" y="4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3" name="Freeform 358"/>
                <p:cNvSpPr>
                  <a:spLocks/>
                </p:cNvSpPr>
                <p:nvPr/>
              </p:nvSpPr>
              <p:spPr bwMode="auto">
                <a:xfrm>
                  <a:off x="558" y="1466"/>
                  <a:ext cx="8" cy="5"/>
                </a:xfrm>
                <a:custGeom>
                  <a:avLst/>
                  <a:gdLst>
                    <a:gd name="T0" fmla="*/ 2 w 12"/>
                    <a:gd name="T1" fmla="*/ 7 h 8"/>
                    <a:gd name="T2" fmla="*/ 11 w 12"/>
                    <a:gd name="T3" fmla="*/ 1 h 8"/>
                    <a:gd name="T4" fmla="*/ 11 w 12"/>
                    <a:gd name="T5" fmla="*/ 0 h 8"/>
                    <a:gd name="T6" fmla="*/ 1 w 12"/>
                    <a:gd name="T7" fmla="*/ 6 h 8"/>
                    <a:gd name="T8" fmla="*/ 2 w 12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8">
                      <a:moveTo>
                        <a:pt x="2" y="7"/>
                      </a:moveTo>
                      <a:cubicBezTo>
                        <a:pt x="5" y="6"/>
                        <a:pt x="8" y="3"/>
                        <a:pt x="11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7" y="2"/>
                        <a:pt x="5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4" name="Freeform 359"/>
                <p:cNvSpPr>
                  <a:spLocks/>
                </p:cNvSpPr>
                <p:nvPr/>
              </p:nvSpPr>
              <p:spPr bwMode="auto">
                <a:xfrm>
                  <a:off x="559" y="1467"/>
                  <a:ext cx="7" cy="6"/>
                </a:xfrm>
                <a:custGeom>
                  <a:avLst/>
                  <a:gdLst>
                    <a:gd name="T0" fmla="*/ 2 w 11"/>
                    <a:gd name="T1" fmla="*/ 8 h 9"/>
                    <a:gd name="T2" fmla="*/ 10 w 11"/>
                    <a:gd name="T3" fmla="*/ 2 h 9"/>
                    <a:gd name="T4" fmla="*/ 9 w 11"/>
                    <a:gd name="T5" fmla="*/ 1 h 9"/>
                    <a:gd name="T6" fmla="*/ 1 w 11"/>
                    <a:gd name="T7" fmla="*/ 7 h 9"/>
                    <a:gd name="T8" fmla="*/ 2 w 11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2" y="8"/>
                      </a:moveTo>
                      <a:cubicBezTo>
                        <a:pt x="5" y="6"/>
                        <a:pt x="7" y="4"/>
                        <a:pt x="10" y="2"/>
                      </a:cubicBezTo>
                      <a:cubicBezTo>
                        <a:pt x="11" y="2"/>
                        <a:pt x="10" y="0"/>
                        <a:pt x="9" y="1"/>
                      </a:cubicBezTo>
                      <a:cubicBezTo>
                        <a:pt x="6" y="3"/>
                        <a:pt x="3" y="4"/>
                        <a:pt x="1" y="7"/>
                      </a:cubicBezTo>
                      <a:cubicBezTo>
                        <a:pt x="0" y="7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5" name="Freeform 360"/>
                <p:cNvSpPr>
                  <a:spLocks/>
                </p:cNvSpPr>
                <p:nvPr/>
              </p:nvSpPr>
              <p:spPr bwMode="auto">
                <a:xfrm>
                  <a:off x="559" y="1470"/>
                  <a:ext cx="7" cy="5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0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4" y="5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5" y="2"/>
                        <a:pt x="3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6" name="Freeform 361"/>
                <p:cNvSpPr>
                  <a:spLocks/>
                </p:cNvSpPr>
                <p:nvPr/>
              </p:nvSpPr>
              <p:spPr bwMode="auto">
                <a:xfrm>
                  <a:off x="560" y="1472"/>
                  <a:ext cx="6" cy="4"/>
                </a:xfrm>
                <a:custGeom>
                  <a:avLst/>
                  <a:gdLst>
                    <a:gd name="T0" fmla="*/ 1 w 9"/>
                    <a:gd name="T1" fmla="*/ 6 h 7"/>
                    <a:gd name="T2" fmla="*/ 8 w 9"/>
                    <a:gd name="T3" fmla="*/ 2 h 7"/>
                    <a:gd name="T4" fmla="*/ 7 w 9"/>
                    <a:gd name="T5" fmla="*/ 0 h 7"/>
                    <a:gd name="T6" fmla="*/ 1 w 9"/>
                    <a:gd name="T7" fmla="*/ 5 h 7"/>
                    <a:gd name="T8" fmla="*/ 1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1" y="6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5"/>
                      </a:cubicBezTo>
                      <a:cubicBezTo>
                        <a:pt x="0" y="5"/>
                        <a:pt x="0" y="7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7" name="Freeform 362"/>
                <p:cNvSpPr>
                  <a:spLocks/>
                </p:cNvSpPr>
                <p:nvPr/>
              </p:nvSpPr>
              <p:spPr bwMode="auto">
                <a:xfrm>
                  <a:off x="559" y="1473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8" name="Freeform 363"/>
                <p:cNvSpPr>
                  <a:spLocks/>
                </p:cNvSpPr>
                <p:nvPr/>
              </p:nvSpPr>
              <p:spPr bwMode="auto">
                <a:xfrm>
                  <a:off x="560" y="1476"/>
                  <a:ext cx="5" cy="4"/>
                </a:xfrm>
                <a:custGeom>
                  <a:avLst/>
                  <a:gdLst>
                    <a:gd name="T0" fmla="*/ 1 w 7"/>
                    <a:gd name="T1" fmla="*/ 5 h 5"/>
                    <a:gd name="T2" fmla="*/ 6 w 7"/>
                    <a:gd name="T3" fmla="*/ 2 h 5"/>
                    <a:gd name="T4" fmla="*/ 5 w 7"/>
                    <a:gd name="T5" fmla="*/ 0 h 5"/>
                    <a:gd name="T6" fmla="*/ 1 w 7"/>
                    <a:gd name="T7" fmla="*/ 3 h 5"/>
                    <a:gd name="T8" fmla="*/ 1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3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4" y="2"/>
                        <a:pt x="3" y="3"/>
                        <a:pt x="1" y="3"/>
                      </a:cubicBezTo>
                      <a:cubicBezTo>
                        <a:pt x="0" y="3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29" name="Freeform 364"/>
                <p:cNvSpPr>
                  <a:spLocks/>
                </p:cNvSpPr>
                <p:nvPr/>
              </p:nvSpPr>
              <p:spPr bwMode="auto">
                <a:xfrm>
                  <a:off x="564" y="1460"/>
                  <a:ext cx="6" cy="5"/>
                </a:xfrm>
                <a:custGeom>
                  <a:avLst/>
                  <a:gdLst>
                    <a:gd name="T0" fmla="*/ 3 w 9"/>
                    <a:gd name="T1" fmla="*/ 7 h 8"/>
                    <a:gd name="T2" fmla="*/ 8 w 9"/>
                    <a:gd name="T3" fmla="*/ 1 h 8"/>
                    <a:gd name="T4" fmla="*/ 7 w 9"/>
                    <a:gd name="T5" fmla="*/ 0 h 8"/>
                    <a:gd name="T6" fmla="*/ 1 w 9"/>
                    <a:gd name="T7" fmla="*/ 6 h 8"/>
                    <a:gd name="T8" fmla="*/ 3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3" y="7"/>
                      </a:moveTo>
                      <a:cubicBezTo>
                        <a:pt x="4" y="5"/>
                        <a:pt x="6" y="3"/>
                        <a:pt x="8" y="1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4" y="2"/>
                        <a:pt x="2" y="4"/>
                        <a:pt x="1" y="6"/>
                      </a:cubicBezTo>
                      <a:cubicBezTo>
                        <a:pt x="0" y="7"/>
                        <a:pt x="2" y="8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0" name="Freeform 365"/>
                <p:cNvSpPr>
                  <a:spLocks/>
                </p:cNvSpPr>
                <p:nvPr/>
              </p:nvSpPr>
              <p:spPr bwMode="auto">
                <a:xfrm>
                  <a:off x="565" y="1461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8 w 9"/>
                    <a:gd name="T3" fmla="*/ 1 h 9"/>
                    <a:gd name="T4" fmla="*/ 7 w 9"/>
                    <a:gd name="T5" fmla="*/ 0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8" y="1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5" y="3"/>
                        <a:pt x="2" y="5"/>
                        <a:pt x="1" y="7"/>
                      </a:cubicBezTo>
                      <a:cubicBezTo>
                        <a:pt x="0" y="8"/>
                        <a:pt x="2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1" name="Freeform 366"/>
                <p:cNvSpPr>
                  <a:spLocks/>
                </p:cNvSpPr>
                <p:nvPr/>
              </p:nvSpPr>
              <p:spPr bwMode="auto">
                <a:xfrm>
                  <a:off x="565" y="1463"/>
                  <a:ext cx="6" cy="5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0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0"/>
                      </a:cubicBezTo>
                      <a:cubicBezTo>
                        <a:pt x="5" y="1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2" name="Freeform 367"/>
                <p:cNvSpPr>
                  <a:spLocks/>
                </p:cNvSpPr>
                <p:nvPr/>
              </p:nvSpPr>
              <p:spPr bwMode="auto">
                <a:xfrm>
                  <a:off x="564" y="1466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5" y="7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3" name="Freeform 368"/>
                <p:cNvSpPr>
                  <a:spLocks/>
                </p:cNvSpPr>
                <p:nvPr/>
              </p:nvSpPr>
              <p:spPr bwMode="auto">
                <a:xfrm>
                  <a:off x="565" y="1467"/>
                  <a:ext cx="6" cy="6"/>
                </a:xfrm>
                <a:custGeom>
                  <a:avLst/>
                  <a:gdLst>
                    <a:gd name="T0" fmla="*/ 2 w 9"/>
                    <a:gd name="T1" fmla="*/ 8 h 9"/>
                    <a:gd name="T2" fmla="*/ 9 w 9"/>
                    <a:gd name="T3" fmla="*/ 2 h 9"/>
                    <a:gd name="T4" fmla="*/ 7 w 9"/>
                    <a:gd name="T5" fmla="*/ 1 h 9"/>
                    <a:gd name="T6" fmla="*/ 1 w 9"/>
                    <a:gd name="T7" fmla="*/ 7 h 9"/>
                    <a:gd name="T8" fmla="*/ 2 w 9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4" name="Freeform 369"/>
                <p:cNvSpPr>
                  <a:spLocks/>
                </p:cNvSpPr>
                <p:nvPr/>
              </p:nvSpPr>
              <p:spPr bwMode="auto">
                <a:xfrm>
                  <a:off x="564" y="1470"/>
                  <a:ext cx="7" cy="5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7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6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5" y="3"/>
                        <a:pt x="3" y="5"/>
                        <a:pt x="1" y="7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5" name="Freeform 370"/>
                <p:cNvSpPr>
                  <a:spLocks/>
                </p:cNvSpPr>
                <p:nvPr/>
              </p:nvSpPr>
              <p:spPr bwMode="auto">
                <a:xfrm>
                  <a:off x="564" y="1472"/>
                  <a:ext cx="7" cy="6"/>
                </a:xfrm>
                <a:custGeom>
                  <a:avLst/>
                  <a:gdLst>
                    <a:gd name="T0" fmla="*/ 2 w 10"/>
                    <a:gd name="T1" fmla="*/ 8 h 8"/>
                    <a:gd name="T2" fmla="*/ 9 w 10"/>
                    <a:gd name="T3" fmla="*/ 2 h 8"/>
                    <a:gd name="T4" fmla="*/ 8 w 10"/>
                    <a:gd name="T5" fmla="*/ 0 h 8"/>
                    <a:gd name="T6" fmla="*/ 1 w 10"/>
                    <a:gd name="T7" fmla="*/ 6 h 8"/>
                    <a:gd name="T8" fmla="*/ 2 w 1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8"/>
                      </a:moveTo>
                      <a:cubicBezTo>
                        <a:pt x="4" y="6"/>
                        <a:pt x="7" y="4"/>
                        <a:pt x="9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2"/>
                        <a:pt x="3" y="4"/>
                        <a:pt x="1" y="6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6" name="Freeform 371"/>
                <p:cNvSpPr>
                  <a:spLocks/>
                </p:cNvSpPr>
                <p:nvPr/>
              </p:nvSpPr>
              <p:spPr bwMode="auto">
                <a:xfrm>
                  <a:off x="566" y="1474"/>
                  <a:ext cx="5" cy="6"/>
                </a:xfrm>
                <a:custGeom>
                  <a:avLst/>
                  <a:gdLst>
                    <a:gd name="T0" fmla="*/ 2 w 8"/>
                    <a:gd name="T1" fmla="*/ 7 h 8"/>
                    <a:gd name="T2" fmla="*/ 7 w 8"/>
                    <a:gd name="T3" fmla="*/ 2 h 8"/>
                    <a:gd name="T4" fmla="*/ 6 w 8"/>
                    <a:gd name="T5" fmla="*/ 1 h 8"/>
                    <a:gd name="T6" fmla="*/ 0 w 8"/>
                    <a:gd name="T7" fmla="*/ 6 h 8"/>
                    <a:gd name="T8" fmla="*/ 2 w 8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2" y="7"/>
                      </a:move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2"/>
                        <a:pt x="2" y="4"/>
                        <a:pt x="0" y="6"/>
                      </a:cubicBezTo>
                      <a:cubicBezTo>
                        <a:pt x="0" y="7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7" name="Freeform 372"/>
                <p:cNvSpPr>
                  <a:spLocks/>
                </p:cNvSpPr>
                <p:nvPr/>
              </p:nvSpPr>
              <p:spPr bwMode="auto">
                <a:xfrm>
                  <a:off x="566" y="1476"/>
                  <a:ext cx="5" cy="5"/>
                </a:xfrm>
                <a:custGeom>
                  <a:avLst/>
                  <a:gdLst>
                    <a:gd name="T0" fmla="*/ 2 w 8"/>
                    <a:gd name="T1" fmla="*/ 6 h 7"/>
                    <a:gd name="T2" fmla="*/ 8 w 8"/>
                    <a:gd name="T3" fmla="*/ 2 h 7"/>
                    <a:gd name="T4" fmla="*/ 6 w 8"/>
                    <a:gd name="T5" fmla="*/ 1 h 7"/>
                    <a:gd name="T6" fmla="*/ 1 w 8"/>
                    <a:gd name="T7" fmla="*/ 5 h 7"/>
                    <a:gd name="T8" fmla="*/ 2 w 8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5" y="2"/>
                        <a:pt x="3" y="4"/>
                        <a:pt x="1" y="5"/>
                      </a:cubicBezTo>
                      <a:cubicBezTo>
                        <a:pt x="0" y="6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8" name="Freeform 373"/>
                <p:cNvSpPr>
                  <a:spLocks/>
                </p:cNvSpPr>
                <p:nvPr/>
              </p:nvSpPr>
              <p:spPr bwMode="auto">
                <a:xfrm>
                  <a:off x="570" y="1455"/>
                  <a:ext cx="5" cy="3"/>
                </a:xfrm>
                <a:custGeom>
                  <a:avLst/>
                  <a:gdLst>
                    <a:gd name="T0" fmla="*/ 2 w 7"/>
                    <a:gd name="T1" fmla="*/ 5 h 5"/>
                    <a:gd name="T2" fmla="*/ 6 w 7"/>
                    <a:gd name="T3" fmla="*/ 2 h 5"/>
                    <a:gd name="T4" fmla="*/ 5 w 7"/>
                    <a:gd name="T5" fmla="*/ 1 h 5"/>
                    <a:gd name="T6" fmla="*/ 1 w 7"/>
                    <a:gd name="T7" fmla="*/ 3 h 5"/>
                    <a:gd name="T8" fmla="*/ 2 w 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2" y="5"/>
                      </a:moveTo>
                      <a:cubicBezTo>
                        <a:pt x="4" y="4"/>
                        <a:pt x="5" y="3"/>
                        <a:pt x="6" y="2"/>
                      </a:cubicBezTo>
                      <a:cubicBezTo>
                        <a:pt x="7" y="1"/>
                        <a:pt x="6" y="0"/>
                        <a:pt x="5" y="1"/>
                      </a:cubicBezTo>
                      <a:cubicBezTo>
                        <a:pt x="4" y="2"/>
                        <a:pt x="3" y="2"/>
                        <a:pt x="1" y="3"/>
                      </a:cubicBezTo>
                      <a:cubicBezTo>
                        <a:pt x="0" y="4"/>
                        <a:pt x="2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39" name="Freeform 374"/>
                <p:cNvSpPr>
                  <a:spLocks/>
                </p:cNvSpPr>
                <p:nvPr/>
              </p:nvSpPr>
              <p:spPr bwMode="auto">
                <a:xfrm>
                  <a:off x="570" y="1456"/>
                  <a:ext cx="6" cy="6"/>
                </a:xfrm>
                <a:custGeom>
                  <a:avLst/>
                  <a:gdLst>
                    <a:gd name="T0" fmla="*/ 2 w 9"/>
                    <a:gd name="T1" fmla="*/ 7 h 8"/>
                    <a:gd name="T2" fmla="*/ 8 w 9"/>
                    <a:gd name="T3" fmla="*/ 2 h 8"/>
                    <a:gd name="T4" fmla="*/ 7 w 9"/>
                    <a:gd name="T5" fmla="*/ 1 h 8"/>
                    <a:gd name="T6" fmla="*/ 1 w 9"/>
                    <a:gd name="T7" fmla="*/ 6 h 8"/>
                    <a:gd name="T8" fmla="*/ 2 w 9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8">
                      <a:moveTo>
                        <a:pt x="2" y="7"/>
                      </a:moveTo>
                      <a:cubicBezTo>
                        <a:pt x="4" y="5"/>
                        <a:pt x="6" y="3"/>
                        <a:pt x="8" y="2"/>
                      </a:cubicBezTo>
                      <a:cubicBezTo>
                        <a:pt x="9" y="2"/>
                        <a:pt x="8" y="0"/>
                        <a:pt x="7" y="1"/>
                      </a:cubicBezTo>
                      <a:cubicBezTo>
                        <a:pt x="5" y="2"/>
                        <a:pt x="3" y="4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0" name="Freeform 375"/>
                <p:cNvSpPr>
                  <a:spLocks/>
                </p:cNvSpPr>
                <p:nvPr/>
              </p:nvSpPr>
              <p:spPr bwMode="auto">
                <a:xfrm>
                  <a:off x="570" y="1458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8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6" y="3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2"/>
                        <a:pt x="4" y="5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1" name="Freeform 376"/>
                <p:cNvSpPr>
                  <a:spLocks/>
                </p:cNvSpPr>
                <p:nvPr/>
              </p:nvSpPr>
              <p:spPr bwMode="auto">
                <a:xfrm>
                  <a:off x="570" y="1460"/>
                  <a:ext cx="6" cy="6"/>
                </a:xfrm>
                <a:custGeom>
                  <a:avLst/>
                  <a:gdLst>
                    <a:gd name="T0" fmla="*/ 2 w 10"/>
                    <a:gd name="T1" fmla="*/ 9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9"/>
                      </a:moveTo>
                      <a:cubicBezTo>
                        <a:pt x="5" y="7"/>
                        <a:pt x="7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6" y="3"/>
                        <a:pt x="4" y="6"/>
                        <a:pt x="1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2" name="Freeform 377"/>
                <p:cNvSpPr>
                  <a:spLocks/>
                </p:cNvSpPr>
                <p:nvPr/>
              </p:nvSpPr>
              <p:spPr bwMode="auto">
                <a:xfrm>
                  <a:off x="569" y="1462"/>
                  <a:ext cx="8" cy="6"/>
                </a:xfrm>
                <a:custGeom>
                  <a:avLst/>
                  <a:gdLst>
                    <a:gd name="T0" fmla="*/ 2 w 12"/>
                    <a:gd name="T1" fmla="*/ 8 h 9"/>
                    <a:gd name="T2" fmla="*/ 11 w 12"/>
                    <a:gd name="T3" fmla="*/ 2 h 9"/>
                    <a:gd name="T4" fmla="*/ 10 w 12"/>
                    <a:gd name="T5" fmla="*/ 1 h 9"/>
                    <a:gd name="T6" fmla="*/ 1 w 12"/>
                    <a:gd name="T7" fmla="*/ 7 h 9"/>
                    <a:gd name="T8" fmla="*/ 2 w 12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9">
                      <a:moveTo>
                        <a:pt x="2" y="8"/>
                      </a:moveTo>
                      <a:cubicBezTo>
                        <a:pt x="5" y="6"/>
                        <a:pt x="8" y="4"/>
                        <a:pt x="11" y="2"/>
                      </a:cubicBezTo>
                      <a:cubicBezTo>
                        <a:pt x="12" y="2"/>
                        <a:pt x="11" y="0"/>
                        <a:pt x="10" y="1"/>
                      </a:cubicBezTo>
                      <a:cubicBezTo>
                        <a:pt x="7" y="3"/>
                        <a:pt x="4" y="5"/>
                        <a:pt x="1" y="7"/>
                      </a:cubicBezTo>
                      <a:cubicBezTo>
                        <a:pt x="0" y="7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3" name="Freeform 378"/>
                <p:cNvSpPr>
                  <a:spLocks/>
                </p:cNvSpPr>
                <p:nvPr/>
              </p:nvSpPr>
              <p:spPr bwMode="auto">
                <a:xfrm>
                  <a:off x="570" y="1465"/>
                  <a:ext cx="6" cy="6"/>
                </a:xfrm>
                <a:custGeom>
                  <a:avLst/>
                  <a:gdLst>
                    <a:gd name="T0" fmla="*/ 2 w 10"/>
                    <a:gd name="T1" fmla="*/ 8 h 9"/>
                    <a:gd name="T2" fmla="*/ 9 w 10"/>
                    <a:gd name="T3" fmla="*/ 2 h 9"/>
                    <a:gd name="T4" fmla="*/ 8 w 10"/>
                    <a:gd name="T5" fmla="*/ 1 h 9"/>
                    <a:gd name="T6" fmla="*/ 1 w 10"/>
                    <a:gd name="T7" fmla="*/ 7 h 9"/>
                    <a:gd name="T8" fmla="*/ 2 w 10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9">
                      <a:moveTo>
                        <a:pt x="2" y="8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8" y="1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4" name="Freeform 379"/>
                <p:cNvSpPr>
                  <a:spLocks/>
                </p:cNvSpPr>
                <p:nvPr/>
              </p:nvSpPr>
              <p:spPr bwMode="auto">
                <a:xfrm>
                  <a:off x="570" y="1468"/>
                  <a:ext cx="6" cy="6"/>
                </a:xfrm>
                <a:custGeom>
                  <a:avLst/>
                  <a:gdLst>
                    <a:gd name="T0" fmla="*/ 2 w 10"/>
                    <a:gd name="T1" fmla="*/ 7 h 8"/>
                    <a:gd name="T2" fmla="*/ 9 w 10"/>
                    <a:gd name="T3" fmla="*/ 2 h 8"/>
                    <a:gd name="T4" fmla="*/ 8 w 10"/>
                    <a:gd name="T5" fmla="*/ 1 h 8"/>
                    <a:gd name="T6" fmla="*/ 1 w 10"/>
                    <a:gd name="T7" fmla="*/ 6 h 8"/>
                    <a:gd name="T8" fmla="*/ 2 w 10"/>
                    <a:gd name="T9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8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2"/>
                        <a:pt x="9" y="0"/>
                        <a:pt x="8" y="1"/>
                      </a:cubicBezTo>
                      <a:cubicBezTo>
                        <a:pt x="6" y="3"/>
                        <a:pt x="4" y="5"/>
                        <a:pt x="1" y="6"/>
                      </a:cubicBezTo>
                      <a:cubicBezTo>
                        <a:pt x="0" y="6"/>
                        <a:pt x="1" y="8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5" name="Freeform 380"/>
                <p:cNvSpPr>
                  <a:spLocks/>
                </p:cNvSpPr>
                <p:nvPr/>
              </p:nvSpPr>
              <p:spPr bwMode="auto">
                <a:xfrm>
                  <a:off x="570" y="1472"/>
                  <a:ext cx="6" cy="4"/>
                </a:xfrm>
                <a:custGeom>
                  <a:avLst/>
                  <a:gdLst>
                    <a:gd name="T0" fmla="*/ 2 w 9"/>
                    <a:gd name="T1" fmla="*/ 6 h 7"/>
                    <a:gd name="T2" fmla="*/ 8 w 9"/>
                    <a:gd name="T3" fmla="*/ 2 h 7"/>
                    <a:gd name="T4" fmla="*/ 7 w 9"/>
                    <a:gd name="T5" fmla="*/ 1 h 7"/>
                    <a:gd name="T6" fmla="*/ 1 w 9"/>
                    <a:gd name="T7" fmla="*/ 5 h 7"/>
                    <a:gd name="T8" fmla="*/ 2 w 9"/>
                    <a:gd name="T9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2" y="6"/>
                      </a:moveTo>
                      <a:cubicBezTo>
                        <a:pt x="4" y="5"/>
                        <a:pt x="6" y="4"/>
                        <a:pt x="8" y="2"/>
                      </a:cubicBezTo>
                      <a:cubicBezTo>
                        <a:pt x="9" y="1"/>
                        <a:pt x="8" y="0"/>
                        <a:pt x="7" y="1"/>
                      </a:cubicBezTo>
                      <a:cubicBezTo>
                        <a:pt x="5" y="3"/>
                        <a:pt x="3" y="4"/>
                        <a:pt x="1" y="5"/>
                      </a:cubicBezTo>
                      <a:cubicBezTo>
                        <a:pt x="0" y="5"/>
                        <a:pt x="1" y="7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6" name="Freeform 381"/>
                <p:cNvSpPr>
                  <a:spLocks/>
                </p:cNvSpPr>
                <p:nvPr/>
              </p:nvSpPr>
              <p:spPr bwMode="auto">
                <a:xfrm>
                  <a:off x="570" y="1475"/>
                  <a:ext cx="6" cy="5"/>
                </a:xfrm>
                <a:custGeom>
                  <a:avLst/>
                  <a:gdLst>
                    <a:gd name="T0" fmla="*/ 2 w 10"/>
                    <a:gd name="T1" fmla="*/ 7 h 7"/>
                    <a:gd name="T2" fmla="*/ 9 w 10"/>
                    <a:gd name="T3" fmla="*/ 2 h 7"/>
                    <a:gd name="T4" fmla="*/ 7 w 10"/>
                    <a:gd name="T5" fmla="*/ 1 h 7"/>
                    <a:gd name="T6" fmla="*/ 1 w 10"/>
                    <a:gd name="T7" fmla="*/ 5 h 7"/>
                    <a:gd name="T8" fmla="*/ 2 w 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2" y="7"/>
                      </a:moveTo>
                      <a:cubicBezTo>
                        <a:pt x="5" y="6"/>
                        <a:pt x="7" y="4"/>
                        <a:pt x="9" y="2"/>
                      </a:cubicBezTo>
                      <a:cubicBezTo>
                        <a:pt x="10" y="1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1" y="5"/>
                      </a:cubicBezTo>
                      <a:cubicBezTo>
                        <a:pt x="0" y="5"/>
                        <a:pt x="1" y="7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7" name="Freeform 382"/>
                <p:cNvSpPr>
                  <a:spLocks/>
                </p:cNvSpPr>
                <p:nvPr/>
              </p:nvSpPr>
              <p:spPr bwMode="auto">
                <a:xfrm>
                  <a:off x="571" y="1476"/>
                  <a:ext cx="6" cy="4"/>
                </a:xfrm>
                <a:custGeom>
                  <a:avLst/>
                  <a:gdLst>
                    <a:gd name="T0" fmla="*/ 1 w 9"/>
                    <a:gd name="T1" fmla="*/ 6 h 6"/>
                    <a:gd name="T2" fmla="*/ 8 w 9"/>
                    <a:gd name="T3" fmla="*/ 2 h 6"/>
                    <a:gd name="T4" fmla="*/ 7 w 9"/>
                    <a:gd name="T5" fmla="*/ 0 h 6"/>
                    <a:gd name="T6" fmla="*/ 1 w 9"/>
                    <a:gd name="T7" fmla="*/ 4 h 6"/>
                    <a:gd name="T8" fmla="*/ 1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1" y="6"/>
                      </a:moveTo>
                      <a:cubicBezTo>
                        <a:pt x="3" y="5"/>
                        <a:pt x="6" y="3"/>
                        <a:pt x="8" y="2"/>
                      </a:cubicBezTo>
                      <a:cubicBezTo>
                        <a:pt x="9" y="1"/>
                        <a:pt x="8" y="0"/>
                        <a:pt x="7" y="0"/>
                      </a:cubicBezTo>
                      <a:cubicBezTo>
                        <a:pt x="5" y="2"/>
                        <a:pt x="3" y="3"/>
                        <a:pt x="1" y="4"/>
                      </a:cubicBezTo>
                      <a:cubicBezTo>
                        <a:pt x="0" y="4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8" name="Freeform 383"/>
                <p:cNvSpPr>
                  <a:spLocks/>
                </p:cNvSpPr>
                <p:nvPr/>
              </p:nvSpPr>
              <p:spPr bwMode="auto">
                <a:xfrm>
                  <a:off x="571" y="1469"/>
                  <a:ext cx="5" cy="6"/>
                </a:xfrm>
                <a:custGeom>
                  <a:avLst/>
                  <a:gdLst>
                    <a:gd name="T0" fmla="*/ 2 w 8"/>
                    <a:gd name="T1" fmla="*/ 8 h 9"/>
                    <a:gd name="T2" fmla="*/ 7 w 8"/>
                    <a:gd name="T3" fmla="*/ 2 h 9"/>
                    <a:gd name="T4" fmla="*/ 6 w 8"/>
                    <a:gd name="T5" fmla="*/ 1 h 9"/>
                    <a:gd name="T6" fmla="*/ 1 w 8"/>
                    <a:gd name="T7" fmla="*/ 7 h 9"/>
                    <a:gd name="T8" fmla="*/ 2 w 8"/>
                    <a:gd name="T9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2" y="8"/>
                      </a:moveTo>
                      <a:cubicBezTo>
                        <a:pt x="3" y="6"/>
                        <a:pt x="5" y="4"/>
                        <a:pt x="7" y="2"/>
                      </a:cubicBezTo>
                      <a:cubicBezTo>
                        <a:pt x="8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1" y="7"/>
                      </a:cubicBezTo>
                      <a:cubicBezTo>
                        <a:pt x="0" y="8"/>
                        <a:pt x="1" y="9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49" name="Freeform 384"/>
                <p:cNvSpPr>
                  <a:spLocks/>
                </p:cNvSpPr>
                <p:nvPr/>
              </p:nvSpPr>
              <p:spPr bwMode="auto">
                <a:xfrm>
                  <a:off x="571" y="1474"/>
                  <a:ext cx="7" cy="4"/>
                </a:xfrm>
                <a:custGeom>
                  <a:avLst/>
                  <a:gdLst>
                    <a:gd name="T0" fmla="*/ 2 w 10"/>
                    <a:gd name="T1" fmla="*/ 5 h 6"/>
                    <a:gd name="T2" fmla="*/ 9 w 10"/>
                    <a:gd name="T3" fmla="*/ 2 h 6"/>
                    <a:gd name="T4" fmla="*/ 9 w 10"/>
                    <a:gd name="T5" fmla="*/ 0 h 6"/>
                    <a:gd name="T6" fmla="*/ 1 w 10"/>
                    <a:gd name="T7" fmla="*/ 4 h 6"/>
                    <a:gd name="T8" fmla="*/ 2 w 10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6">
                      <a:moveTo>
                        <a:pt x="2" y="5"/>
                      </a:moveTo>
                      <a:cubicBezTo>
                        <a:pt x="4" y="4"/>
                        <a:pt x="6" y="2"/>
                        <a:pt x="9" y="2"/>
                      </a:cubicBezTo>
                      <a:cubicBezTo>
                        <a:pt x="10" y="2"/>
                        <a:pt x="10" y="0"/>
                        <a:pt x="9" y="0"/>
                      </a:cubicBezTo>
                      <a:cubicBezTo>
                        <a:pt x="6" y="0"/>
                        <a:pt x="4" y="2"/>
                        <a:pt x="1" y="4"/>
                      </a:cubicBezTo>
                      <a:cubicBezTo>
                        <a:pt x="0" y="4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0" name="Freeform 385"/>
                <p:cNvSpPr>
                  <a:spLocks/>
                </p:cNvSpPr>
                <p:nvPr/>
              </p:nvSpPr>
              <p:spPr bwMode="auto">
                <a:xfrm>
                  <a:off x="573" y="1476"/>
                  <a:ext cx="4" cy="4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2 h 6"/>
                    <a:gd name="T4" fmla="*/ 4 w 6"/>
                    <a:gd name="T5" fmla="*/ 1 h 6"/>
                    <a:gd name="T6" fmla="*/ 0 w 6"/>
                    <a:gd name="T7" fmla="*/ 4 h 6"/>
                    <a:gd name="T8" fmla="*/ 2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4"/>
                        <a:pt x="4" y="3"/>
                        <a:pt x="5" y="2"/>
                      </a:cubicBezTo>
                      <a:cubicBezTo>
                        <a:pt x="6" y="1"/>
                        <a:pt x="5" y="0"/>
                        <a:pt x="4" y="1"/>
                      </a:cubicBezTo>
                      <a:cubicBezTo>
                        <a:pt x="3" y="2"/>
                        <a:pt x="2" y="3"/>
                        <a:pt x="0" y="4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1" name="Freeform 386"/>
                <p:cNvSpPr>
                  <a:spLocks/>
                </p:cNvSpPr>
                <p:nvPr/>
              </p:nvSpPr>
              <p:spPr bwMode="auto">
                <a:xfrm>
                  <a:off x="900" y="1709"/>
                  <a:ext cx="23" cy="24"/>
                </a:xfrm>
                <a:custGeom>
                  <a:avLst/>
                  <a:gdLst>
                    <a:gd name="T0" fmla="*/ 24 w 35"/>
                    <a:gd name="T1" fmla="*/ 5 h 35"/>
                    <a:gd name="T2" fmla="*/ 3 w 35"/>
                    <a:gd name="T3" fmla="*/ 13 h 35"/>
                    <a:gd name="T4" fmla="*/ 14 w 35"/>
                    <a:gd name="T5" fmla="*/ 32 h 35"/>
                    <a:gd name="T6" fmla="*/ 33 w 35"/>
                    <a:gd name="T7" fmla="*/ 23 h 35"/>
                    <a:gd name="T8" fmla="*/ 21 w 35"/>
                    <a:gd name="T9" fmla="*/ 5 h 35"/>
                    <a:gd name="T10" fmla="*/ 22 w 35"/>
                    <a:gd name="T11" fmla="*/ 7 h 35"/>
                    <a:gd name="T12" fmla="*/ 30 w 35"/>
                    <a:gd name="T13" fmla="*/ 13 h 35"/>
                    <a:gd name="T14" fmla="*/ 30 w 35"/>
                    <a:gd name="T15" fmla="*/ 25 h 35"/>
                    <a:gd name="T16" fmla="*/ 15 w 35"/>
                    <a:gd name="T17" fmla="*/ 31 h 35"/>
                    <a:gd name="T18" fmla="*/ 5 w 35"/>
                    <a:gd name="T19" fmla="*/ 14 h 35"/>
                    <a:gd name="T20" fmla="*/ 11 w 35"/>
                    <a:gd name="T21" fmla="*/ 5 h 35"/>
                    <a:gd name="T22" fmla="*/ 23 w 35"/>
                    <a:gd name="T23" fmla="*/ 7 h 35"/>
                    <a:gd name="T24" fmla="*/ 24 w 35"/>
                    <a:gd name="T25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35">
                      <a:moveTo>
                        <a:pt x="24" y="5"/>
                      </a:moveTo>
                      <a:cubicBezTo>
                        <a:pt x="15" y="0"/>
                        <a:pt x="7" y="3"/>
                        <a:pt x="3" y="13"/>
                      </a:cubicBezTo>
                      <a:cubicBezTo>
                        <a:pt x="0" y="21"/>
                        <a:pt x="6" y="30"/>
                        <a:pt x="14" y="32"/>
                      </a:cubicBezTo>
                      <a:cubicBezTo>
                        <a:pt x="22" y="35"/>
                        <a:pt x="30" y="31"/>
                        <a:pt x="33" y="23"/>
                      </a:cubicBezTo>
                      <a:cubicBezTo>
                        <a:pt x="35" y="17"/>
                        <a:pt x="30" y="3"/>
                        <a:pt x="21" y="5"/>
                      </a:cubicBezTo>
                      <a:cubicBezTo>
                        <a:pt x="20" y="5"/>
                        <a:pt x="21" y="7"/>
                        <a:pt x="22" y="7"/>
                      </a:cubicBezTo>
                      <a:cubicBezTo>
                        <a:pt x="26" y="6"/>
                        <a:pt x="28" y="10"/>
                        <a:pt x="30" y="13"/>
                      </a:cubicBezTo>
                      <a:cubicBezTo>
                        <a:pt x="32" y="17"/>
                        <a:pt x="32" y="21"/>
                        <a:pt x="30" y="25"/>
                      </a:cubicBezTo>
                      <a:cubicBezTo>
                        <a:pt x="28" y="31"/>
                        <a:pt x="20" y="32"/>
                        <a:pt x="15" y="31"/>
                      </a:cubicBezTo>
                      <a:cubicBezTo>
                        <a:pt x="7" y="29"/>
                        <a:pt x="3" y="22"/>
                        <a:pt x="5" y="14"/>
                      </a:cubicBezTo>
                      <a:cubicBezTo>
                        <a:pt x="5" y="11"/>
                        <a:pt x="8" y="7"/>
                        <a:pt x="11" y="5"/>
                      </a:cubicBezTo>
                      <a:cubicBezTo>
                        <a:pt x="15" y="2"/>
                        <a:pt x="20" y="4"/>
                        <a:pt x="23" y="7"/>
                      </a:cubicBezTo>
                      <a:cubicBezTo>
                        <a:pt x="24" y="7"/>
                        <a:pt x="25" y="6"/>
                        <a:pt x="2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2" name="Freeform 387"/>
                <p:cNvSpPr>
                  <a:spLocks/>
                </p:cNvSpPr>
                <p:nvPr/>
              </p:nvSpPr>
              <p:spPr bwMode="auto">
                <a:xfrm>
                  <a:off x="916" y="1727"/>
                  <a:ext cx="12" cy="10"/>
                </a:xfrm>
                <a:custGeom>
                  <a:avLst/>
                  <a:gdLst>
                    <a:gd name="T0" fmla="*/ 2 w 18"/>
                    <a:gd name="T1" fmla="*/ 5 h 16"/>
                    <a:gd name="T2" fmla="*/ 2 w 18"/>
                    <a:gd name="T3" fmla="*/ 5 h 16"/>
                    <a:gd name="T4" fmla="*/ 1 w 18"/>
                    <a:gd name="T5" fmla="*/ 6 h 16"/>
                    <a:gd name="T6" fmla="*/ 6 w 18"/>
                    <a:gd name="T7" fmla="*/ 10 h 16"/>
                    <a:gd name="T8" fmla="*/ 10 w 18"/>
                    <a:gd name="T9" fmla="*/ 14 h 16"/>
                    <a:gd name="T10" fmla="*/ 15 w 18"/>
                    <a:gd name="T11" fmla="*/ 14 h 16"/>
                    <a:gd name="T12" fmla="*/ 16 w 18"/>
                    <a:gd name="T13" fmla="*/ 8 h 16"/>
                    <a:gd name="T14" fmla="*/ 6 w 18"/>
                    <a:gd name="T15" fmla="*/ 1 h 16"/>
                    <a:gd name="T16" fmla="*/ 5 w 18"/>
                    <a:gd name="T17" fmla="*/ 2 h 16"/>
                    <a:gd name="T18" fmla="*/ 14 w 18"/>
                    <a:gd name="T19" fmla="*/ 8 h 16"/>
                    <a:gd name="T20" fmla="*/ 14 w 18"/>
                    <a:gd name="T21" fmla="*/ 13 h 16"/>
                    <a:gd name="T22" fmla="*/ 13 w 18"/>
                    <a:gd name="T23" fmla="*/ 14 h 16"/>
                    <a:gd name="T24" fmla="*/ 11 w 18"/>
                    <a:gd name="T25" fmla="*/ 12 h 16"/>
                    <a:gd name="T26" fmla="*/ 0 w 18"/>
                    <a:gd name="T27" fmla="*/ 5 h 16"/>
                    <a:gd name="T28" fmla="*/ 0 w 18"/>
                    <a:gd name="T29" fmla="*/ 6 h 16"/>
                    <a:gd name="T30" fmla="*/ 0 w 18"/>
                    <a:gd name="T31" fmla="*/ 6 h 16"/>
                    <a:gd name="T32" fmla="*/ 2 w 18"/>
                    <a:gd name="T33" fmla="*/ 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" h="16">
                      <a:moveTo>
                        <a:pt x="2" y="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6"/>
                        <a:pt x="1" y="6"/>
                      </a:cubicBezTo>
                      <a:cubicBezTo>
                        <a:pt x="2" y="6"/>
                        <a:pt x="5" y="9"/>
                        <a:pt x="6" y="10"/>
                      </a:cubicBezTo>
                      <a:cubicBezTo>
                        <a:pt x="7" y="11"/>
                        <a:pt x="9" y="12"/>
                        <a:pt x="10" y="14"/>
                      </a:cubicBezTo>
                      <a:cubicBezTo>
                        <a:pt x="13" y="16"/>
                        <a:pt x="13" y="16"/>
                        <a:pt x="15" y="14"/>
                      </a:cubicBezTo>
                      <a:cubicBezTo>
                        <a:pt x="17" y="12"/>
                        <a:pt x="18" y="10"/>
                        <a:pt x="16" y="8"/>
                      </a:cubicBezTo>
                      <a:cubicBezTo>
                        <a:pt x="13" y="5"/>
                        <a:pt x="10" y="3"/>
                        <a:pt x="6" y="1"/>
                      </a:cubicBezTo>
                      <a:cubicBezTo>
                        <a:pt x="5" y="0"/>
                        <a:pt x="4" y="2"/>
                        <a:pt x="5" y="2"/>
                      </a:cubicBezTo>
                      <a:cubicBezTo>
                        <a:pt x="8" y="4"/>
                        <a:pt x="11" y="6"/>
                        <a:pt x="14" y="8"/>
                      </a:cubicBezTo>
                      <a:cubicBezTo>
                        <a:pt x="16" y="10"/>
                        <a:pt x="15" y="11"/>
                        <a:pt x="14" y="13"/>
                      </a:cubicBezTo>
                      <a:cubicBezTo>
                        <a:pt x="13" y="13"/>
                        <a:pt x="13" y="14"/>
                        <a:pt x="13" y="14"/>
                      </a:cubicBezTo>
                      <a:cubicBezTo>
                        <a:pt x="12" y="13"/>
                        <a:pt x="12" y="13"/>
                        <a:pt x="11" y="12"/>
                      </a:cubicBezTo>
                      <a:cubicBezTo>
                        <a:pt x="9" y="11"/>
                        <a:pt x="3" y="3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3" name="Freeform 388"/>
                <p:cNvSpPr>
                  <a:spLocks/>
                </p:cNvSpPr>
                <p:nvPr/>
              </p:nvSpPr>
              <p:spPr bwMode="auto">
                <a:xfrm>
                  <a:off x="902" y="1708"/>
                  <a:ext cx="20" cy="25"/>
                </a:xfrm>
                <a:custGeom>
                  <a:avLst/>
                  <a:gdLst>
                    <a:gd name="T0" fmla="*/ 19 w 30"/>
                    <a:gd name="T1" fmla="*/ 7 h 37"/>
                    <a:gd name="T2" fmla="*/ 2 w 30"/>
                    <a:gd name="T3" fmla="*/ 18 h 37"/>
                    <a:gd name="T4" fmla="*/ 21 w 30"/>
                    <a:gd name="T5" fmla="*/ 32 h 37"/>
                    <a:gd name="T6" fmla="*/ 25 w 30"/>
                    <a:gd name="T7" fmla="*/ 11 h 37"/>
                    <a:gd name="T8" fmla="*/ 5 w 30"/>
                    <a:gd name="T9" fmla="*/ 10 h 37"/>
                    <a:gd name="T10" fmla="*/ 7 w 30"/>
                    <a:gd name="T11" fmla="*/ 11 h 37"/>
                    <a:gd name="T12" fmla="*/ 20 w 30"/>
                    <a:gd name="T13" fmla="*/ 10 h 37"/>
                    <a:gd name="T14" fmla="*/ 26 w 30"/>
                    <a:gd name="T15" fmla="*/ 24 h 37"/>
                    <a:gd name="T16" fmla="*/ 5 w 30"/>
                    <a:gd name="T17" fmla="*/ 24 h 37"/>
                    <a:gd name="T18" fmla="*/ 18 w 30"/>
                    <a:gd name="T19" fmla="*/ 9 h 37"/>
                    <a:gd name="T20" fmla="*/ 19 w 30"/>
                    <a:gd name="T21" fmla="*/ 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0" h="37">
                      <a:moveTo>
                        <a:pt x="19" y="7"/>
                      </a:moveTo>
                      <a:cubicBezTo>
                        <a:pt x="12" y="0"/>
                        <a:pt x="3" y="11"/>
                        <a:pt x="2" y="18"/>
                      </a:cubicBezTo>
                      <a:cubicBezTo>
                        <a:pt x="1" y="26"/>
                        <a:pt x="12" y="37"/>
                        <a:pt x="21" y="32"/>
                      </a:cubicBezTo>
                      <a:cubicBezTo>
                        <a:pt x="29" y="27"/>
                        <a:pt x="30" y="18"/>
                        <a:pt x="25" y="11"/>
                      </a:cubicBezTo>
                      <a:cubicBezTo>
                        <a:pt x="20" y="6"/>
                        <a:pt x="10" y="3"/>
                        <a:pt x="5" y="10"/>
                      </a:cubicBezTo>
                      <a:cubicBezTo>
                        <a:pt x="5" y="11"/>
                        <a:pt x="6" y="12"/>
                        <a:pt x="7" y="11"/>
                      </a:cubicBezTo>
                      <a:cubicBezTo>
                        <a:pt x="10" y="6"/>
                        <a:pt x="16" y="7"/>
                        <a:pt x="20" y="10"/>
                      </a:cubicBezTo>
                      <a:cubicBezTo>
                        <a:pt x="25" y="13"/>
                        <a:pt x="28" y="18"/>
                        <a:pt x="26" y="24"/>
                      </a:cubicBezTo>
                      <a:cubicBezTo>
                        <a:pt x="22" y="34"/>
                        <a:pt x="10" y="32"/>
                        <a:pt x="5" y="24"/>
                      </a:cubicBezTo>
                      <a:cubicBezTo>
                        <a:pt x="0" y="17"/>
                        <a:pt x="11" y="1"/>
                        <a:pt x="18" y="9"/>
                      </a:cubicBezTo>
                      <a:cubicBezTo>
                        <a:pt x="19" y="9"/>
                        <a:pt x="20" y="8"/>
                        <a:pt x="19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4" name="Freeform 389"/>
                <p:cNvSpPr>
                  <a:spLocks/>
                </p:cNvSpPr>
                <p:nvPr/>
              </p:nvSpPr>
              <p:spPr bwMode="auto">
                <a:xfrm>
                  <a:off x="918" y="1727"/>
                  <a:ext cx="3" cy="6"/>
                </a:xfrm>
                <a:custGeom>
                  <a:avLst/>
                  <a:gdLst>
                    <a:gd name="T0" fmla="*/ 3 w 5"/>
                    <a:gd name="T1" fmla="*/ 5 h 8"/>
                    <a:gd name="T2" fmla="*/ 3 w 5"/>
                    <a:gd name="T3" fmla="*/ 3 h 8"/>
                    <a:gd name="T4" fmla="*/ 1 w 5"/>
                    <a:gd name="T5" fmla="*/ 3 h 8"/>
                    <a:gd name="T6" fmla="*/ 0 w 5"/>
                    <a:gd name="T7" fmla="*/ 5 h 8"/>
                    <a:gd name="T8" fmla="*/ 2 w 5"/>
                    <a:gd name="T9" fmla="*/ 5 h 8"/>
                    <a:gd name="T10" fmla="*/ 2 w 5"/>
                    <a:gd name="T11" fmla="*/ 3 h 8"/>
                    <a:gd name="T12" fmla="*/ 0 w 5"/>
                    <a:gd name="T13" fmla="*/ 3 h 8"/>
                    <a:gd name="T14" fmla="*/ 0 w 5"/>
                    <a:gd name="T15" fmla="*/ 4 h 8"/>
                    <a:gd name="T16" fmla="*/ 1 w 5"/>
                    <a:gd name="T17" fmla="*/ 4 h 8"/>
                    <a:gd name="T18" fmla="*/ 2 w 5"/>
                    <a:gd name="T19" fmla="*/ 3 h 8"/>
                    <a:gd name="T20" fmla="*/ 1 w 5"/>
                    <a:gd name="T21" fmla="*/ 3 h 8"/>
                    <a:gd name="T22" fmla="*/ 1 w 5"/>
                    <a:gd name="T23" fmla="*/ 6 h 8"/>
                    <a:gd name="T24" fmla="*/ 3 w 5"/>
                    <a:gd name="T25" fmla="*/ 6 h 8"/>
                    <a:gd name="T26" fmla="*/ 4 w 5"/>
                    <a:gd name="T27" fmla="*/ 1 h 8"/>
                    <a:gd name="T28" fmla="*/ 2 w 5"/>
                    <a:gd name="T29" fmla="*/ 2 h 8"/>
                    <a:gd name="T30" fmla="*/ 3 w 5"/>
                    <a:gd name="T31" fmla="*/ 7 h 8"/>
                    <a:gd name="T32" fmla="*/ 4 w 5"/>
                    <a:gd name="T33" fmla="*/ 7 h 8"/>
                    <a:gd name="T34" fmla="*/ 5 w 5"/>
                    <a:gd name="T35" fmla="*/ 4 h 8"/>
                    <a:gd name="T36" fmla="*/ 3 w 5"/>
                    <a:gd name="T37" fmla="*/ 4 h 8"/>
                    <a:gd name="T38" fmla="*/ 3 w 5"/>
                    <a:gd name="T39" fmla="*/ 7 h 8"/>
                    <a:gd name="T40" fmla="*/ 4 w 5"/>
                    <a:gd name="T41" fmla="*/ 6 h 8"/>
                    <a:gd name="T42" fmla="*/ 4 w 5"/>
                    <a:gd name="T43" fmla="*/ 1 h 8"/>
                    <a:gd name="T44" fmla="*/ 2 w 5"/>
                    <a:gd name="T45" fmla="*/ 1 h 8"/>
                    <a:gd name="T46" fmla="*/ 1 w 5"/>
                    <a:gd name="T47" fmla="*/ 5 h 8"/>
                    <a:gd name="T48" fmla="*/ 3 w 5"/>
                    <a:gd name="T49" fmla="*/ 5 h 8"/>
                    <a:gd name="T50" fmla="*/ 2 w 5"/>
                    <a:gd name="T51" fmla="*/ 2 h 8"/>
                    <a:gd name="T52" fmla="*/ 1 w 5"/>
                    <a:gd name="T53" fmla="*/ 2 h 8"/>
                    <a:gd name="T54" fmla="*/ 0 w 5"/>
                    <a:gd name="T55" fmla="*/ 3 h 8"/>
                    <a:gd name="T56" fmla="*/ 1 w 5"/>
                    <a:gd name="T57" fmla="*/ 4 h 8"/>
                    <a:gd name="T58" fmla="*/ 2 w 5"/>
                    <a:gd name="T59" fmla="*/ 3 h 8"/>
                    <a:gd name="T60" fmla="*/ 0 w 5"/>
                    <a:gd name="T61" fmla="*/ 3 h 8"/>
                    <a:gd name="T62" fmla="*/ 0 w 5"/>
                    <a:gd name="T63" fmla="*/ 5 h 8"/>
                    <a:gd name="T64" fmla="*/ 2 w 5"/>
                    <a:gd name="T65" fmla="*/ 5 h 8"/>
                    <a:gd name="T66" fmla="*/ 3 w 5"/>
                    <a:gd name="T67" fmla="*/ 4 h 8"/>
                    <a:gd name="T68" fmla="*/ 1 w 5"/>
                    <a:gd name="T69" fmla="*/ 3 h 8"/>
                    <a:gd name="T70" fmla="*/ 1 w 5"/>
                    <a:gd name="T71" fmla="*/ 5 h 8"/>
                    <a:gd name="T72" fmla="*/ 3 w 5"/>
                    <a:gd name="T73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" h="8">
                      <a:moveTo>
                        <a:pt x="3" y="5"/>
                      </a:moveTo>
                      <a:cubicBezTo>
                        <a:pt x="3" y="4"/>
                        <a:pt x="3" y="4"/>
                        <a:pt x="3" y="3"/>
                      </a:cubicBezTo>
                      <a:cubicBezTo>
                        <a:pt x="3" y="2"/>
                        <a:pt x="2" y="2"/>
                        <a:pt x="1" y="3"/>
                      </a:cubicBezTo>
                      <a:cubicBezTo>
                        <a:pt x="1" y="3"/>
                        <a:pt x="1" y="4"/>
                        <a:pt x="0" y="5"/>
                      </a:cubicBezTo>
                      <a:cubicBezTo>
                        <a:pt x="1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2" y="3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1" y="3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6"/>
                        <a:pt x="3" y="6"/>
                        <a:pt x="3" y="6"/>
                      </a:cubicBezTo>
                      <a:cubicBezTo>
                        <a:pt x="3" y="4"/>
                        <a:pt x="3" y="3"/>
                        <a:pt x="4" y="1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5" y="5"/>
                        <a:pt x="5" y="4"/>
                      </a:cubicBezTo>
                      <a:cubicBezTo>
                        <a:pt x="5" y="3"/>
                        <a:pt x="3" y="3"/>
                        <a:pt x="3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ubicBezTo>
                        <a:pt x="3" y="7"/>
                        <a:pt x="4" y="6"/>
                        <a:pt x="4" y="6"/>
                      </a:cubicBezTo>
                      <a:cubicBezTo>
                        <a:pt x="3" y="5"/>
                        <a:pt x="4" y="3"/>
                        <a:pt x="4" y="1"/>
                      </a:cubicBezTo>
                      <a:cubicBezTo>
                        <a:pt x="3" y="0"/>
                        <a:pt x="2" y="1"/>
                        <a:pt x="2" y="1"/>
                      </a:cubicBezTo>
                      <a:cubicBezTo>
                        <a:pt x="2" y="3"/>
                        <a:pt x="2" y="4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0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2" y="5"/>
                        <a:pt x="3" y="4"/>
                        <a:pt x="3" y="4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6"/>
                        <a:pt x="3" y="6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5" name="Freeform 390"/>
                <p:cNvSpPr>
                  <a:spLocks/>
                </p:cNvSpPr>
                <p:nvPr/>
              </p:nvSpPr>
              <p:spPr bwMode="auto">
                <a:xfrm>
                  <a:off x="920" y="1728"/>
                  <a:ext cx="2" cy="5"/>
                </a:xfrm>
                <a:custGeom>
                  <a:avLst/>
                  <a:gdLst>
                    <a:gd name="T0" fmla="*/ 0 w 3"/>
                    <a:gd name="T1" fmla="*/ 1 h 8"/>
                    <a:gd name="T2" fmla="*/ 1 w 3"/>
                    <a:gd name="T3" fmla="*/ 7 h 8"/>
                    <a:gd name="T4" fmla="*/ 2 w 3"/>
                    <a:gd name="T5" fmla="*/ 7 h 8"/>
                    <a:gd name="T6" fmla="*/ 2 w 3"/>
                    <a:gd name="T7" fmla="*/ 7 h 8"/>
                    <a:gd name="T8" fmla="*/ 3 w 3"/>
                    <a:gd name="T9" fmla="*/ 7 h 8"/>
                    <a:gd name="T10" fmla="*/ 3 w 3"/>
                    <a:gd name="T11" fmla="*/ 6 h 8"/>
                    <a:gd name="T12" fmla="*/ 1 w 3"/>
                    <a:gd name="T13" fmla="*/ 6 h 8"/>
                    <a:gd name="T14" fmla="*/ 1 w 3"/>
                    <a:gd name="T15" fmla="*/ 7 h 8"/>
                    <a:gd name="T16" fmla="*/ 1 w 3"/>
                    <a:gd name="T17" fmla="*/ 6 h 8"/>
                    <a:gd name="T18" fmla="*/ 1 w 3"/>
                    <a:gd name="T19" fmla="*/ 6 h 8"/>
                    <a:gd name="T20" fmla="*/ 2 w 3"/>
                    <a:gd name="T21" fmla="*/ 6 h 8"/>
                    <a:gd name="T22" fmla="*/ 2 w 3"/>
                    <a:gd name="T23" fmla="*/ 1 h 8"/>
                    <a:gd name="T24" fmla="*/ 0 w 3"/>
                    <a:gd name="T2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" h="8">
                      <a:moveTo>
                        <a:pt x="0" y="1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2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5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6" name="Freeform 391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4"/>
                </a:xfrm>
                <a:custGeom>
                  <a:avLst/>
                  <a:gdLst>
                    <a:gd name="T0" fmla="*/ 0 w 3"/>
                    <a:gd name="T1" fmla="*/ 1 h 7"/>
                    <a:gd name="T2" fmla="*/ 1 w 3"/>
                    <a:gd name="T3" fmla="*/ 6 h 7"/>
                    <a:gd name="T4" fmla="*/ 2 w 3"/>
                    <a:gd name="T5" fmla="*/ 6 h 7"/>
                    <a:gd name="T6" fmla="*/ 2 w 3"/>
                    <a:gd name="T7" fmla="*/ 5 h 7"/>
                    <a:gd name="T8" fmla="*/ 1 w 3"/>
                    <a:gd name="T9" fmla="*/ 5 h 7"/>
                    <a:gd name="T10" fmla="*/ 1 w 3"/>
                    <a:gd name="T11" fmla="*/ 6 h 7"/>
                    <a:gd name="T12" fmla="*/ 2 w 3"/>
                    <a:gd name="T13" fmla="*/ 6 h 7"/>
                    <a:gd name="T14" fmla="*/ 2 w 3"/>
                    <a:gd name="T15" fmla="*/ 1 h 7"/>
                    <a:gd name="T16" fmla="*/ 0 w 3"/>
                    <a:gd name="T17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7">
                      <a:moveTo>
                        <a:pt x="0" y="1"/>
                      </a:moveTo>
                      <a:cubicBezTo>
                        <a:pt x="0" y="3"/>
                        <a:pt x="0" y="4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7" name="Freeform 392"/>
                <p:cNvSpPr>
                  <a:spLocks/>
                </p:cNvSpPr>
                <p:nvPr/>
              </p:nvSpPr>
              <p:spPr bwMode="auto">
                <a:xfrm>
                  <a:off x="921" y="1729"/>
                  <a:ext cx="2" cy="6"/>
                </a:xfrm>
                <a:custGeom>
                  <a:avLst/>
                  <a:gdLst>
                    <a:gd name="T0" fmla="*/ 0 w 3"/>
                    <a:gd name="T1" fmla="*/ 2 h 8"/>
                    <a:gd name="T2" fmla="*/ 1 w 3"/>
                    <a:gd name="T3" fmla="*/ 7 h 8"/>
                    <a:gd name="T4" fmla="*/ 2 w 3"/>
                    <a:gd name="T5" fmla="*/ 7 h 8"/>
                    <a:gd name="T6" fmla="*/ 3 w 3"/>
                    <a:gd name="T7" fmla="*/ 5 h 8"/>
                    <a:gd name="T8" fmla="*/ 1 w 3"/>
                    <a:gd name="T9" fmla="*/ 5 h 8"/>
                    <a:gd name="T10" fmla="*/ 1 w 3"/>
                    <a:gd name="T11" fmla="*/ 7 h 8"/>
                    <a:gd name="T12" fmla="*/ 2 w 3"/>
                    <a:gd name="T13" fmla="*/ 7 h 8"/>
                    <a:gd name="T14" fmla="*/ 2 w 3"/>
                    <a:gd name="T15" fmla="*/ 2 h 8"/>
                    <a:gd name="T16" fmla="*/ 0 w 3"/>
                    <a:gd name="T17" fmla="*/ 2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8">
                      <a:moveTo>
                        <a:pt x="0" y="2"/>
                      </a:moveTo>
                      <a:cubicBezTo>
                        <a:pt x="0" y="3"/>
                        <a:pt x="0" y="5"/>
                        <a:pt x="1" y="7"/>
                      </a:cubicBezTo>
                      <a:cubicBezTo>
                        <a:pt x="1" y="8"/>
                        <a:pt x="2" y="8"/>
                        <a:pt x="2" y="7"/>
                      </a:cubicBezTo>
                      <a:cubicBezTo>
                        <a:pt x="3" y="6"/>
                        <a:pt x="3" y="6"/>
                        <a:pt x="3" y="5"/>
                      </a:cubicBezTo>
                      <a:cubicBezTo>
                        <a:pt x="3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5"/>
                        <a:pt x="2" y="3"/>
                        <a:pt x="2" y="2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8" name="Freeform 393"/>
                <p:cNvSpPr>
                  <a:spLocks/>
                </p:cNvSpPr>
                <p:nvPr/>
              </p:nvSpPr>
              <p:spPr bwMode="auto">
                <a:xfrm>
                  <a:off x="921" y="1729"/>
                  <a:ext cx="4" cy="7"/>
                </a:xfrm>
                <a:custGeom>
                  <a:avLst/>
                  <a:gdLst>
                    <a:gd name="T0" fmla="*/ 0 w 5"/>
                    <a:gd name="T1" fmla="*/ 2 h 10"/>
                    <a:gd name="T2" fmla="*/ 2 w 5"/>
                    <a:gd name="T3" fmla="*/ 7 h 10"/>
                    <a:gd name="T4" fmla="*/ 4 w 5"/>
                    <a:gd name="T5" fmla="*/ 7 h 10"/>
                    <a:gd name="T6" fmla="*/ 4 w 5"/>
                    <a:gd name="T7" fmla="*/ 2 h 10"/>
                    <a:gd name="T8" fmla="*/ 2 w 5"/>
                    <a:gd name="T9" fmla="*/ 2 h 10"/>
                    <a:gd name="T10" fmla="*/ 3 w 5"/>
                    <a:gd name="T11" fmla="*/ 7 h 10"/>
                    <a:gd name="T12" fmla="*/ 4 w 5"/>
                    <a:gd name="T13" fmla="*/ 7 h 10"/>
                    <a:gd name="T14" fmla="*/ 4 w 5"/>
                    <a:gd name="T15" fmla="*/ 3 h 10"/>
                    <a:gd name="T16" fmla="*/ 3 w 5"/>
                    <a:gd name="T17" fmla="*/ 3 h 10"/>
                    <a:gd name="T18" fmla="*/ 3 w 5"/>
                    <a:gd name="T19" fmla="*/ 9 h 10"/>
                    <a:gd name="T20" fmla="*/ 5 w 5"/>
                    <a:gd name="T21" fmla="*/ 9 h 10"/>
                    <a:gd name="T22" fmla="*/ 5 w 5"/>
                    <a:gd name="T23" fmla="*/ 7 h 10"/>
                    <a:gd name="T24" fmla="*/ 3 w 5"/>
                    <a:gd name="T25" fmla="*/ 7 h 10"/>
                    <a:gd name="T26" fmla="*/ 3 w 5"/>
                    <a:gd name="T27" fmla="*/ 9 h 10"/>
                    <a:gd name="T28" fmla="*/ 5 w 5"/>
                    <a:gd name="T29" fmla="*/ 9 h 10"/>
                    <a:gd name="T30" fmla="*/ 4 w 5"/>
                    <a:gd name="T31" fmla="*/ 3 h 10"/>
                    <a:gd name="T32" fmla="*/ 3 w 5"/>
                    <a:gd name="T33" fmla="*/ 3 h 10"/>
                    <a:gd name="T34" fmla="*/ 3 w 5"/>
                    <a:gd name="T35" fmla="*/ 7 h 10"/>
                    <a:gd name="T36" fmla="*/ 4 w 5"/>
                    <a:gd name="T37" fmla="*/ 7 h 10"/>
                    <a:gd name="T38" fmla="*/ 4 w 5"/>
                    <a:gd name="T39" fmla="*/ 2 h 10"/>
                    <a:gd name="T40" fmla="*/ 2 w 5"/>
                    <a:gd name="T41" fmla="*/ 2 h 10"/>
                    <a:gd name="T42" fmla="*/ 2 w 5"/>
                    <a:gd name="T43" fmla="*/ 7 h 10"/>
                    <a:gd name="T44" fmla="*/ 3 w 5"/>
                    <a:gd name="T45" fmla="*/ 6 h 10"/>
                    <a:gd name="T46" fmla="*/ 2 w 5"/>
                    <a:gd name="T47" fmla="*/ 1 h 10"/>
                    <a:gd name="T48" fmla="*/ 0 w 5"/>
                    <a:gd name="T4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" h="10">
                      <a:moveTo>
                        <a:pt x="0" y="2"/>
                      </a:moveTo>
                      <a:cubicBezTo>
                        <a:pt x="1" y="3"/>
                        <a:pt x="1" y="5"/>
                        <a:pt x="2" y="7"/>
                      </a:cubicBezTo>
                      <a:cubicBezTo>
                        <a:pt x="2" y="8"/>
                        <a:pt x="4" y="7"/>
                        <a:pt x="4" y="7"/>
                      </a:cubicBezTo>
                      <a:cubicBezTo>
                        <a:pt x="4" y="5"/>
                        <a:pt x="3" y="4"/>
                        <a:pt x="4" y="2"/>
                      </a:cubicBezTo>
                      <a:cubicBezTo>
                        <a:pt x="3" y="2"/>
                        <a:pt x="2" y="2"/>
                        <a:pt x="2" y="2"/>
                      </a:cubicBezTo>
                      <a:cubicBezTo>
                        <a:pt x="2" y="4"/>
                        <a:pt x="2" y="5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ubicBezTo>
                        <a:pt x="4" y="6"/>
                        <a:pt x="4" y="4"/>
                        <a:pt x="4" y="3"/>
                      </a:cubicBezTo>
                      <a:cubicBezTo>
                        <a:pt x="4" y="3"/>
                        <a:pt x="3" y="3"/>
                        <a:pt x="3" y="3"/>
                      </a:cubicBezTo>
                      <a:cubicBezTo>
                        <a:pt x="3" y="5"/>
                        <a:pt x="3" y="7"/>
                        <a:pt x="3" y="9"/>
                      </a:cubicBezTo>
                      <a:cubicBezTo>
                        <a:pt x="4" y="9"/>
                        <a:pt x="4" y="9"/>
                        <a:pt x="5" y="9"/>
                      </a:cubicBezTo>
                      <a:cubicBezTo>
                        <a:pt x="5" y="8"/>
                        <a:pt x="5" y="8"/>
                        <a:pt x="5" y="7"/>
                      </a:cubicBezTo>
                      <a:cubicBezTo>
                        <a:pt x="5" y="6"/>
                        <a:pt x="3" y="6"/>
                        <a:pt x="3" y="7"/>
                      </a:cubicBezTo>
                      <a:cubicBezTo>
                        <a:pt x="3" y="8"/>
                        <a:pt x="3" y="8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ubicBezTo>
                        <a:pt x="5" y="7"/>
                        <a:pt x="5" y="4"/>
                        <a:pt x="4" y="3"/>
                      </a:cubicBezTo>
                      <a:cubicBezTo>
                        <a:pt x="4" y="2"/>
                        <a:pt x="3" y="2"/>
                        <a:pt x="3" y="3"/>
                      </a:cubicBezTo>
                      <a:cubicBezTo>
                        <a:pt x="2" y="4"/>
                        <a:pt x="3" y="5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5"/>
                        <a:pt x="4" y="3"/>
                        <a:pt x="4" y="2"/>
                      </a:cubicBez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2" y="3"/>
                        <a:pt x="2" y="5"/>
                        <a:pt x="2" y="7"/>
                      </a:cubicBezTo>
                      <a:cubicBezTo>
                        <a:pt x="2" y="6"/>
                        <a:pt x="3" y="6"/>
                        <a:pt x="3" y="6"/>
                      </a:cubicBezTo>
                      <a:cubicBezTo>
                        <a:pt x="3" y="4"/>
                        <a:pt x="3" y="2"/>
                        <a:pt x="2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59" name="Freeform 394"/>
                <p:cNvSpPr>
                  <a:spLocks/>
                </p:cNvSpPr>
                <p:nvPr/>
              </p:nvSpPr>
              <p:spPr bwMode="auto">
                <a:xfrm>
                  <a:off x="922" y="1731"/>
                  <a:ext cx="3" cy="5"/>
                </a:xfrm>
                <a:custGeom>
                  <a:avLst/>
                  <a:gdLst>
                    <a:gd name="T0" fmla="*/ 1 w 5"/>
                    <a:gd name="T1" fmla="*/ 1 h 7"/>
                    <a:gd name="T2" fmla="*/ 1 w 5"/>
                    <a:gd name="T3" fmla="*/ 6 h 7"/>
                    <a:gd name="T4" fmla="*/ 2 w 5"/>
                    <a:gd name="T5" fmla="*/ 5 h 7"/>
                    <a:gd name="T6" fmla="*/ 2 w 5"/>
                    <a:gd name="T7" fmla="*/ 5 h 7"/>
                    <a:gd name="T8" fmla="*/ 1 w 5"/>
                    <a:gd name="T9" fmla="*/ 5 h 7"/>
                    <a:gd name="T10" fmla="*/ 3 w 5"/>
                    <a:gd name="T11" fmla="*/ 7 h 7"/>
                    <a:gd name="T12" fmla="*/ 4 w 5"/>
                    <a:gd name="T13" fmla="*/ 7 h 7"/>
                    <a:gd name="T14" fmla="*/ 4 w 5"/>
                    <a:gd name="T15" fmla="*/ 3 h 7"/>
                    <a:gd name="T16" fmla="*/ 2 w 5"/>
                    <a:gd name="T17" fmla="*/ 3 h 7"/>
                    <a:gd name="T18" fmla="*/ 3 w 5"/>
                    <a:gd name="T19" fmla="*/ 6 h 7"/>
                    <a:gd name="T20" fmla="*/ 4 w 5"/>
                    <a:gd name="T21" fmla="*/ 6 h 7"/>
                    <a:gd name="T22" fmla="*/ 2 w 5"/>
                    <a:gd name="T23" fmla="*/ 3 h 7"/>
                    <a:gd name="T24" fmla="*/ 1 w 5"/>
                    <a:gd name="T25" fmla="*/ 4 h 7"/>
                    <a:gd name="T26" fmla="*/ 1 w 5"/>
                    <a:gd name="T27" fmla="*/ 6 h 7"/>
                    <a:gd name="T28" fmla="*/ 2 w 5"/>
                    <a:gd name="T29" fmla="*/ 6 h 7"/>
                    <a:gd name="T30" fmla="*/ 2 w 5"/>
                    <a:gd name="T31" fmla="*/ 1 h 7"/>
                    <a:gd name="T32" fmla="*/ 1 w 5"/>
                    <a:gd name="T33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" h="7">
                      <a:moveTo>
                        <a:pt x="1" y="1"/>
                      </a:moveTo>
                      <a:cubicBezTo>
                        <a:pt x="1" y="3"/>
                        <a:pt x="1" y="4"/>
                        <a:pt x="1" y="6"/>
                      </a:cubicBezTo>
                      <a:cubicBezTo>
                        <a:pt x="1" y="6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2" y="5"/>
                        <a:pt x="2" y="6"/>
                        <a:pt x="3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4" y="4"/>
                        <a:pt x="4" y="3"/>
                      </a:cubicBezTo>
                      <a:cubicBezTo>
                        <a:pt x="3" y="2"/>
                        <a:pt x="2" y="3"/>
                        <a:pt x="2" y="3"/>
                      </a:cubicBezTo>
                      <a:cubicBezTo>
                        <a:pt x="2" y="4"/>
                        <a:pt x="3" y="5"/>
                        <a:pt x="3" y="6"/>
                      </a:cubicBezTo>
                      <a:cubicBezTo>
                        <a:pt x="3" y="6"/>
                        <a:pt x="3" y="6"/>
                        <a:pt x="4" y="6"/>
                      </a:cubicBezTo>
                      <a:cubicBezTo>
                        <a:pt x="3" y="5"/>
                        <a:pt x="3" y="4"/>
                        <a:pt x="2" y="3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0" y="5"/>
                        <a:pt x="0" y="5"/>
                        <a:pt x="1" y="6"/>
                      </a:cubicBezTo>
                      <a:cubicBezTo>
                        <a:pt x="1" y="7"/>
                        <a:pt x="2" y="7"/>
                        <a:pt x="2" y="6"/>
                      </a:cubicBezTo>
                      <a:cubicBezTo>
                        <a:pt x="2" y="4"/>
                        <a:pt x="2" y="3"/>
                        <a:pt x="2" y="1"/>
                      </a:cubicBezTo>
                      <a:cubicBezTo>
                        <a:pt x="3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0" name="Freeform 395"/>
                <p:cNvSpPr>
                  <a:spLocks/>
                </p:cNvSpPr>
                <p:nvPr/>
              </p:nvSpPr>
              <p:spPr bwMode="auto">
                <a:xfrm>
                  <a:off x="923" y="1731"/>
                  <a:ext cx="4" cy="4"/>
                </a:xfrm>
                <a:custGeom>
                  <a:avLst/>
                  <a:gdLst>
                    <a:gd name="T0" fmla="*/ 1 w 6"/>
                    <a:gd name="T1" fmla="*/ 1 h 6"/>
                    <a:gd name="T2" fmla="*/ 2 w 6"/>
                    <a:gd name="T3" fmla="*/ 5 h 6"/>
                    <a:gd name="T4" fmla="*/ 4 w 6"/>
                    <a:gd name="T5" fmla="*/ 5 h 6"/>
                    <a:gd name="T6" fmla="*/ 4 w 6"/>
                    <a:gd name="T7" fmla="*/ 1 h 6"/>
                    <a:gd name="T8" fmla="*/ 2 w 6"/>
                    <a:gd name="T9" fmla="*/ 1 h 6"/>
                    <a:gd name="T10" fmla="*/ 3 w 6"/>
                    <a:gd name="T11" fmla="*/ 4 h 6"/>
                    <a:gd name="T12" fmla="*/ 5 w 6"/>
                    <a:gd name="T13" fmla="*/ 4 h 6"/>
                    <a:gd name="T14" fmla="*/ 5 w 6"/>
                    <a:gd name="T15" fmla="*/ 1 h 6"/>
                    <a:gd name="T16" fmla="*/ 3 w 6"/>
                    <a:gd name="T17" fmla="*/ 1 h 6"/>
                    <a:gd name="T18" fmla="*/ 4 w 6"/>
                    <a:gd name="T19" fmla="*/ 4 h 6"/>
                    <a:gd name="T20" fmla="*/ 6 w 6"/>
                    <a:gd name="T21" fmla="*/ 4 h 6"/>
                    <a:gd name="T22" fmla="*/ 6 w 6"/>
                    <a:gd name="T23" fmla="*/ 2 h 6"/>
                    <a:gd name="T24" fmla="*/ 4 w 6"/>
                    <a:gd name="T25" fmla="*/ 2 h 6"/>
                    <a:gd name="T26" fmla="*/ 4 w 6"/>
                    <a:gd name="T27" fmla="*/ 4 h 6"/>
                    <a:gd name="T28" fmla="*/ 6 w 6"/>
                    <a:gd name="T29" fmla="*/ 4 h 6"/>
                    <a:gd name="T30" fmla="*/ 5 w 6"/>
                    <a:gd name="T31" fmla="*/ 1 h 6"/>
                    <a:gd name="T32" fmla="*/ 3 w 6"/>
                    <a:gd name="T33" fmla="*/ 1 h 6"/>
                    <a:gd name="T34" fmla="*/ 3 w 6"/>
                    <a:gd name="T35" fmla="*/ 4 h 6"/>
                    <a:gd name="T36" fmla="*/ 5 w 6"/>
                    <a:gd name="T37" fmla="*/ 4 h 6"/>
                    <a:gd name="T38" fmla="*/ 4 w 6"/>
                    <a:gd name="T39" fmla="*/ 0 h 6"/>
                    <a:gd name="T40" fmla="*/ 2 w 6"/>
                    <a:gd name="T41" fmla="*/ 1 h 6"/>
                    <a:gd name="T42" fmla="*/ 2 w 6"/>
                    <a:gd name="T43" fmla="*/ 5 h 6"/>
                    <a:gd name="T44" fmla="*/ 4 w 6"/>
                    <a:gd name="T45" fmla="*/ 5 h 6"/>
                    <a:gd name="T46" fmla="*/ 2 w 6"/>
                    <a:gd name="T47" fmla="*/ 0 h 6"/>
                    <a:gd name="T48" fmla="*/ 1 w 6"/>
                    <a:gd name="T4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" h="6">
                      <a:moveTo>
                        <a:pt x="1" y="1"/>
                      </a:moveTo>
                      <a:cubicBezTo>
                        <a:pt x="2" y="2"/>
                        <a:pt x="2" y="4"/>
                        <a:pt x="2" y="5"/>
                      </a:cubicBezTo>
                      <a:cubicBezTo>
                        <a:pt x="3" y="6"/>
                        <a:pt x="4" y="6"/>
                        <a:pt x="4" y="5"/>
                      </a:cubicBezTo>
                      <a:cubicBezTo>
                        <a:pt x="4" y="3"/>
                        <a:pt x="4" y="2"/>
                        <a:pt x="4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3" y="2"/>
                        <a:pt x="3" y="4"/>
                        <a:pt x="3" y="4"/>
                      </a:cubicBezTo>
                      <a:cubicBezTo>
                        <a:pt x="3" y="5"/>
                        <a:pt x="5" y="5"/>
                        <a:pt x="5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5"/>
                        <a:pt x="6" y="5"/>
                        <a:pt x="6" y="4"/>
                      </a:cubicBezTo>
                      <a:cubicBezTo>
                        <a:pt x="6" y="3"/>
                        <a:pt x="6" y="3"/>
                        <a:pt x="6" y="2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4" y="3"/>
                        <a:pt x="4" y="3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0"/>
                        <a:pt x="4" y="0"/>
                        <a:pt x="3" y="1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4" y="4"/>
                        <a:pt x="4" y="4"/>
                        <a:pt x="5" y="4"/>
                      </a:cubicBezTo>
                      <a:cubicBezTo>
                        <a:pt x="4" y="3"/>
                        <a:pt x="5" y="1"/>
                        <a:pt x="4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2"/>
                        <a:pt x="2" y="3"/>
                        <a:pt x="2" y="5"/>
                      </a:cubicBezTo>
                      <a:cubicBezTo>
                        <a:pt x="3" y="5"/>
                        <a:pt x="4" y="5"/>
                        <a:pt x="4" y="5"/>
                      </a:cubicBezTo>
                      <a:cubicBezTo>
                        <a:pt x="4" y="3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1" name="Freeform 396"/>
                <p:cNvSpPr>
                  <a:spLocks/>
                </p:cNvSpPr>
                <p:nvPr/>
              </p:nvSpPr>
              <p:spPr bwMode="auto">
                <a:xfrm>
                  <a:off x="591" y="1334"/>
                  <a:ext cx="21" cy="27"/>
                </a:xfrm>
                <a:custGeom>
                  <a:avLst/>
                  <a:gdLst>
                    <a:gd name="T0" fmla="*/ 7 w 31"/>
                    <a:gd name="T1" fmla="*/ 16 h 41"/>
                    <a:gd name="T2" fmla="*/ 11 w 31"/>
                    <a:gd name="T3" fmla="*/ 4 h 41"/>
                    <a:gd name="T4" fmla="*/ 19 w 31"/>
                    <a:gd name="T5" fmla="*/ 3 h 41"/>
                    <a:gd name="T6" fmla="*/ 24 w 31"/>
                    <a:gd name="T7" fmla="*/ 21 h 41"/>
                    <a:gd name="T8" fmla="*/ 16 w 31"/>
                    <a:gd name="T9" fmla="*/ 40 h 41"/>
                    <a:gd name="T10" fmla="*/ 18 w 31"/>
                    <a:gd name="T11" fmla="*/ 40 h 41"/>
                    <a:gd name="T12" fmla="*/ 24 w 31"/>
                    <a:gd name="T13" fmla="*/ 23 h 41"/>
                    <a:gd name="T14" fmla="*/ 29 w 31"/>
                    <a:gd name="T15" fmla="*/ 16 h 41"/>
                    <a:gd name="T16" fmla="*/ 21 w 31"/>
                    <a:gd name="T17" fmla="*/ 2 h 41"/>
                    <a:gd name="T18" fmla="*/ 4 w 31"/>
                    <a:gd name="T19" fmla="*/ 7 h 41"/>
                    <a:gd name="T20" fmla="*/ 6 w 31"/>
                    <a:gd name="T21" fmla="*/ 18 h 41"/>
                    <a:gd name="T22" fmla="*/ 7 w 31"/>
                    <a:gd name="T23" fmla="*/ 16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1" h="41">
                      <a:moveTo>
                        <a:pt x="7" y="16"/>
                      </a:moveTo>
                      <a:cubicBezTo>
                        <a:pt x="0" y="14"/>
                        <a:pt x="7" y="5"/>
                        <a:pt x="11" y="4"/>
                      </a:cubicBezTo>
                      <a:cubicBezTo>
                        <a:pt x="14" y="3"/>
                        <a:pt x="16" y="3"/>
                        <a:pt x="19" y="3"/>
                      </a:cubicBezTo>
                      <a:cubicBezTo>
                        <a:pt x="28" y="5"/>
                        <a:pt x="29" y="14"/>
                        <a:pt x="24" y="21"/>
                      </a:cubicBezTo>
                      <a:cubicBezTo>
                        <a:pt x="19" y="27"/>
                        <a:pt x="15" y="31"/>
                        <a:pt x="16" y="40"/>
                      </a:cubicBezTo>
                      <a:cubicBezTo>
                        <a:pt x="16" y="41"/>
                        <a:pt x="18" y="41"/>
                        <a:pt x="18" y="40"/>
                      </a:cubicBezTo>
                      <a:cubicBezTo>
                        <a:pt x="17" y="33"/>
                        <a:pt x="20" y="28"/>
                        <a:pt x="24" y="23"/>
                      </a:cubicBezTo>
                      <a:cubicBezTo>
                        <a:pt x="26" y="21"/>
                        <a:pt x="28" y="19"/>
                        <a:pt x="29" y="16"/>
                      </a:cubicBezTo>
                      <a:cubicBezTo>
                        <a:pt x="31" y="10"/>
                        <a:pt x="26" y="5"/>
                        <a:pt x="21" y="2"/>
                      </a:cubicBezTo>
                      <a:cubicBezTo>
                        <a:pt x="15" y="0"/>
                        <a:pt x="9" y="2"/>
                        <a:pt x="4" y="7"/>
                      </a:cubicBezTo>
                      <a:cubicBezTo>
                        <a:pt x="1" y="10"/>
                        <a:pt x="1" y="16"/>
                        <a:pt x="6" y="18"/>
                      </a:cubicBezTo>
                      <a:cubicBezTo>
                        <a:pt x="7" y="18"/>
                        <a:pt x="8" y="17"/>
                        <a:pt x="7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2" name="Freeform 397"/>
                <p:cNvSpPr>
                  <a:spLocks/>
                </p:cNvSpPr>
                <p:nvPr/>
              </p:nvSpPr>
              <p:spPr bwMode="auto">
                <a:xfrm>
                  <a:off x="598" y="1363"/>
                  <a:ext cx="8" cy="8"/>
                </a:xfrm>
                <a:custGeom>
                  <a:avLst/>
                  <a:gdLst>
                    <a:gd name="T0" fmla="*/ 9 w 12"/>
                    <a:gd name="T1" fmla="*/ 1 h 11"/>
                    <a:gd name="T2" fmla="*/ 2 w 12"/>
                    <a:gd name="T3" fmla="*/ 2 h 11"/>
                    <a:gd name="T4" fmla="*/ 2 w 12"/>
                    <a:gd name="T5" fmla="*/ 7 h 11"/>
                    <a:gd name="T6" fmla="*/ 11 w 12"/>
                    <a:gd name="T7" fmla="*/ 2 h 11"/>
                    <a:gd name="T8" fmla="*/ 9 w 12"/>
                    <a:gd name="T9" fmla="*/ 3 h 11"/>
                    <a:gd name="T10" fmla="*/ 3 w 12"/>
                    <a:gd name="T11" fmla="*/ 6 h 11"/>
                    <a:gd name="T12" fmla="*/ 4 w 12"/>
                    <a:gd name="T13" fmla="*/ 3 h 11"/>
                    <a:gd name="T14" fmla="*/ 8 w 12"/>
                    <a:gd name="T15" fmla="*/ 2 h 11"/>
                    <a:gd name="T16" fmla="*/ 9 w 12"/>
                    <a:gd name="T1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11">
                      <a:moveTo>
                        <a:pt x="9" y="1"/>
                      </a:moveTo>
                      <a:cubicBezTo>
                        <a:pt x="6" y="0"/>
                        <a:pt x="4" y="0"/>
                        <a:pt x="2" y="2"/>
                      </a:cubicBezTo>
                      <a:cubicBezTo>
                        <a:pt x="0" y="3"/>
                        <a:pt x="0" y="6"/>
                        <a:pt x="2" y="7"/>
                      </a:cubicBezTo>
                      <a:cubicBezTo>
                        <a:pt x="5" y="11"/>
                        <a:pt x="12" y="7"/>
                        <a:pt x="11" y="2"/>
                      </a:cubicBezTo>
                      <a:cubicBezTo>
                        <a:pt x="11" y="1"/>
                        <a:pt x="9" y="2"/>
                        <a:pt x="9" y="3"/>
                      </a:cubicBezTo>
                      <a:cubicBezTo>
                        <a:pt x="10" y="6"/>
                        <a:pt x="5" y="8"/>
                        <a:pt x="3" y="6"/>
                      </a:cubicBezTo>
                      <a:cubicBezTo>
                        <a:pt x="2" y="5"/>
                        <a:pt x="2" y="3"/>
                        <a:pt x="4" y="3"/>
                      </a:cubicBezTo>
                      <a:cubicBezTo>
                        <a:pt x="5" y="2"/>
                        <a:pt x="7" y="2"/>
                        <a:pt x="8" y="2"/>
                      </a:cubicBezTo>
                      <a:cubicBezTo>
                        <a:pt x="9" y="3"/>
                        <a:pt x="10" y="1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3" name="Freeform 398"/>
                <p:cNvSpPr>
                  <a:spLocks/>
                </p:cNvSpPr>
                <p:nvPr/>
              </p:nvSpPr>
              <p:spPr bwMode="auto">
                <a:xfrm>
                  <a:off x="599" y="1365"/>
                  <a:ext cx="1" cy="2"/>
                </a:xfrm>
                <a:custGeom>
                  <a:avLst/>
                  <a:gdLst>
                    <a:gd name="T0" fmla="*/ 0 w 2"/>
                    <a:gd name="T1" fmla="*/ 3 h 4"/>
                    <a:gd name="T2" fmla="*/ 2 w 2"/>
                    <a:gd name="T3" fmla="*/ 0 h 4"/>
                    <a:gd name="T4" fmla="*/ 1 w 2"/>
                    <a:gd name="T5" fmla="*/ 0 h 4"/>
                    <a:gd name="T6" fmla="*/ 0 w 2"/>
                    <a:gd name="T7" fmla="*/ 3 h 4"/>
                    <a:gd name="T8" fmla="*/ 0 w 2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4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4" name="Freeform 399"/>
                <p:cNvSpPr>
                  <a:spLocks/>
                </p:cNvSpPr>
                <p:nvPr/>
              </p:nvSpPr>
              <p:spPr bwMode="auto">
                <a:xfrm>
                  <a:off x="599" y="1365"/>
                  <a:ext cx="2" cy="2"/>
                </a:xfrm>
                <a:custGeom>
                  <a:avLst/>
                  <a:gdLst>
                    <a:gd name="T0" fmla="*/ 1 w 3"/>
                    <a:gd name="T1" fmla="*/ 4 h 4"/>
                    <a:gd name="T2" fmla="*/ 3 w 3"/>
                    <a:gd name="T3" fmla="*/ 1 h 4"/>
                    <a:gd name="T4" fmla="*/ 2 w 3"/>
                    <a:gd name="T5" fmla="*/ 0 h 4"/>
                    <a:gd name="T6" fmla="*/ 0 w 3"/>
                    <a:gd name="T7" fmla="*/ 4 h 4"/>
                    <a:gd name="T8" fmla="*/ 1 w 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1"/>
                        <a:pt x="1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5" name="Freeform 400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6" name="Freeform 401"/>
                <p:cNvSpPr>
                  <a:spLocks/>
                </p:cNvSpPr>
                <p:nvPr/>
              </p:nvSpPr>
              <p:spPr bwMode="auto">
                <a:xfrm>
                  <a:off x="600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0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7" name="Freeform 402"/>
                <p:cNvSpPr>
                  <a:spLocks/>
                </p:cNvSpPr>
                <p:nvPr/>
              </p:nvSpPr>
              <p:spPr bwMode="auto">
                <a:xfrm>
                  <a:off x="601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8" name="Freeform 403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2 w 3"/>
                    <a:gd name="T5" fmla="*/ 0 h 5"/>
                    <a:gd name="T6" fmla="*/ 0 w 3"/>
                    <a:gd name="T7" fmla="*/ 5 h 5"/>
                    <a:gd name="T8" fmla="*/ 0 w 3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1" y="3"/>
                        <a:pt x="2" y="2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69" name="Freeform 404"/>
                <p:cNvSpPr>
                  <a:spLocks/>
                </p:cNvSpPr>
                <p:nvPr/>
              </p:nvSpPr>
              <p:spPr bwMode="auto">
                <a:xfrm>
                  <a:off x="602" y="1365"/>
                  <a:ext cx="2" cy="3"/>
                </a:xfrm>
                <a:custGeom>
                  <a:avLst/>
                  <a:gdLst>
                    <a:gd name="T0" fmla="*/ 0 w 2"/>
                    <a:gd name="T1" fmla="*/ 5 h 5"/>
                    <a:gd name="T2" fmla="*/ 2 w 2"/>
                    <a:gd name="T3" fmla="*/ 1 h 5"/>
                    <a:gd name="T4" fmla="*/ 2 w 2"/>
                    <a:gd name="T5" fmla="*/ 1 h 5"/>
                    <a:gd name="T6" fmla="*/ 0 w 2"/>
                    <a:gd name="T7" fmla="*/ 5 h 5"/>
                    <a:gd name="T8" fmla="*/ 0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0" y="5"/>
                      </a:move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2" y="1"/>
                        <a:pt x="2" y="0"/>
                        <a:pt x="2" y="1"/>
                      </a:cubicBezTo>
                      <a:cubicBezTo>
                        <a:pt x="1" y="2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70" name="Freeform 405"/>
                <p:cNvSpPr>
                  <a:spLocks/>
                </p:cNvSpPr>
                <p:nvPr/>
              </p:nvSpPr>
              <p:spPr bwMode="auto">
                <a:xfrm>
                  <a:off x="603" y="1365"/>
                  <a:ext cx="1" cy="2"/>
                </a:xfrm>
                <a:custGeom>
                  <a:avLst/>
                  <a:gdLst>
                    <a:gd name="T0" fmla="*/ 0 w 2"/>
                    <a:gd name="T1" fmla="*/ 3 h 3"/>
                    <a:gd name="T2" fmla="*/ 2 w 2"/>
                    <a:gd name="T3" fmla="*/ 0 h 3"/>
                    <a:gd name="T4" fmla="*/ 1 w 2"/>
                    <a:gd name="T5" fmla="*/ 0 h 3"/>
                    <a:gd name="T6" fmla="*/ 0 w 2"/>
                    <a:gd name="T7" fmla="*/ 3 h 3"/>
                    <a:gd name="T8" fmla="*/ 0 w 2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3"/>
                      </a:move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371" name="Freeform 406"/>
                <p:cNvSpPr>
                  <a:spLocks/>
                </p:cNvSpPr>
                <p:nvPr/>
              </p:nvSpPr>
              <p:spPr bwMode="auto">
                <a:xfrm>
                  <a:off x="622" y="1736"/>
                  <a:ext cx="24" cy="24"/>
                </a:xfrm>
                <a:custGeom>
                  <a:avLst/>
                  <a:gdLst>
                    <a:gd name="T0" fmla="*/ 24 w 35"/>
                    <a:gd name="T1" fmla="*/ 2 h 36"/>
                    <a:gd name="T2" fmla="*/ 9 w 35"/>
                    <a:gd name="T3" fmla="*/ 6 h 36"/>
                    <a:gd name="T4" fmla="*/ 6 w 35"/>
                    <a:gd name="T5" fmla="*/ 17 h 36"/>
                    <a:gd name="T6" fmla="*/ 0 w 35"/>
                    <a:gd name="T7" fmla="*/ 35 h 36"/>
                    <a:gd name="T8" fmla="*/ 1 w 35"/>
                    <a:gd name="T9" fmla="*/ 36 h 36"/>
                    <a:gd name="T10" fmla="*/ 12 w 35"/>
                    <a:gd name="T11" fmla="*/ 35 h 36"/>
                    <a:gd name="T12" fmla="*/ 14 w 35"/>
                    <a:gd name="T13" fmla="*/ 33 h 36"/>
                    <a:gd name="T14" fmla="*/ 15 w 35"/>
                    <a:gd name="T15" fmla="*/ 31 h 36"/>
                    <a:gd name="T16" fmla="*/ 15 w 35"/>
                    <a:gd name="T17" fmla="*/ 31 h 36"/>
                    <a:gd name="T18" fmla="*/ 18 w 35"/>
                    <a:gd name="T19" fmla="*/ 36 h 36"/>
                    <a:gd name="T20" fmla="*/ 24 w 35"/>
                    <a:gd name="T21" fmla="*/ 36 h 36"/>
                    <a:gd name="T22" fmla="*/ 29 w 35"/>
                    <a:gd name="T23" fmla="*/ 36 h 36"/>
                    <a:gd name="T24" fmla="*/ 33 w 35"/>
                    <a:gd name="T25" fmla="*/ 35 h 36"/>
                    <a:gd name="T26" fmla="*/ 33 w 35"/>
                    <a:gd name="T27" fmla="*/ 36 h 36"/>
                    <a:gd name="T28" fmla="*/ 34 w 35"/>
                    <a:gd name="T29" fmla="*/ 36 h 36"/>
                    <a:gd name="T30" fmla="*/ 34 w 35"/>
                    <a:gd name="T31" fmla="*/ 35 h 36"/>
                    <a:gd name="T32" fmla="*/ 27 w 35"/>
                    <a:gd name="T33" fmla="*/ 34 h 36"/>
                    <a:gd name="T34" fmla="*/ 17 w 35"/>
                    <a:gd name="T35" fmla="*/ 32 h 36"/>
                    <a:gd name="T36" fmla="*/ 16 w 35"/>
                    <a:gd name="T37" fmla="*/ 27 h 36"/>
                    <a:gd name="T38" fmla="*/ 14 w 35"/>
                    <a:gd name="T39" fmla="*/ 27 h 36"/>
                    <a:gd name="T40" fmla="*/ 13 w 35"/>
                    <a:gd name="T41" fmla="*/ 31 h 36"/>
                    <a:gd name="T42" fmla="*/ 4 w 35"/>
                    <a:gd name="T43" fmla="*/ 35 h 36"/>
                    <a:gd name="T44" fmla="*/ 3 w 35"/>
                    <a:gd name="T45" fmla="*/ 31 h 36"/>
                    <a:gd name="T46" fmla="*/ 6 w 35"/>
                    <a:gd name="T47" fmla="*/ 22 h 36"/>
                    <a:gd name="T48" fmla="*/ 10 w 35"/>
                    <a:gd name="T49" fmla="*/ 8 h 36"/>
                    <a:gd name="T50" fmla="*/ 24 w 35"/>
                    <a:gd name="T51" fmla="*/ 3 h 36"/>
                    <a:gd name="T52" fmla="*/ 24 w 35"/>
                    <a:gd name="T53" fmla="*/ 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5" h="36">
                      <a:moveTo>
                        <a:pt x="24" y="2"/>
                      </a:moveTo>
                      <a:cubicBezTo>
                        <a:pt x="19" y="2"/>
                        <a:pt x="12" y="0"/>
                        <a:pt x="9" y="6"/>
                      </a:cubicBezTo>
                      <a:cubicBezTo>
                        <a:pt x="8" y="9"/>
                        <a:pt x="7" y="13"/>
                        <a:pt x="6" y="17"/>
                      </a:cubicBezTo>
                      <a:cubicBezTo>
                        <a:pt x="4" y="23"/>
                        <a:pt x="2" y="29"/>
                        <a:pt x="0" y="35"/>
                      </a:cubicBezTo>
                      <a:cubicBezTo>
                        <a:pt x="0" y="36"/>
                        <a:pt x="0" y="36"/>
                        <a:pt x="1" y="36"/>
                      </a:cubicBezTo>
                      <a:cubicBezTo>
                        <a:pt x="5" y="36"/>
                        <a:pt x="9" y="36"/>
                        <a:pt x="12" y="35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4" y="32"/>
                        <a:pt x="15" y="31"/>
                        <a:pt x="15" y="31"/>
                      </a:cubicBezTo>
                      <a:cubicBezTo>
                        <a:pt x="15" y="29"/>
                        <a:pt x="15" y="29"/>
                        <a:pt x="15" y="31"/>
                      </a:cubicBezTo>
                      <a:cubicBezTo>
                        <a:pt x="15" y="32"/>
                        <a:pt x="16" y="35"/>
                        <a:pt x="18" y="36"/>
                      </a:cubicBezTo>
                      <a:cubicBezTo>
                        <a:pt x="20" y="36"/>
                        <a:pt x="22" y="36"/>
                        <a:pt x="24" y="36"/>
                      </a:cubicBezTo>
                      <a:cubicBezTo>
                        <a:pt x="26" y="36"/>
                        <a:pt x="27" y="36"/>
                        <a:pt x="29" y="36"/>
                      </a:cubicBezTo>
                      <a:cubicBezTo>
                        <a:pt x="29" y="36"/>
                        <a:pt x="35" y="35"/>
                        <a:pt x="33" y="35"/>
                      </a:cubicBezTo>
                      <a:cubicBezTo>
                        <a:pt x="32" y="35"/>
                        <a:pt x="32" y="36"/>
                        <a:pt x="33" y="36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35" y="36"/>
                        <a:pt x="35" y="35"/>
                        <a:pt x="34" y="35"/>
                      </a:cubicBezTo>
                      <a:cubicBezTo>
                        <a:pt x="33" y="34"/>
                        <a:pt x="29" y="34"/>
                        <a:pt x="27" y="34"/>
                      </a:cubicBezTo>
                      <a:cubicBezTo>
                        <a:pt x="24" y="34"/>
                        <a:pt x="18" y="36"/>
                        <a:pt x="17" y="32"/>
                      </a:cubicBezTo>
                      <a:cubicBezTo>
                        <a:pt x="16" y="31"/>
                        <a:pt x="16" y="29"/>
                        <a:pt x="16" y="27"/>
                      </a:cubicBezTo>
                      <a:cubicBezTo>
                        <a:pt x="16" y="26"/>
                        <a:pt x="15" y="27"/>
                        <a:pt x="14" y="27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2" y="35"/>
                        <a:pt x="7" y="35"/>
                        <a:pt x="4" y="35"/>
                      </a:cubicBezTo>
                      <a:cubicBezTo>
                        <a:pt x="1" y="35"/>
                        <a:pt x="2" y="33"/>
                        <a:pt x="3" y="31"/>
                      </a:cubicBezTo>
                      <a:cubicBezTo>
                        <a:pt x="4" y="28"/>
                        <a:pt x="5" y="25"/>
                        <a:pt x="6" y="22"/>
                      </a:cubicBezTo>
                      <a:cubicBezTo>
                        <a:pt x="7" y="17"/>
                        <a:pt x="9" y="13"/>
                        <a:pt x="10" y="8"/>
                      </a:cubicBezTo>
                      <a:cubicBezTo>
                        <a:pt x="12" y="1"/>
                        <a:pt x="19" y="3"/>
                        <a:pt x="24" y="3"/>
                      </a:cubicBezTo>
                      <a:cubicBezTo>
                        <a:pt x="25" y="3"/>
                        <a:pt x="25" y="2"/>
                        <a:pt x="24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819150" y="2128838"/>
                <a:ext cx="293688" cy="666750"/>
                <a:chOff x="819150" y="2128838"/>
                <a:chExt cx="293688" cy="666750"/>
              </a:xfrm>
              <a:grpFill/>
            </p:grpSpPr>
            <p:sp>
              <p:nvSpPr>
                <p:cNvPr id="51" name="Freeform 82"/>
                <p:cNvSpPr>
                  <a:spLocks/>
                </p:cNvSpPr>
                <p:nvPr/>
              </p:nvSpPr>
              <p:spPr bwMode="auto">
                <a:xfrm>
                  <a:off x="922338" y="2671763"/>
                  <a:ext cx="87313" cy="77788"/>
                </a:xfrm>
                <a:custGeom>
                  <a:avLst/>
                  <a:gdLst>
                    <a:gd name="T0" fmla="*/ 66 w 82"/>
                    <a:gd name="T1" fmla="*/ 4 h 73"/>
                    <a:gd name="T2" fmla="*/ 13 w 82"/>
                    <a:gd name="T3" fmla="*/ 22 h 73"/>
                    <a:gd name="T4" fmla="*/ 26 w 82"/>
                    <a:gd name="T5" fmla="*/ 66 h 73"/>
                    <a:gd name="T6" fmla="*/ 76 w 82"/>
                    <a:gd name="T7" fmla="*/ 51 h 73"/>
                    <a:gd name="T8" fmla="*/ 58 w 82"/>
                    <a:gd name="T9" fmla="*/ 3 h 73"/>
                    <a:gd name="T10" fmla="*/ 58 w 82"/>
                    <a:gd name="T11" fmla="*/ 4 h 73"/>
                    <a:gd name="T12" fmla="*/ 78 w 82"/>
                    <a:gd name="T13" fmla="*/ 31 h 73"/>
                    <a:gd name="T14" fmla="*/ 69 w 82"/>
                    <a:gd name="T15" fmla="*/ 60 h 73"/>
                    <a:gd name="T16" fmla="*/ 21 w 82"/>
                    <a:gd name="T17" fmla="*/ 62 h 73"/>
                    <a:gd name="T18" fmla="*/ 18 w 82"/>
                    <a:gd name="T19" fmla="*/ 18 h 73"/>
                    <a:gd name="T20" fmla="*/ 65 w 82"/>
                    <a:gd name="T21" fmla="*/ 6 h 73"/>
                    <a:gd name="T22" fmla="*/ 66 w 82"/>
                    <a:gd name="T23" fmla="*/ 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2" h="73">
                      <a:moveTo>
                        <a:pt x="66" y="4"/>
                      </a:moveTo>
                      <a:cubicBezTo>
                        <a:pt x="47" y="0"/>
                        <a:pt x="25" y="7"/>
                        <a:pt x="13" y="22"/>
                      </a:cubicBezTo>
                      <a:cubicBezTo>
                        <a:pt x="0" y="38"/>
                        <a:pt x="8" y="59"/>
                        <a:pt x="26" y="66"/>
                      </a:cubicBezTo>
                      <a:cubicBezTo>
                        <a:pt x="45" y="73"/>
                        <a:pt x="67" y="71"/>
                        <a:pt x="76" y="51"/>
                      </a:cubicBezTo>
                      <a:cubicBezTo>
                        <a:pt x="82" y="37"/>
                        <a:pt x="80" y="0"/>
                        <a:pt x="58" y="3"/>
                      </a:cubicBezTo>
                      <a:cubicBezTo>
                        <a:pt x="57" y="3"/>
                        <a:pt x="57" y="4"/>
                        <a:pt x="58" y="4"/>
                      </a:cubicBezTo>
                      <a:cubicBezTo>
                        <a:pt x="72" y="2"/>
                        <a:pt x="77" y="21"/>
                        <a:pt x="78" y="31"/>
                      </a:cubicBezTo>
                      <a:cubicBezTo>
                        <a:pt x="79" y="41"/>
                        <a:pt x="76" y="52"/>
                        <a:pt x="69" y="60"/>
                      </a:cubicBezTo>
                      <a:cubicBezTo>
                        <a:pt x="57" y="73"/>
                        <a:pt x="35" y="69"/>
                        <a:pt x="21" y="62"/>
                      </a:cubicBezTo>
                      <a:cubicBezTo>
                        <a:pt x="4" y="52"/>
                        <a:pt x="6" y="31"/>
                        <a:pt x="18" y="18"/>
                      </a:cubicBezTo>
                      <a:cubicBezTo>
                        <a:pt x="30" y="7"/>
                        <a:pt x="49" y="2"/>
                        <a:pt x="65" y="6"/>
                      </a:cubicBezTo>
                      <a:cubicBezTo>
                        <a:pt x="66" y="6"/>
                        <a:pt x="66" y="5"/>
                        <a:pt x="66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2" name="Freeform 83"/>
                <p:cNvSpPr>
                  <a:spLocks/>
                </p:cNvSpPr>
                <p:nvPr/>
              </p:nvSpPr>
              <p:spPr bwMode="auto">
                <a:xfrm>
                  <a:off x="958850" y="2709863"/>
                  <a:ext cx="33338" cy="34925"/>
                </a:xfrm>
                <a:custGeom>
                  <a:avLst/>
                  <a:gdLst>
                    <a:gd name="T0" fmla="*/ 2 w 31"/>
                    <a:gd name="T1" fmla="*/ 29 h 33"/>
                    <a:gd name="T2" fmla="*/ 0 w 31"/>
                    <a:gd name="T3" fmla="*/ 31 h 33"/>
                    <a:gd name="T4" fmla="*/ 1 w 31"/>
                    <a:gd name="T5" fmla="*/ 32 h 33"/>
                    <a:gd name="T6" fmla="*/ 6 w 31"/>
                    <a:gd name="T7" fmla="*/ 17 h 33"/>
                    <a:gd name="T8" fmla="*/ 8 w 31"/>
                    <a:gd name="T9" fmla="*/ 9 h 33"/>
                    <a:gd name="T10" fmla="*/ 8 w 31"/>
                    <a:gd name="T11" fmla="*/ 5 h 33"/>
                    <a:gd name="T12" fmla="*/ 10 w 31"/>
                    <a:gd name="T13" fmla="*/ 3 h 33"/>
                    <a:gd name="T14" fmla="*/ 30 w 31"/>
                    <a:gd name="T15" fmla="*/ 27 h 33"/>
                    <a:gd name="T16" fmla="*/ 31 w 31"/>
                    <a:gd name="T17" fmla="*/ 26 h 33"/>
                    <a:gd name="T18" fmla="*/ 9 w 31"/>
                    <a:gd name="T19" fmla="*/ 0 h 33"/>
                    <a:gd name="T20" fmla="*/ 8 w 31"/>
                    <a:gd name="T21" fmla="*/ 0 h 33"/>
                    <a:gd name="T22" fmla="*/ 0 w 31"/>
                    <a:gd name="T23" fmla="*/ 31 h 33"/>
                    <a:gd name="T24" fmla="*/ 1 w 31"/>
                    <a:gd name="T25" fmla="*/ 32 h 33"/>
                    <a:gd name="T26" fmla="*/ 3 w 31"/>
                    <a:gd name="T27" fmla="*/ 30 h 33"/>
                    <a:gd name="T28" fmla="*/ 2 w 31"/>
                    <a:gd name="T29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" h="33">
                      <a:moveTo>
                        <a:pt x="2" y="29"/>
                      </a:moveTo>
                      <a:cubicBezTo>
                        <a:pt x="1" y="30"/>
                        <a:pt x="1" y="30"/>
                        <a:pt x="0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4" y="27"/>
                        <a:pt x="5" y="22"/>
                        <a:pt x="6" y="17"/>
                      </a:cubicBezTo>
                      <a:cubicBezTo>
                        <a:pt x="7" y="15"/>
                        <a:pt x="7" y="12"/>
                        <a:pt x="8" y="9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9" y="3"/>
                        <a:pt x="8" y="1"/>
                        <a:pt x="10" y="3"/>
                      </a:cubicBezTo>
                      <a:cubicBezTo>
                        <a:pt x="16" y="12"/>
                        <a:pt x="27" y="17"/>
                        <a:pt x="30" y="27"/>
                      </a:cubicBezTo>
                      <a:cubicBezTo>
                        <a:pt x="30" y="28"/>
                        <a:pt x="31" y="27"/>
                        <a:pt x="31" y="26"/>
                      </a:cubicBezTo>
                      <a:cubicBezTo>
                        <a:pt x="28" y="15"/>
                        <a:pt x="15" y="1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5" y="11"/>
                        <a:pt x="5" y="21"/>
                        <a:pt x="0" y="31"/>
                      </a:cubicBezTo>
                      <a:cubicBezTo>
                        <a:pt x="0" y="32"/>
                        <a:pt x="1" y="33"/>
                        <a:pt x="1" y="32"/>
                      </a:cubicBezTo>
                      <a:cubicBezTo>
                        <a:pt x="2" y="31"/>
                        <a:pt x="2" y="31"/>
                        <a:pt x="3" y="30"/>
                      </a:cubicBezTo>
                      <a:cubicBezTo>
                        <a:pt x="3" y="30"/>
                        <a:pt x="2" y="29"/>
                        <a:pt x="2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3" name="Freeform 84"/>
                <p:cNvSpPr>
                  <a:spLocks/>
                </p:cNvSpPr>
                <p:nvPr/>
              </p:nvSpPr>
              <p:spPr bwMode="auto">
                <a:xfrm>
                  <a:off x="962025" y="2713038"/>
                  <a:ext cx="28575" cy="33338"/>
                </a:xfrm>
                <a:custGeom>
                  <a:avLst/>
                  <a:gdLst>
                    <a:gd name="T0" fmla="*/ 4 w 28"/>
                    <a:gd name="T1" fmla="*/ 26 h 32"/>
                    <a:gd name="T2" fmla="*/ 5 w 28"/>
                    <a:gd name="T3" fmla="*/ 19 h 32"/>
                    <a:gd name="T4" fmla="*/ 9 w 28"/>
                    <a:gd name="T5" fmla="*/ 26 h 32"/>
                    <a:gd name="T6" fmla="*/ 13 w 28"/>
                    <a:gd name="T7" fmla="*/ 27 h 32"/>
                    <a:gd name="T8" fmla="*/ 16 w 28"/>
                    <a:gd name="T9" fmla="*/ 28 h 32"/>
                    <a:gd name="T10" fmla="*/ 22 w 28"/>
                    <a:gd name="T11" fmla="*/ 27 h 32"/>
                    <a:gd name="T12" fmla="*/ 14 w 28"/>
                    <a:gd name="T13" fmla="*/ 14 h 32"/>
                    <a:gd name="T14" fmla="*/ 22 w 28"/>
                    <a:gd name="T15" fmla="*/ 15 h 32"/>
                    <a:gd name="T16" fmla="*/ 9 w 28"/>
                    <a:gd name="T17" fmla="*/ 8 h 32"/>
                    <a:gd name="T18" fmla="*/ 11 w 28"/>
                    <a:gd name="T19" fmla="*/ 5 h 32"/>
                    <a:gd name="T20" fmla="*/ 10 w 28"/>
                    <a:gd name="T21" fmla="*/ 16 h 32"/>
                    <a:gd name="T22" fmla="*/ 9 w 28"/>
                    <a:gd name="T23" fmla="*/ 14 h 32"/>
                    <a:gd name="T24" fmla="*/ 10 w 28"/>
                    <a:gd name="T25" fmla="*/ 27 h 32"/>
                    <a:gd name="T26" fmla="*/ 8 w 28"/>
                    <a:gd name="T27" fmla="*/ 30 h 32"/>
                    <a:gd name="T28" fmla="*/ 12 w 28"/>
                    <a:gd name="T29" fmla="*/ 28 h 32"/>
                    <a:gd name="T30" fmla="*/ 17 w 28"/>
                    <a:gd name="T31" fmla="*/ 28 h 32"/>
                    <a:gd name="T32" fmla="*/ 22 w 28"/>
                    <a:gd name="T33" fmla="*/ 26 h 32"/>
                    <a:gd name="T34" fmla="*/ 19 w 28"/>
                    <a:gd name="T35" fmla="*/ 21 h 32"/>
                    <a:gd name="T36" fmla="*/ 24 w 28"/>
                    <a:gd name="T37" fmla="*/ 24 h 32"/>
                    <a:gd name="T38" fmla="*/ 20 w 28"/>
                    <a:gd name="T39" fmla="*/ 26 h 32"/>
                    <a:gd name="T40" fmla="*/ 6 w 28"/>
                    <a:gd name="T41" fmla="*/ 22 h 32"/>
                    <a:gd name="T42" fmla="*/ 8 w 28"/>
                    <a:gd name="T43" fmla="*/ 22 h 32"/>
                    <a:gd name="T44" fmla="*/ 1 w 28"/>
                    <a:gd name="T45" fmla="*/ 31 h 32"/>
                    <a:gd name="T46" fmla="*/ 8 w 28"/>
                    <a:gd name="T47" fmla="*/ 24 h 32"/>
                    <a:gd name="T48" fmla="*/ 22 w 28"/>
                    <a:gd name="T49" fmla="*/ 25 h 32"/>
                    <a:gd name="T50" fmla="*/ 25 w 28"/>
                    <a:gd name="T51" fmla="*/ 25 h 32"/>
                    <a:gd name="T52" fmla="*/ 26 w 28"/>
                    <a:gd name="T53" fmla="*/ 23 h 32"/>
                    <a:gd name="T54" fmla="*/ 14 w 28"/>
                    <a:gd name="T55" fmla="*/ 23 h 32"/>
                    <a:gd name="T56" fmla="*/ 14 w 28"/>
                    <a:gd name="T57" fmla="*/ 26 h 32"/>
                    <a:gd name="T58" fmla="*/ 17 w 28"/>
                    <a:gd name="T59" fmla="*/ 25 h 32"/>
                    <a:gd name="T60" fmla="*/ 21 w 28"/>
                    <a:gd name="T61" fmla="*/ 24 h 32"/>
                    <a:gd name="T62" fmla="*/ 14 w 28"/>
                    <a:gd name="T63" fmla="*/ 26 h 32"/>
                    <a:gd name="T64" fmla="*/ 15 w 28"/>
                    <a:gd name="T65" fmla="*/ 23 h 32"/>
                    <a:gd name="T66" fmla="*/ 28 w 28"/>
                    <a:gd name="T67" fmla="*/ 23 h 32"/>
                    <a:gd name="T68" fmla="*/ 26 w 28"/>
                    <a:gd name="T69" fmla="*/ 26 h 32"/>
                    <a:gd name="T70" fmla="*/ 20 w 28"/>
                    <a:gd name="T71" fmla="*/ 21 h 32"/>
                    <a:gd name="T72" fmla="*/ 6 w 28"/>
                    <a:gd name="T73" fmla="*/ 25 h 32"/>
                    <a:gd name="T74" fmla="*/ 1 w 28"/>
                    <a:gd name="T75" fmla="*/ 25 h 32"/>
                    <a:gd name="T76" fmla="*/ 7 w 28"/>
                    <a:gd name="T77" fmla="*/ 20 h 32"/>
                    <a:gd name="T78" fmla="*/ 9 w 28"/>
                    <a:gd name="T79" fmla="*/ 31 h 32"/>
                    <a:gd name="T80" fmla="*/ 25 w 28"/>
                    <a:gd name="T81" fmla="*/ 26 h 32"/>
                    <a:gd name="T82" fmla="*/ 19 w 28"/>
                    <a:gd name="T83" fmla="*/ 28 h 32"/>
                    <a:gd name="T84" fmla="*/ 17 w 28"/>
                    <a:gd name="T85" fmla="*/ 26 h 32"/>
                    <a:gd name="T86" fmla="*/ 13 w 28"/>
                    <a:gd name="T87" fmla="*/ 28 h 32"/>
                    <a:gd name="T88" fmla="*/ 6 w 28"/>
                    <a:gd name="T89" fmla="*/ 28 h 32"/>
                    <a:gd name="T90" fmla="*/ 4 w 28"/>
                    <a:gd name="T91" fmla="*/ 28 h 32"/>
                    <a:gd name="T92" fmla="*/ 2 w 28"/>
                    <a:gd name="T93" fmla="*/ 29 h 32"/>
                    <a:gd name="T94" fmla="*/ 4 w 28"/>
                    <a:gd name="T95" fmla="*/ 27 h 32"/>
                    <a:gd name="T96" fmla="*/ 9 w 28"/>
                    <a:gd name="T97" fmla="*/ 25 h 32"/>
                    <a:gd name="T98" fmla="*/ 8 w 28"/>
                    <a:gd name="T99" fmla="*/ 5 h 32"/>
                    <a:gd name="T100" fmla="*/ 9 w 28"/>
                    <a:gd name="T101" fmla="*/ 6 h 32"/>
                    <a:gd name="T102" fmla="*/ 19 w 28"/>
                    <a:gd name="T103" fmla="*/ 16 h 32"/>
                    <a:gd name="T104" fmla="*/ 14 w 28"/>
                    <a:gd name="T105" fmla="*/ 11 h 32"/>
                    <a:gd name="T106" fmla="*/ 18 w 28"/>
                    <a:gd name="T107" fmla="*/ 19 h 32"/>
                    <a:gd name="T108" fmla="*/ 19 w 28"/>
                    <a:gd name="T109" fmla="*/ 17 h 32"/>
                    <a:gd name="T110" fmla="*/ 15 w 28"/>
                    <a:gd name="T111" fmla="*/ 14 h 32"/>
                    <a:gd name="T112" fmla="*/ 13 w 28"/>
                    <a:gd name="T113" fmla="*/ 13 h 32"/>
                    <a:gd name="T114" fmla="*/ 10 w 28"/>
                    <a:gd name="T115" fmla="*/ 6 h 32"/>
                    <a:gd name="T116" fmla="*/ 7 w 28"/>
                    <a:gd name="T117" fmla="*/ 1 h 32"/>
                    <a:gd name="T118" fmla="*/ 6 w 28"/>
                    <a:gd name="T11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" h="32">
                      <a:moveTo>
                        <a:pt x="2" y="27"/>
                      </a:moveTo>
                      <a:cubicBezTo>
                        <a:pt x="4" y="22"/>
                        <a:pt x="5" y="18"/>
                        <a:pt x="7" y="14"/>
                      </a:cubicBezTo>
                      <a:cubicBezTo>
                        <a:pt x="6" y="14"/>
                        <a:pt x="6" y="13"/>
                        <a:pt x="5" y="13"/>
                      </a:cubicBezTo>
                      <a:cubicBezTo>
                        <a:pt x="4" y="17"/>
                        <a:pt x="4" y="21"/>
                        <a:pt x="3" y="25"/>
                      </a:cubicBezTo>
                      <a:cubicBezTo>
                        <a:pt x="3" y="25"/>
                        <a:pt x="4" y="25"/>
                        <a:pt x="4" y="25"/>
                      </a:cubicBezTo>
                      <a:cubicBezTo>
                        <a:pt x="5" y="20"/>
                        <a:pt x="6" y="15"/>
                        <a:pt x="7" y="9"/>
                      </a:cubicBezTo>
                      <a:cubicBezTo>
                        <a:pt x="7" y="9"/>
                        <a:pt x="6" y="9"/>
                        <a:pt x="6" y="9"/>
                      </a:cubicBezTo>
                      <a:cubicBezTo>
                        <a:pt x="6" y="15"/>
                        <a:pt x="4" y="20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0"/>
                        <a:pt x="7" y="14"/>
                        <a:pt x="8" y="7"/>
                      </a:cubicBezTo>
                      <a:cubicBezTo>
                        <a:pt x="8" y="7"/>
                        <a:pt x="7" y="7"/>
                        <a:pt x="7" y="7"/>
                      </a:cubicBezTo>
                      <a:cubicBezTo>
                        <a:pt x="7" y="8"/>
                        <a:pt x="7" y="8"/>
                        <a:pt x="7" y="9"/>
                      </a:cubicBezTo>
                      <a:cubicBezTo>
                        <a:pt x="7" y="9"/>
                        <a:pt x="7" y="9"/>
                        <a:pt x="8" y="9"/>
                      </a:cubicBezTo>
                      <a:cubicBezTo>
                        <a:pt x="8" y="6"/>
                        <a:pt x="8" y="3"/>
                        <a:pt x="8" y="1"/>
                      </a:cubicBezTo>
                      <a:cubicBezTo>
                        <a:pt x="8" y="1"/>
                        <a:pt x="7" y="1"/>
                        <a:pt x="7" y="1"/>
                      </a:cubicBezTo>
                      <a:cubicBezTo>
                        <a:pt x="7" y="7"/>
                        <a:pt x="5" y="13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4"/>
                        <a:pt x="7" y="9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10" y="10"/>
                        <a:pt x="8" y="17"/>
                        <a:pt x="7" y="23"/>
                      </a:cubicBezTo>
                      <a:cubicBezTo>
                        <a:pt x="8" y="23"/>
                        <a:pt x="8" y="23"/>
                        <a:pt x="9" y="23"/>
                      </a:cubicBezTo>
                      <a:cubicBezTo>
                        <a:pt x="8" y="17"/>
                        <a:pt x="10" y="12"/>
                        <a:pt x="11" y="7"/>
                      </a:cubicBezTo>
                      <a:cubicBezTo>
                        <a:pt x="11" y="7"/>
                        <a:pt x="10" y="6"/>
                        <a:pt x="10" y="6"/>
                      </a:cubicBezTo>
                      <a:cubicBezTo>
                        <a:pt x="10" y="13"/>
                        <a:pt x="10" y="20"/>
                        <a:pt x="9" y="26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1" y="21"/>
                        <a:pt x="12" y="15"/>
                        <a:pt x="14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6"/>
                        <a:pt x="12" y="22"/>
                        <a:pt x="11" y="28"/>
                      </a:cubicBezTo>
                      <a:cubicBezTo>
                        <a:pt x="11" y="28"/>
                        <a:pt x="11" y="28"/>
                        <a:pt x="12" y="28"/>
                      </a:cubicBezTo>
                      <a:cubicBezTo>
                        <a:pt x="12" y="23"/>
                        <a:pt x="13" y="18"/>
                        <a:pt x="14" y="13"/>
                      </a:cubicBezTo>
                      <a:cubicBezTo>
                        <a:pt x="14" y="13"/>
                        <a:pt x="13" y="13"/>
                        <a:pt x="13" y="13"/>
                      </a:cubicBezTo>
                      <a:cubicBezTo>
                        <a:pt x="14" y="18"/>
                        <a:pt x="13" y="22"/>
                        <a:pt x="13" y="27"/>
                      </a:cubicBezTo>
                      <a:cubicBezTo>
                        <a:pt x="13" y="27"/>
                        <a:pt x="14" y="27"/>
                        <a:pt x="14" y="27"/>
                      </a:cubicBezTo>
                      <a:cubicBezTo>
                        <a:pt x="14" y="22"/>
                        <a:pt x="14" y="17"/>
                        <a:pt x="16" y="12"/>
                      </a:cubicBezTo>
                      <a:cubicBezTo>
                        <a:pt x="15" y="12"/>
                        <a:pt x="15" y="12"/>
                        <a:pt x="14" y="12"/>
                      </a:cubicBezTo>
                      <a:cubicBezTo>
                        <a:pt x="15" y="17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6" y="18"/>
                        <a:pt x="17" y="14"/>
                      </a:cubicBezTo>
                      <a:cubicBezTo>
                        <a:pt x="16" y="14"/>
                        <a:pt x="16" y="14"/>
                        <a:pt x="15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7" y="28"/>
                        <a:pt x="17" y="28"/>
                        <a:pt x="18" y="28"/>
                      </a:cubicBezTo>
                      <a:cubicBezTo>
                        <a:pt x="17" y="23"/>
                        <a:pt x="18" y="19"/>
                        <a:pt x="19" y="15"/>
                      </a:cubicBezTo>
                      <a:cubicBezTo>
                        <a:pt x="18" y="15"/>
                        <a:pt x="18" y="15"/>
                        <a:pt x="17" y="15"/>
                      </a:cubicBezTo>
                      <a:cubicBezTo>
                        <a:pt x="18" y="19"/>
                        <a:pt x="18" y="23"/>
                        <a:pt x="18" y="28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24"/>
                        <a:pt x="20" y="20"/>
                        <a:pt x="20" y="17"/>
                      </a:cubicBezTo>
                      <a:cubicBezTo>
                        <a:pt x="20" y="17"/>
                        <a:pt x="19" y="17"/>
                        <a:pt x="19" y="17"/>
                      </a:cubicBezTo>
                      <a:cubicBezTo>
                        <a:pt x="21" y="20"/>
                        <a:pt x="21" y="23"/>
                        <a:pt x="22" y="27"/>
                      </a:cubicBezTo>
                      <a:cubicBezTo>
                        <a:pt x="22" y="27"/>
                        <a:pt x="23" y="27"/>
                        <a:pt x="23" y="26"/>
                      </a:cubicBezTo>
                      <a:cubicBezTo>
                        <a:pt x="22" y="24"/>
                        <a:pt x="20" y="18"/>
                        <a:pt x="26" y="25"/>
                      </a:cubicBezTo>
                      <a:cubicBezTo>
                        <a:pt x="26" y="24"/>
                        <a:pt x="26" y="24"/>
                        <a:pt x="27" y="24"/>
                      </a:cubicBezTo>
                      <a:cubicBezTo>
                        <a:pt x="24" y="22"/>
                        <a:pt x="21" y="20"/>
                        <a:pt x="19" y="18"/>
                      </a:cubicBezTo>
                      <a:cubicBezTo>
                        <a:pt x="19" y="19"/>
                        <a:pt x="18" y="19"/>
                        <a:pt x="18" y="20"/>
                      </a:cubicBezTo>
                      <a:cubicBezTo>
                        <a:pt x="19" y="20"/>
                        <a:pt x="21" y="21"/>
                        <a:pt x="22" y="22"/>
                      </a:cubicBezTo>
                      <a:cubicBezTo>
                        <a:pt x="22" y="22"/>
                        <a:pt x="23" y="22"/>
                        <a:pt x="23" y="21"/>
                      </a:cubicBezTo>
                      <a:cubicBezTo>
                        <a:pt x="20" y="19"/>
                        <a:pt x="16" y="17"/>
                        <a:pt x="14" y="14"/>
                      </a:cubicBezTo>
                      <a:cubicBezTo>
                        <a:pt x="14" y="14"/>
                        <a:pt x="13" y="14"/>
                        <a:pt x="13" y="15"/>
                      </a:cubicBezTo>
                      <a:cubicBezTo>
                        <a:pt x="16" y="16"/>
                        <a:pt x="19" y="19"/>
                        <a:pt x="22" y="21"/>
                      </a:cubicBezTo>
                      <a:cubicBezTo>
                        <a:pt x="23" y="22"/>
                        <a:pt x="24" y="21"/>
                        <a:pt x="23" y="20"/>
                      </a:cubicBezTo>
                      <a:cubicBezTo>
                        <a:pt x="20" y="17"/>
                        <a:pt x="17" y="14"/>
                        <a:pt x="15" y="10"/>
                      </a:cubicBezTo>
                      <a:cubicBezTo>
                        <a:pt x="15" y="11"/>
                        <a:pt x="15" y="11"/>
                        <a:pt x="14" y="11"/>
                      </a:cubicBezTo>
                      <a:cubicBezTo>
                        <a:pt x="19" y="13"/>
                        <a:pt x="23" y="18"/>
                        <a:pt x="25" y="22"/>
                      </a:cubicBezTo>
                      <a:cubicBezTo>
                        <a:pt x="25" y="22"/>
                        <a:pt x="26" y="22"/>
                        <a:pt x="26" y="22"/>
                      </a:cubicBezTo>
                      <a:cubicBezTo>
                        <a:pt x="24" y="20"/>
                        <a:pt x="23" y="18"/>
                        <a:pt x="22" y="15"/>
                      </a:cubicBezTo>
                      <a:cubicBezTo>
                        <a:pt x="22" y="15"/>
                        <a:pt x="21" y="15"/>
                        <a:pt x="21" y="16"/>
                      </a:cubicBezTo>
                      <a:cubicBezTo>
                        <a:pt x="23" y="18"/>
                        <a:pt x="24" y="20"/>
                        <a:pt x="24" y="23"/>
                      </a:cubicBezTo>
                      <a:cubicBezTo>
                        <a:pt x="25" y="23"/>
                        <a:pt x="25" y="23"/>
                        <a:pt x="26" y="23"/>
                      </a:cubicBezTo>
                      <a:cubicBezTo>
                        <a:pt x="24" y="20"/>
                        <a:pt x="22" y="18"/>
                        <a:pt x="21" y="16"/>
                      </a:cubicBezTo>
                      <a:cubicBezTo>
                        <a:pt x="20" y="15"/>
                        <a:pt x="19" y="16"/>
                        <a:pt x="19" y="16"/>
                      </a:cubicBezTo>
                      <a:cubicBezTo>
                        <a:pt x="20" y="18"/>
                        <a:pt x="21" y="19"/>
                        <a:pt x="21" y="21"/>
                      </a:cubicBezTo>
                      <a:cubicBezTo>
                        <a:pt x="22" y="21"/>
                        <a:pt x="22" y="20"/>
                        <a:pt x="22" y="20"/>
                      </a:cubicBezTo>
                      <a:cubicBezTo>
                        <a:pt x="18" y="16"/>
                        <a:pt x="14" y="11"/>
                        <a:pt x="9" y="8"/>
                      </a:cubicBezTo>
                      <a:cubicBezTo>
                        <a:pt x="8" y="7"/>
                        <a:pt x="7" y="8"/>
                        <a:pt x="8" y="9"/>
                      </a:cubicBezTo>
                      <a:cubicBezTo>
                        <a:pt x="10" y="12"/>
                        <a:pt x="13" y="14"/>
                        <a:pt x="17" y="15"/>
                      </a:cubicBezTo>
                      <a:cubicBezTo>
                        <a:pt x="17" y="15"/>
                        <a:pt x="18" y="14"/>
                        <a:pt x="17" y="14"/>
                      </a:cubicBezTo>
                      <a:cubicBezTo>
                        <a:pt x="15" y="11"/>
                        <a:pt x="13" y="8"/>
                        <a:pt x="10" y="5"/>
                      </a:cubicBez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11" y="8"/>
                        <a:pt x="13" y="10"/>
                        <a:pt x="15" y="12"/>
                      </a:cubicBezTo>
                      <a:cubicBezTo>
                        <a:pt x="16" y="13"/>
                        <a:pt x="17" y="12"/>
                        <a:pt x="17" y="12"/>
                      </a:cubicBezTo>
                      <a:cubicBezTo>
                        <a:pt x="15" y="9"/>
                        <a:pt x="13" y="7"/>
                        <a:pt x="11" y="5"/>
                      </a:cubicBezTo>
                      <a:cubicBezTo>
                        <a:pt x="11" y="5"/>
                        <a:pt x="10" y="5"/>
                        <a:pt x="10" y="6"/>
                      </a:cubicBezTo>
                      <a:cubicBezTo>
                        <a:pt x="14" y="7"/>
                        <a:pt x="15" y="10"/>
                        <a:pt x="17" y="13"/>
                      </a:cubicBezTo>
                      <a:cubicBezTo>
                        <a:pt x="17" y="13"/>
                        <a:pt x="17" y="12"/>
                        <a:pt x="18" y="12"/>
                      </a:cubicBezTo>
                      <a:cubicBezTo>
                        <a:pt x="14" y="10"/>
                        <a:pt x="12" y="7"/>
                        <a:pt x="9" y="4"/>
                      </a:cubicBezTo>
                      <a:cubicBezTo>
                        <a:pt x="9" y="4"/>
                        <a:pt x="8" y="4"/>
                        <a:pt x="8" y="4"/>
                      </a:cubicBezTo>
                      <a:cubicBezTo>
                        <a:pt x="8" y="9"/>
                        <a:pt x="9" y="14"/>
                        <a:pt x="10" y="19"/>
                      </a:cubicBezTo>
                      <a:cubicBezTo>
                        <a:pt x="10" y="20"/>
                        <a:pt x="12" y="19"/>
                        <a:pt x="12" y="18"/>
                      </a:cubicBezTo>
                      <a:cubicBezTo>
                        <a:pt x="11" y="17"/>
                        <a:pt x="11" y="17"/>
                        <a:pt x="10" y="16"/>
                      </a:cubicBezTo>
                      <a:cubicBezTo>
                        <a:pt x="10" y="15"/>
                        <a:pt x="9" y="15"/>
                        <a:pt x="9" y="16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2"/>
                        <a:pt x="8" y="22"/>
                        <a:pt x="8" y="21"/>
                      </a:cubicBezTo>
                      <a:cubicBezTo>
                        <a:pt x="9" y="19"/>
                        <a:pt x="9" y="17"/>
                        <a:pt x="9" y="14"/>
                      </a:cubicBezTo>
                      <a:cubicBezTo>
                        <a:pt x="9" y="13"/>
                        <a:pt x="7" y="13"/>
                        <a:pt x="7" y="14"/>
                      </a:cubicBezTo>
                      <a:cubicBezTo>
                        <a:pt x="7" y="18"/>
                        <a:pt x="7" y="21"/>
                        <a:pt x="7" y="25"/>
                      </a:cubicBezTo>
                      <a:cubicBezTo>
                        <a:pt x="7" y="26"/>
                        <a:pt x="8" y="26"/>
                        <a:pt x="9" y="25"/>
                      </a:cubicBezTo>
                      <a:cubicBezTo>
                        <a:pt x="9" y="21"/>
                        <a:pt x="9" y="17"/>
                        <a:pt x="9" y="14"/>
                      </a:cubicBezTo>
                      <a:cubicBezTo>
                        <a:pt x="9" y="13"/>
                        <a:pt x="8" y="13"/>
                        <a:pt x="8" y="14"/>
                      </a:cubicBezTo>
                      <a:cubicBezTo>
                        <a:pt x="7" y="18"/>
                        <a:pt x="7" y="22"/>
                        <a:pt x="7" y="25"/>
                      </a:cubicBezTo>
                      <a:cubicBezTo>
                        <a:pt x="6" y="26"/>
                        <a:pt x="8" y="26"/>
                        <a:pt x="8" y="26"/>
                      </a:cubicBezTo>
                      <a:cubicBezTo>
                        <a:pt x="8" y="25"/>
                        <a:pt x="9" y="24"/>
                        <a:pt x="9" y="23"/>
                      </a:cubicBezTo>
                      <a:cubicBezTo>
                        <a:pt x="9" y="22"/>
                        <a:pt x="8" y="22"/>
                        <a:pt x="8" y="22"/>
                      </a:cubicBezTo>
                      <a:cubicBezTo>
                        <a:pt x="7" y="23"/>
                        <a:pt x="5" y="24"/>
                        <a:pt x="4" y="25"/>
                      </a:cubicBezTo>
                      <a:cubicBezTo>
                        <a:pt x="4" y="26"/>
                        <a:pt x="4" y="26"/>
                        <a:pt x="4" y="27"/>
                      </a:cubicBezTo>
                      <a:cubicBezTo>
                        <a:pt x="6" y="27"/>
                        <a:pt x="8" y="27"/>
                        <a:pt x="10" y="27"/>
                      </a:cubicBezTo>
                      <a:cubicBezTo>
                        <a:pt x="11" y="27"/>
                        <a:pt x="11" y="25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2" y="25"/>
                        <a:pt x="3" y="26"/>
                      </a:cubicBezTo>
                      <a:cubicBezTo>
                        <a:pt x="4" y="27"/>
                        <a:pt x="5" y="27"/>
                        <a:pt x="6" y="28"/>
                      </a:cubicBezTo>
                      <a:cubicBezTo>
                        <a:pt x="6" y="28"/>
                        <a:pt x="6" y="27"/>
                        <a:pt x="6" y="27"/>
                      </a:cubicBezTo>
                      <a:cubicBezTo>
                        <a:pt x="5" y="27"/>
                        <a:pt x="4" y="27"/>
                        <a:pt x="2" y="27"/>
                      </a:cubicBezTo>
                      <a:cubicBezTo>
                        <a:pt x="1" y="27"/>
                        <a:pt x="1" y="28"/>
                        <a:pt x="2" y="28"/>
                      </a:cubicBezTo>
                      <a:cubicBezTo>
                        <a:pt x="4" y="30"/>
                        <a:pt x="6" y="30"/>
                        <a:pt x="8" y="30"/>
                      </a:cubicBezTo>
                      <a:cubicBezTo>
                        <a:pt x="9" y="30"/>
                        <a:pt x="9" y="29"/>
                        <a:pt x="8" y="29"/>
                      </a:cubicBezTo>
                      <a:cubicBezTo>
                        <a:pt x="6" y="28"/>
                        <a:pt x="4" y="28"/>
                        <a:pt x="2" y="28"/>
                      </a:cubicBezTo>
                      <a:cubicBezTo>
                        <a:pt x="1" y="28"/>
                        <a:pt x="1" y="29"/>
                        <a:pt x="2" y="29"/>
                      </a:cubicBezTo>
                      <a:cubicBezTo>
                        <a:pt x="4" y="30"/>
                        <a:pt x="7" y="31"/>
                        <a:pt x="10" y="30"/>
                      </a:cubicBezTo>
                      <a:cubicBezTo>
                        <a:pt x="10" y="30"/>
                        <a:pt x="11" y="29"/>
                        <a:pt x="10" y="29"/>
                      </a:cubicBezTo>
                      <a:cubicBezTo>
                        <a:pt x="8" y="28"/>
                        <a:pt x="6" y="27"/>
                        <a:pt x="4" y="27"/>
                      </a:cubicBezTo>
                      <a:cubicBezTo>
                        <a:pt x="4" y="27"/>
                        <a:pt x="4" y="28"/>
                        <a:pt x="4" y="28"/>
                      </a:cubicBezTo>
                      <a:cubicBezTo>
                        <a:pt x="7" y="28"/>
                        <a:pt x="9" y="28"/>
                        <a:pt x="12" y="28"/>
                      </a:cubicBezTo>
                      <a:cubicBezTo>
                        <a:pt x="13" y="28"/>
                        <a:pt x="13" y="27"/>
                        <a:pt x="12" y="27"/>
                      </a:cubicBezTo>
                      <a:cubicBezTo>
                        <a:pt x="9" y="27"/>
                        <a:pt x="7" y="26"/>
                        <a:pt x="4" y="26"/>
                      </a:cubicBezTo>
                      <a:cubicBezTo>
                        <a:pt x="3" y="26"/>
                        <a:pt x="3" y="28"/>
                        <a:pt x="4" y="28"/>
                      </a:cubicBezTo>
                      <a:cubicBezTo>
                        <a:pt x="8" y="28"/>
                        <a:pt x="12" y="28"/>
                        <a:pt x="16" y="27"/>
                      </a:cubicBezTo>
                      <a:cubicBezTo>
                        <a:pt x="17" y="27"/>
                        <a:pt x="16" y="26"/>
                        <a:pt x="16" y="26"/>
                      </a:cubicBezTo>
                      <a:cubicBezTo>
                        <a:pt x="12" y="26"/>
                        <a:pt x="9" y="25"/>
                        <a:pt x="6" y="27"/>
                      </a:cubicBezTo>
                      <a:cubicBezTo>
                        <a:pt x="5" y="27"/>
                        <a:pt x="5" y="28"/>
                        <a:pt x="6" y="28"/>
                      </a:cubicBezTo>
                      <a:cubicBezTo>
                        <a:pt x="10" y="30"/>
                        <a:pt x="14" y="30"/>
                        <a:pt x="17" y="28"/>
                      </a:cubicBezTo>
                      <a:cubicBezTo>
                        <a:pt x="18" y="28"/>
                        <a:pt x="18" y="27"/>
                        <a:pt x="17" y="27"/>
                      </a:cubicBezTo>
                      <a:cubicBezTo>
                        <a:pt x="15" y="26"/>
                        <a:pt x="13" y="26"/>
                        <a:pt x="11" y="26"/>
                      </a:cubicBezTo>
                      <a:cubicBezTo>
                        <a:pt x="10" y="26"/>
                        <a:pt x="10" y="28"/>
                        <a:pt x="11" y="28"/>
                      </a:cubicBezTo>
                      <a:cubicBezTo>
                        <a:pt x="14" y="28"/>
                        <a:pt x="17" y="29"/>
                        <a:pt x="20" y="28"/>
                      </a:cubicBezTo>
                      <a:cubicBezTo>
                        <a:pt x="21" y="28"/>
                        <a:pt x="21" y="27"/>
                        <a:pt x="20" y="27"/>
                      </a:cubicBezTo>
                      <a:cubicBezTo>
                        <a:pt x="18" y="26"/>
                        <a:pt x="15" y="26"/>
                        <a:pt x="13" y="27"/>
                      </a:cubicBezTo>
                      <a:cubicBezTo>
                        <a:pt x="12" y="27"/>
                        <a:pt x="12" y="28"/>
                        <a:pt x="13" y="28"/>
                      </a:cubicBezTo>
                      <a:cubicBezTo>
                        <a:pt x="17" y="29"/>
                        <a:pt x="19" y="28"/>
                        <a:pt x="22" y="26"/>
                      </a:cubicBezTo>
                      <a:cubicBezTo>
                        <a:pt x="23" y="26"/>
                        <a:pt x="23" y="25"/>
                        <a:pt x="22" y="25"/>
                      </a:cubicBezTo>
                      <a:cubicBezTo>
                        <a:pt x="20" y="25"/>
                        <a:pt x="19" y="24"/>
                        <a:pt x="17" y="24"/>
                      </a:cubicBezTo>
                      <a:cubicBezTo>
                        <a:pt x="17" y="25"/>
                        <a:pt x="17" y="25"/>
                        <a:pt x="17" y="26"/>
                      </a:cubicBezTo>
                      <a:cubicBezTo>
                        <a:pt x="18" y="24"/>
                        <a:pt x="19" y="23"/>
                        <a:pt x="20" y="22"/>
                      </a:cubicBezTo>
                      <a:cubicBezTo>
                        <a:pt x="20" y="22"/>
                        <a:pt x="20" y="22"/>
                        <a:pt x="19" y="21"/>
                      </a:cubicBezTo>
                      <a:cubicBezTo>
                        <a:pt x="18" y="23"/>
                        <a:pt x="17" y="24"/>
                        <a:pt x="16" y="25"/>
                      </a:cubicBezTo>
                      <a:cubicBezTo>
                        <a:pt x="16" y="26"/>
                        <a:pt x="17" y="26"/>
                        <a:pt x="17" y="26"/>
                      </a:cubicBezTo>
                      <a:cubicBezTo>
                        <a:pt x="18" y="24"/>
                        <a:pt x="18" y="23"/>
                        <a:pt x="19" y="21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3"/>
                        <a:pt x="17" y="25"/>
                        <a:pt x="17" y="27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7"/>
                        <a:pt x="21" y="26"/>
                        <a:pt x="22" y="25"/>
                      </a:cubicBezTo>
                      <a:cubicBezTo>
                        <a:pt x="22" y="25"/>
                        <a:pt x="22" y="24"/>
                        <a:pt x="22" y="24"/>
                      </a:cubicBezTo>
                      <a:cubicBezTo>
                        <a:pt x="20" y="25"/>
                        <a:pt x="19" y="26"/>
                        <a:pt x="18" y="27"/>
                      </a:cubicBezTo>
                      <a:cubicBezTo>
                        <a:pt x="17" y="28"/>
                        <a:pt x="18" y="29"/>
                        <a:pt x="19" y="28"/>
                      </a:cubicBezTo>
                      <a:cubicBezTo>
                        <a:pt x="21" y="27"/>
                        <a:pt x="22" y="25"/>
                        <a:pt x="24" y="24"/>
                      </a:cubicBezTo>
                      <a:cubicBezTo>
                        <a:pt x="24" y="24"/>
                        <a:pt x="24" y="23"/>
                        <a:pt x="23" y="23"/>
                      </a:cubicBezTo>
                      <a:cubicBezTo>
                        <a:pt x="22" y="24"/>
                        <a:pt x="21" y="25"/>
                        <a:pt x="20" y="26"/>
                      </a:cubicBezTo>
                      <a:cubicBezTo>
                        <a:pt x="21" y="26"/>
                        <a:pt x="21" y="26"/>
                        <a:pt x="21" y="27"/>
                      </a:cubicBezTo>
                      <a:cubicBezTo>
                        <a:pt x="21" y="27"/>
                        <a:pt x="24" y="23"/>
                        <a:pt x="23" y="25"/>
                      </a:cubicBezTo>
                      <a:cubicBezTo>
                        <a:pt x="23" y="26"/>
                        <a:pt x="24" y="26"/>
                        <a:pt x="25" y="26"/>
                      </a:cubicBezTo>
                      <a:cubicBezTo>
                        <a:pt x="25" y="25"/>
                        <a:pt x="25" y="25"/>
                        <a:pt x="26" y="25"/>
                      </a:cubicBezTo>
                      <a:cubicBezTo>
                        <a:pt x="26" y="24"/>
                        <a:pt x="26" y="23"/>
                        <a:pt x="25" y="24"/>
                      </a:cubicBezTo>
                      <a:cubicBezTo>
                        <a:pt x="23" y="25"/>
                        <a:pt x="22" y="25"/>
                        <a:pt x="20" y="26"/>
                      </a:cubicBezTo>
                      <a:cubicBezTo>
                        <a:pt x="20" y="27"/>
                        <a:pt x="20" y="27"/>
                        <a:pt x="21" y="27"/>
                      </a:cubicBezTo>
                      <a:cubicBezTo>
                        <a:pt x="22" y="27"/>
                        <a:pt x="23" y="26"/>
                        <a:pt x="25" y="26"/>
                      </a:cubicBezTo>
                      <a:cubicBezTo>
                        <a:pt x="24" y="25"/>
                        <a:pt x="24" y="25"/>
                        <a:pt x="24" y="24"/>
                      </a:cubicBezTo>
                      <a:cubicBezTo>
                        <a:pt x="21" y="27"/>
                        <a:pt x="18" y="28"/>
                        <a:pt x="14" y="29"/>
                      </a:cubicBezTo>
                      <a:cubicBezTo>
                        <a:pt x="6" y="31"/>
                        <a:pt x="6" y="24"/>
                        <a:pt x="6" y="18"/>
                      </a:cubicBezTo>
                      <a:cubicBezTo>
                        <a:pt x="6" y="18"/>
                        <a:pt x="5" y="18"/>
                        <a:pt x="5" y="18"/>
                      </a:cubicBezTo>
                      <a:cubicBezTo>
                        <a:pt x="5" y="19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18"/>
                        <a:pt x="6" y="15"/>
                        <a:pt x="7" y="12"/>
                      </a:cubicBezTo>
                      <a:cubicBezTo>
                        <a:pt x="6" y="12"/>
                        <a:pt x="6" y="12"/>
                        <a:pt x="5" y="12"/>
                      </a:cubicBezTo>
                      <a:cubicBezTo>
                        <a:pt x="6" y="14"/>
                        <a:pt x="7" y="17"/>
                        <a:pt x="7" y="20"/>
                      </a:cubicBezTo>
                      <a:cubicBezTo>
                        <a:pt x="7" y="20"/>
                        <a:pt x="7" y="20"/>
                        <a:pt x="8" y="20"/>
                      </a:cubicBezTo>
                      <a:cubicBezTo>
                        <a:pt x="8" y="16"/>
                        <a:pt x="8" y="12"/>
                        <a:pt x="9" y="8"/>
                      </a:cubicBezTo>
                      <a:cubicBezTo>
                        <a:pt x="9" y="8"/>
                        <a:pt x="8" y="8"/>
                        <a:pt x="8" y="8"/>
                      </a:cubicBezTo>
                      <a:cubicBezTo>
                        <a:pt x="7" y="13"/>
                        <a:pt x="7" y="17"/>
                        <a:pt x="7" y="22"/>
                      </a:cubicBezTo>
                      <a:cubicBezTo>
                        <a:pt x="7" y="22"/>
                        <a:pt x="7" y="22"/>
                        <a:pt x="8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3"/>
                        <a:pt x="7" y="12"/>
                        <a:pt x="7" y="13"/>
                      </a:cubicBezTo>
                      <a:cubicBezTo>
                        <a:pt x="6" y="17"/>
                        <a:pt x="5" y="22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5"/>
                        <a:pt x="3" y="24"/>
                        <a:pt x="4" y="23"/>
                      </a:cubicBezTo>
                      <a:cubicBezTo>
                        <a:pt x="4" y="22"/>
                        <a:pt x="3" y="21"/>
                        <a:pt x="3" y="22"/>
                      </a:cubicBezTo>
                      <a:cubicBezTo>
                        <a:pt x="1" y="25"/>
                        <a:pt x="0" y="27"/>
                        <a:pt x="0" y="31"/>
                      </a:cubicBezTo>
                      <a:cubicBezTo>
                        <a:pt x="0" y="31"/>
                        <a:pt x="1" y="31"/>
                        <a:pt x="1" y="31"/>
                      </a:cubicBezTo>
                      <a:cubicBezTo>
                        <a:pt x="3" y="27"/>
                        <a:pt x="5" y="23"/>
                        <a:pt x="7" y="19"/>
                      </a:cubicBezTo>
                      <a:cubicBezTo>
                        <a:pt x="7" y="19"/>
                        <a:pt x="6" y="19"/>
                        <a:pt x="6" y="19"/>
                      </a:cubicBezTo>
                      <a:cubicBezTo>
                        <a:pt x="6" y="21"/>
                        <a:pt x="6" y="23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2"/>
                        <a:pt x="8" y="20"/>
                        <a:pt x="8" y="17"/>
                      </a:cubicBezTo>
                      <a:cubicBezTo>
                        <a:pt x="8" y="17"/>
                        <a:pt x="7" y="17"/>
                        <a:pt x="7" y="17"/>
                      </a:cubicBezTo>
                      <a:cubicBezTo>
                        <a:pt x="6" y="20"/>
                        <a:pt x="7" y="22"/>
                        <a:pt x="7" y="24"/>
                      </a:cubicBezTo>
                      <a:cubicBezTo>
                        <a:pt x="7" y="25"/>
                        <a:pt x="8" y="25"/>
                        <a:pt x="8" y="24"/>
                      </a:cubicBezTo>
                      <a:cubicBezTo>
                        <a:pt x="9" y="22"/>
                        <a:pt x="9" y="20"/>
                        <a:pt x="10" y="17"/>
                      </a:cubicBezTo>
                      <a:cubicBezTo>
                        <a:pt x="10" y="17"/>
                        <a:pt x="9" y="17"/>
                        <a:pt x="9" y="17"/>
                      </a:cubicBezTo>
                      <a:cubicBezTo>
                        <a:pt x="11" y="22"/>
                        <a:pt x="15" y="26"/>
                        <a:pt x="20" y="21"/>
                      </a:cubicBezTo>
                      <a:cubicBezTo>
                        <a:pt x="20" y="21"/>
                        <a:pt x="19" y="20"/>
                        <a:pt x="19" y="20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6" y="25"/>
                        <a:pt x="16" y="25"/>
                      </a:cubicBezTo>
                      <a:cubicBezTo>
                        <a:pt x="19" y="26"/>
                        <a:pt x="20" y="26"/>
                        <a:pt x="22" y="26"/>
                      </a:cubicBezTo>
                      <a:cubicBezTo>
                        <a:pt x="22" y="25"/>
                        <a:pt x="22" y="25"/>
                        <a:pt x="22" y="25"/>
                      </a:cubicBezTo>
                      <a:cubicBezTo>
                        <a:pt x="19" y="25"/>
                        <a:pt x="18" y="27"/>
                        <a:pt x="17" y="29"/>
                      </a:cubicBezTo>
                      <a:cubicBezTo>
                        <a:pt x="17" y="29"/>
                        <a:pt x="17" y="30"/>
                        <a:pt x="18" y="30"/>
                      </a:cubicBezTo>
                      <a:cubicBezTo>
                        <a:pt x="20" y="30"/>
                        <a:pt x="21" y="29"/>
                        <a:pt x="23" y="28"/>
                      </a:cubicBezTo>
                      <a:cubicBezTo>
                        <a:pt x="24" y="28"/>
                        <a:pt x="24" y="27"/>
                        <a:pt x="23" y="27"/>
                      </a:cubicBezTo>
                      <a:cubicBezTo>
                        <a:pt x="22" y="27"/>
                        <a:pt x="21" y="27"/>
                        <a:pt x="21" y="28"/>
                      </a:cubicBezTo>
                      <a:cubicBezTo>
                        <a:pt x="21" y="28"/>
                        <a:pt x="21" y="28"/>
                        <a:pt x="21" y="29"/>
                      </a:cubicBezTo>
                      <a:cubicBezTo>
                        <a:pt x="23" y="28"/>
                        <a:pt x="24" y="27"/>
                        <a:pt x="26" y="26"/>
                      </a:cubicBezTo>
                      <a:cubicBezTo>
                        <a:pt x="26" y="26"/>
                        <a:pt x="26" y="25"/>
                        <a:pt x="25" y="25"/>
                      </a:cubicBezTo>
                      <a:cubicBezTo>
                        <a:pt x="24" y="25"/>
                        <a:pt x="24" y="26"/>
                        <a:pt x="23" y="26"/>
                      </a:cubicBezTo>
                      <a:cubicBezTo>
                        <a:pt x="23" y="26"/>
                        <a:pt x="23" y="27"/>
                        <a:pt x="24" y="27"/>
                      </a:cubicBezTo>
                      <a:cubicBezTo>
                        <a:pt x="24" y="26"/>
                        <a:pt x="25" y="24"/>
                        <a:pt x="26" y="23"/>
                      </a:cubicBezTo>
                      <a:cubicBezTo>
                        <a:pt x="26" y="23"/>
                        <a:pt x="26" y="23"/>
                        <a:pt x="25" y="22"/>
                      </a:cubicBezTo>
                      <a:cubicBezTo>
                        <a:pt x="25" y="23"/>
                        <a:pt x="24" y="24"/>
                        <a:pt x="24" y="24"/>
                      </a:cubicBezTo>
                      <a:cubicBezTo>
                        <a:pt x="23" y="25"/>
                        <a:pt x="24" y="26"/>
                        <a:pt x="25" y="25"/>
                      </a:cubicBezTo>
                      <a:cubicBezTo>
                        <a:pt x="26" y="25"/>
                        <a:pt x="26" y="24"/>
                        <a:pt x="27" y="23"/>
                      </a:cubicBezTo>
                      <a:cubicBezTo>
                        <a:pt x="27" y="23"/>
                        <a:pt x="27" y="23"/>
                        <a:pt x="26" y="23"/>
                      </a:cubicBezTo>
                      <a:cubicBezTo>
                        <a:pt x="26" y="23"/>
                        <a:pt x="26" y="24"/>
                        <a:pt x="25" y="25"/>
                      </a:cubicBezTo>
                      <a:cubicBezTo>
                        <a:pt x="25" y="25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5"/>
                        <a:pt x="28" y="24"/>
                        <a:pt x="27" y="24"/>
                      </a:cubicBezTo>
                      <a:cubicBezTo>
                        <a:pt x="23" y="21"/>
                        <a:pt x="19" y="18"/>
                        <a:pt x="15" y="15"/>
                      </a:cubicBezTo>
                      <a:cubicBezTo>
                        <a:pt x="14" y="15"/>
                        <a:pt x="14" y="15"/>
                        <a:pt x="14" y="16"/>
                      </a:cubicBezTo>
                      <a:cubicBezTo>
                        <a:pt x="12" y="18"/>
                        <a:pt x="12" y="20"/>
                        <a:pt x="12" y="23"/>
                      </a:cubicBezTo>
                      <a:cubicBezTo>
                        <a:pt x="12" y="24"/>
                        <a:pt x="14" y="24"/>
                        <a:pt x="14" y="23"/>
                      </a:cubicBezTo>
                      <a:cubicBezTo>
                        <a:pt x="14" y="20"/>
                        <a:pt x="14" y="18"/>
                        <a:pt x="13" y="15"/>
                      </a:cubicBezTo>
                      <a:cubicBezTo>
                        <a:pt x="13" y="15"/>
                        <a:pt x="12" y="15"/>
                        <a:pt x="12" y="16"/>
                      </a:cubicBezTo>
                      <a:cubicBezTo>
                        <a:pt x="13" y="18"/>
                        <a:pt x="14" y="20"/>
                        <a:pt x="15" y="23"/>
                      </a:cubicBezTo>
                      <a:cubicBezTo>
                        <a:pt x="16" y="22"/>
                        <a:pt x="16" y="22"/>
                        <a:pt x="17" y="22"/>
                      </a:cubicBezTo>
                      <a:cubicBezTo>
                        <a:pt x="16" y="21"/>
                        <a:pt x="15" y="20"/>
                        <a:pt x="14" y="18"/>
                      </a:cubicBezTo>
                      <a:cubicBezTo>
                        <a:pt x="14" y="18"/>
                        <a:pt x="13" y="18"/>
                        <a:pt x="13" y="18"/>
                      </a:cubicBezTo>
                      <a:cubicBezTo>
                        <a:pt x="12" y="21"/>
                        <a:pt x="12" y="24"/>
                        <a:pt x="12" y="26"/>
                      </a:cubicBezTo>
                      <a:cubicBezTo>
                        <a:pt x="12" y="27"/>
                        <a:pt x="14" y="27"/>
                        <a:pt x="14" y="26"/>
                      </a:cubicBezTo>
                      <a:cubicBezTo>
                        <a:pt x="14" y="25"/>
                        <a:pt x="15" y="24"/>
                        <a:pt x="15" y="23"/>
                      </a:cubicBezTo>
                      <a:cubicBezTo>
                        <a:pt x="15" y="23"/>
                        <a:pt x="14" y="23"/>
                        <a:pt x="14" y="22"/>
                      </a:cubicBezTo>
                      <a:cubicBezTo>
                        <a:pt x="14" y="24"/>
                        <a:pt x="14" y="25"/>
                        <a:pt x="14" y="26"/>
                      </a:cubicBezTo>
                      <a:cubicBezTo>
                        <a:pt x="14" y="27"/>
                        <a:pt x="15" y="27"/>
                        <a:pt x="15" y="26"/>
                      </a:cubicBezTo>
                      <a:cubicBezTo>
                        <a:pt x="15" y="25"/>
                        <a:pt x="16" y="23"/>
                        <a:pt x="16" y="22"/>
                      </a:cubicBezTo>
                      <a:cubicBezTo>
                        <a:pt x="16" y="22"/>
                        <a:pt x="15" y="22"/>
                        <a:pt x="15" y="22"/>
                      </a:cubicBezTo>
                      <a:cubicBezTo>
                        <a:pt x="15" y="23"/>
                        <a:pt x="15" y="24"/>
                        <a:pt x="16" y="25"/>
                      </a:cubicBezTo>
                      <a:cubicBezTo>
                        <a:pt x="16" y="26"/>
                        <a:pt x="17" y="26"/>
                        <a:pt x="17" y="25"/>
                      </a:cubicBezTo>
                      <a:cubicBezTo>
                        <a:pt x="17" y="23"/>
                        <a:pt x="17" y="22"/>
                        <a:pt x="19" y="21"/>
                      </a:cubicBezTo>
                      <a:cubicBezTo>
                        <a:pt x="20" y="22"/>
                        <a:pt x="20" y="23"/>
                        <a:pt x="21" y="24"/>
                      </a:cubicBezTo>
                      <a:cubicBezTo>
                        <a:pt x="22" y="25"/>
                        <a:pt x="23" y="24"/>
                        <a:pt x="22" y="24"/>
                      </a:cubicBezTo>
                      <a:cubicBezTo>
                        <a:pt x="21" y="21"/>
                        <a:pt x="21" y="18"/>
                        <a:pt x="20" y="16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9" y="16"/>
                        <a:pt x="19" y="16"/>
                        <a:pt x="18" y="16"/>
                      </a:cubicBezTo>
                      <a:cubicBezTo>
                        <a:pt x="18" y="16"/>
                        <a:pt x="18" y="18"/>
                        <a:pt x="19" y="17"/>
                      </a:cubicBezTo>
                      <a:cubicBezTo>
                        <a:pt x="18" y="18"/>
                        <a:pt x="21" y="23"/>
                        <a:pt x="21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2"/>
                        <a:pt x="20" y="20"/>
                        <a:pt x="19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6" y="20"/>
                        <a:pt x="15" y="22"/>
                        <a:pt x="16" y="25"/>
                      </a:cubicBezTo>
                      <a:cubicBezTo>
                        <a:pt x="16" y="25"/>
                        <a:pt x="16" y="25"/>
                        <a:pt x="17" y="25"/>
                      </a:cubicBezTo>
                      <a:cubicBezTo>
                        <a:pt x="17" y="24"/>
                        <a:pt x="16" y="22"/>
                        <a:pt x="16" y="21"/>
                      </a:cubicBezTo>
                      <a:cubicBezTo>
                        <a:pt x="16" y="21"/>
                        <a:pt x="15" y="21"/>
                        <a:pt x="15" y="21"/>
                      </a:cubicBezTo>
                      <a:cubicBezTo>
                        <a:pt x="14" y="23"/>
                        <a:pt x="14" y="24"/>
                        <a:pt x="14" y="26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5"/>
                        <a:pt x="15" y="24"/>
                        <a:pt x="15" y="22"/>
                      </a:cubicBezTo>
                      <a:cubicBezTo>
                        <a:pt x="15" y="22"/>
                        <a:pt x="14" y="22"/>
                        <a:pt x="14" y="22"/>
                      </a:cubicBezTo>
                      <a:cubicBezTo>
                        <a:pt x="13" y="24"/>
                        <a:pt x="13" y="25"/>
                        <a:pt x="12" y="26"/>
                      </a:cubicBezTo>
                      <a:cubicBezTo>
                        <a:pt x="13" y="26"/>
                        <a:pt x="13" y="26"/>
                        <a:pt x="14" y="26"/>
                      </a:cubicBezTo>
                      <a:cubicBezTo>
                        <a:pt x="14" y="24"/>
                        <a:pt x="14" y="22"/>
                        <a:pt x="14" y="19"/>
                      </a:cubicBezTo>
                      <a:cubicBezTo>
                        <a:pt x="14" y="19"/>
                        <a:pt x="13" y="19"/>
                        <a:pt x="13" y="19"/>
                      </a:cubicBezTo>
                      <a:cubicBezTo>
                        <a:pt x="14" y="20"/>
                        <a:pt x="15" y="21"/>
                        <a:pt x="15" y="23"/>
                      </a:cubicBezTo>
                      <a:cubicBezTo>
                        <a:pt x="16" y="23"/>
                        <a:pt x="17" y="23"/>
                        <a:pt x="17" y="22"/>
                      </a:cubicBezTo>
                      <a:cubicBezTo>
                        <a:pt x="16" y="20"/>
                        <a:pt x="15" y="17"/>
                        <a:pt x="13" y="15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2" y="18"/>
                        <a:pt x="12" y="21"/>
                        <a:pt x="12" y="23"/>
                      </a:cubicBezTo>
                      <a:cubicBezTo>
                        <a:pt x="13" y="23"/>
                        <a:pt x="13" y="23"/>
                        <a:pt x="14" y="23"/>
                      </a:cubicBezTo>
                      <a:cubicBezTo>
                        <a:pt x="13" y="9"/>
                        <a:pt x="22" y="26"/>
                        <a:pt x="26" y="24"/>
                      </a:cubicBezTo>
                      <a:cubicBezTo>
                        <a:pt x="26" y="25"/>
                        <a:pt x="26" y="25"/>
                        <a:pt x="27" y="25"/>
                      </a:cubicBezTo>
                      <a:cubicBezTo>
                        <a:pt x="27" y="24"/>
                        <a:pt x="27" y="24"/>
                        <a:pt x="28" y="23"/>
                      </a:cubicBezTo>
                      <a:cubicBezTo>
                        <a:pt x="28" y="22"/>
                        <a:pt x="27" y="22"/>
                        <a:pt x="27" y="22"/>
                      </a:cubicBezTo>
                      <a:cubicBezTo>
                        <a:pt x="25" y="23"/>
                        <a:pt x="25" y="23"/>
                        <a:pt x="24" y="24"/>
                      </a:cubicBezTo>
                      <a:cubicBezTo>
                        <a:pt x="24" y="25"/>
                        <a:pt x="24" y="25"/>
                        <a:pt x="25" y="25"/>
                      </a:cubicBezTo>
                      <a:cubicBezTo>
                        <a:pt x="25" y="25"/>
                        <a:pt x="26" y="24"/>
                        <a:pt x="26" y="23"/>
                      </a:cubicBezTo>
                      <a:cubicBezTo>
                        <a:pt x="27" y="23"/>
                        <a:pt x="26" y="22"/>
                        <a:pt x="25" y="22"/>
                      </a:cubicBezTo>
                      <a:cubicBezTo>
                        <a:pt x="24" y="24"/>
                        <a:pt x="23" y="25"/>
                        <a:pt x="22" y="26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4" y="27"/>
                        <a:pt x="25" y="27"/>
                        <a:pt x="26" y="26"/>
                      </a:cubicBezTo>
                      <a:cubicBezTo>
                        <a:pt x="25" y="26"/>
                        <a:pt x="25" y="26"/>
                        <a:pt x="25" y="25"/>
                      </a:cubicBezTo>
                      <a:cubicBezTo>
                        <a:pt x="23" y="26"/>
                        <a:pt x="22" y="27"/>
                        <a:pt x="20" y="28"/>
                      </a:cubicBezTo>
                      <a:cubicBezTo>
                        <a:pt x="20" y="28"/>
                        <a:pt x="20" y="29"/>
                        <a:pt x="21" y="29"/>
                      </a:cubicBezTo>
                      <a:cubicBezTo>
                        <a:pt x="22" y="29"/>
                        <a:pt x="23" y="29"/>
                        <a:pt x="23" y="28"/>
                      </a:cubicBezTo>
                      <a:cubicBezTo>
                        <a:pt x="23" y="28"/>
                        <a:pt x="23" y="28"/>
                        <a:pt x="23" y="27"/>
                      </a:cubicBezTo>
                      <a:cubicBezTo>
                        <a:pt x="19" y="28"/>
                        <a:pt x="19" y="27"/>
                        <a:pt x="22" y="26"/>
                      </a:cubicBezTo>
                      <a:cubicBezTo>
                        <a:pt x="23" y="25"/>
                        <a:pt x="22" y="24"/>
                        <a:pt x="22" y="24"/>
                      </a:cubicBezTo>
                      <a:cubicBezTo>
                        <a:pt x="18" y="25"/>
                        <a:pt x="16" y="24"/>
                        <a:pt x="20" y="21"/>
                      </a:cubicBezTo>
                      <a:cubicBezTo>
                        <a:pt x="19" y="21"/>
                        <a:pt x="19" y="21"/>
                        <a:pt x="19" y="20"/>
                      </a:cubicBezTo>
                      <a:cubicBezTo>
                        <a:pt x="14" y="22"/>
                        <a:pt x="11" y="21"/>
                        <a:pt x="10" y="17"/>
                      </a:cubicBezTo>
                      <a:cubicBezTo>
                        <a:pt x="10" y="17"/>
                        <a:pt x="9" y="16"/>
                        <a:pt x="9" y="17"/>
                      </a:cubicBezTo>
                      <a:cubicBezTo>
                        <a:pt x="8" y="19"/>
                        <a:pt x="7" y="21"/>
                        <a:pt x="7" y="24"/>
                      </a:cubicBezTo>
                      <a:cubicBezTo>
                        <a:pt x="7" y="24"/>
                        <a:pt x="8" y="24"/>
                        <a:pt x="8" y="24"/>
                      </a:cubicBezTo>
                      <a:cubicBezTo>
                        <a:pt x="8" y="22"/>
                        <a:pt x="8" y="20"/>
                        <a:pt x="8" y="17"/>
                      </a:cubicBezTo>
                      <a:cubicBezTo>
                        <a:pt x="8" y="16"/>
                        <a:pt x="7" y="17"/>
                        <a:pt x="7" y="17"/>
                      </a:cubicBezTo>
                      <a:cubicBezTo>
                        <a:pt x="6" y="20"/>
                        <a:pt x="6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3"/>
                        <a:pt x="7" y="21"/>
                        <a:pt x="7" y="19"/>
                      </a:cubicBezTo>
                      <a:cubicBezTo>
                        <a:pt x="7" y="18"/>
                        <a:pt x="6" y="18"/>
                        <a:pt x="6" y="19"/>
                      </a:cubicBezTo>
                      <a:cubicBezTo>
                        <a:pt x="4" y="23"/>
                        <a:pt x="2" y="26"/>
                        <a:pt x="0" y="30"/>
                      </a:cubicBezTo>
                      <a:cubicBezTo>
                        <a:pt x="0" y="30"/>
                        <a:pt x="1" y="30"/>
                        <a:pt x="1" y="31"/>
                      </a:cubicBezTo>
                      <a:cubicBezTo>
                        <a:pt x="1" y="28"/>
                        <a:pt x="2" y="25"/>
                        <a:pt x="4" y="23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2" y="23"/>
                        <a:pt x="2" y="24"/>
                        <a:pt x="1" y="25"/>
                      </a:cubicBezTo>
                      <a:cubicBezTo>
                        <a:pt x="1" y="25"/>
                        <a:pt x="2" y="26"/>
                        <a:pt x="2" y="26"/>
                      </a:cubicBezTo>
                      <a:cubicBezTo>
                        <a:pt x="6" y="22"/>
                        <a:pt x="7" y="18"/>
                        <a:pt x="9" y="13"/>
                      </a:cubicBezTo>
                      <a:cubicBezTo>
                        <a:pt x="8" y="13"/>
                        <a:pt x="8" y="13"/>
                        <a:pt x="7" y="13"/>
                      </a:cubicBezTo>
                      <a:cubicBezTo>
                        <a:pt x="7" y="16"/>
                        <a:pt x="6" y="19"/>
                        <a:pt x="6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9" y="17"/>
                        <a:pt x="9" y="13"/>
                        <a:pt x="9" y="8"/>
                      </a:cubicBezTo>
                      <a:cubicBezTo>
                        <a:pt x="9" y="7"/>
                        <a:pt x="8" y="7"/>
                        <a:pt x="8" y="8"/>
                      </a:cubicBezTo>
                      <a:cubicBezTo>
                        <a:pt x="6" y="12"/>
                        <a:pt x="6" y="16"/>
                        <a:pt x="7" y="20"/>
                      </a:cubicBezTo>
                      <a:cubicBezTo>
                        <a:pt x="7" y="21"/>
                        <a:pt x="8" y="21"/>
                        <a:pt x="8" y="20"/>
                      </a:cubicBezTo>
                      <a:cubicBezTo>
                        <a:pt x="8" y="17"/>
                        <a:pt x="8" y="14"/>
                        <a:pt x="7" y="11"/>
                      </a:cubicBezTo>
                      <a:cubicBezTo>
                        <a:pt x="7" y="11"/>
                        <a:pt x="6" y="11"/>
                        <a:pt x="5" y="11"/>
                      </a:cubicBezTo>
                      <a:cubicBezTo>
                        <a:pt x="5" y="15"/>
                        <a:pt x="5" y="18"/>
                        <a:pt x="5" y="22"/>
                      </a:cubicBezTo>
                      <a:cubicBezTo>
                        <a:pt x="5" y="23"/>
                        <a:pt x="6" y="23"/>
                        <a:pt x="6" y="22"/>
                      </a:cubicBezTo>
                      <a:cubicBezTo>
                        <a:pt x="6" y="21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5" y="18"/>
                      </a:cubicBezTo>
                      <a:cubicBezTo>
                        <a:pt x="4" y="23"/>
                        <a:pt x="3" y="29"/>
                        <a:pt x="9" y="31"/>
                      </a:cubicBezTo>
                      <a:cubicBezTo>
                        <a:pt x="14" y="32"/>
                        <a:pt x="21" y="29"/>
                        <a:pt x="25" y="25"/>
                      </a:cubicBezTo>
                      <a:cubicBezTo>
                        <a:pt x="26" y="25"/>
                        <a:pt x="25" y="24"/>
                        <a:pt x="24" y="24"/>
                      </a:cubicBezTo>
                      <a:cubicBezTo>
                        <a:pt x="23" y="25"/>
                        <a:pt x="21" y="26"/>
                        <a:pt x="20" y="26"/>
                      </a:cubicBezTo>
                      <a:cubicBezTo>
                        <a:pt x="19" y="27"/>
                        <a:pt x="20" y="28"/>
                        <a:pt x="21" y="27"/>
                      </a:cubicBezTo>
                      <a:cubicBezTo>
                        <a:pt x="22" y="27"/>
                        <a:pt x="24" y="26"/>
                        <a:pt x="26" y="25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4" y="24"/>
                        <a:pt x="24" y="24"/>
                        <a:pt x="24" y="25"/>
                      </a:cubicBezTo>
                      <a:cubicBezTo>
                        <a:pt x="24" y="25"/>
                        <a:pt x="24" y="25"/>
                        <a:pt x="25" y="26"/>
                      </a:cubicBezTo>
                      <a:cubicBezTo>
                        <a:pt x="25" y="24"/>
                        <a:pt x="25" y="24"/>
                        <a:pt x="25" y="23"/>
                      </a:cubicBezTo>
                      <a:cubicBezTo>
                        <a:pt x="25" y="22"/>
                        <a:pt x="24" y="22"/>
                        <a:pt x="24" y="22"/>
                      </a:cubicBez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2" y="26"/>
                        <a:pt x="23" y="25"/>
                        <a:pt x="24" y="24"/>
                      </a:cubicBezTo>
                      <a:cubicBezTo>
                        <a:pt x="25" y="23"/>
                        <a:pt x="24" y="22"/>
                        <a:pt x="23" y="23"/>
                      </a:cubicBezTo>
                      <a:cubicBezTo>
                        <a:pt x="22" y="24"/>
                        <a:pt x="20" y="26"/>
                        <a:pt x="18" y="27"/>
                      </a:cubicBezTo>
                      <a:cubicBezTo>
                        <a:pt x="18" y="27"/>
                        <a:pt x="19" y="28"/>
                        <a:pt x="19" y="28"/>
                      </a:cubicBezTo>
                      <a:cubicBezTo>
                        <a:pt x="20" y="27"/>
                        <a:pt x="21" y="26"/>
                        <a:pt x="23" y="25"/>
                      </a:cubicBezTo>
                      <a:cubicBezTo>
                        <a:pt x="23" y="24"/>
                        <a:pt x="22" y="23"/>
                        <a:pt x="22" y="24"/>
                      </a:cubicBezTo>
                      <a:cubicBezTo>
                        <a:pt x="20" y="25"/>
                        <a:pt x="19" y="25"/>
                        <a:pt x="17" y="26"/>
                      </a:cubicBezTo>
                      <a:cubicBezTo>
                        <a:pt x="17" y="27"/>
                        <a:pt x="18" y="27"/>
                        <a:pt x="18" y="27"/>
                      </a:cubicBezTo>
                      <a:cubicBezTo>
                        <a:pt x="20" y="25"/>
                        <a:pt x="20" y="23"/>
                        <a:pt x="20" y="21"/>
                      </a:cubicBezTo>
                      <a:cubicBezTo>
                        <a:pt x="19" y="20"/>
                        <a:pt x="19" y="20"/>
                        <a:pt x="18" y="20"/>
                      </a:cubicBezTo>
                      <a:cubicBezTo>
                        <a:pt x="17" y="22"/>
                        <a:pt x="16" y="24"/>
                        <a:pt x="16" y="26"/>
                      </a:cubicBezTo>
                      <a:cubicBezTo>
                        <a:pt x="16" y="26"/>
                        <a:pt x="17" y="27"/>
                        <a:pt x="17" y="26"/>
                      </a:cubicBezTo>
                      <a:cubicBezTo>
                        <a:pt x="18" y="25"/>
                        <a:pt x="19" y="23"/>
                        <a:pt x="20" y="22"/>
                      </a:cubicBezTo>
                      <a:cubicBezTo>
                        <a:pt x="21" y="21"/>
                        <a:pt x="20" y="21"/>
                        <a:pt x="19" y="21"/>
                      </a:cubicBezTo>
                      <a:cubicBezTo>
                        <a:pt x="18" y="22"/>
                        <a:pt x="17" y="23"/>
                        <a:pt x="16" y="25"/>
                      </a:cubicBezTo>
                      <a:cubicBezTo>
                        <a:pt x="16" y="25"/>
                        <a:pt x="16" y="26"/>
                        <a:pt x="17" y="26"/>
                      </a:cubicBezTo>
                      <a:cubicBezTo>
                        <a:pt x="18" y="26"/>
                        <a:pt x="20" y="26"/>
                        <a:pt x="22" y="26"/>
                      </a:cubicBezTo>
                      <a:cubicBezTo>
                        <a:pt x="22" y="26"/>
                        <a:pt x="22" y="26"/>
                        <a:pt x="21" y="25"/>
                      </a:cubicBezTo>
                      <a:cubicBezTo>
                        <a:pt x="19" y="27"/>
                        <a:pt x="16" y="27"/>
                        <a:pt x="13" y="27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8" y="27"/>
                        <a:pt x="20" y="28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17" y="27"/>
                        <a:pt x="14" y="27"/>
                        <a:pt x="11" y="26"/>
                      </a:cubicBezTo>
                      <a:cubicBezTo>
                        <a:pt x="11" y="27"/>
                        <a:pt x="11" y="27"/>
                        <a:pt x="11" y="28"/>
                      </a:cubicBezTo>
                      <a:cubicBezTo>
                        <a:pt x="13" y="28"/>
                        <a:pt x="15" y="28"/>
                        <a:pt x="17" y="28"/>
                      </a:cubicBezTo>
                      <a:cubicBezTo>
                        <a:pt x="17" y="28"/>
                        <a:pt x="17" y="28"/>
                        <a:pt x="17" y="27"/>
                      </a:cubicBezTo>
                      <a:cubicBezTo>
                        <a:pt x="13" y="29"/>
                        <a:pt x="10" y="28"/>
                        <a:pt x="6" y="27"/>
                      </a:cubicBezTo>
                      <a:cubicBezTo>
                        <a:pt x="6" y="27"/>
                        <a:pt x="6" y="28"/>
                        <a:pt x="6" y="28"/>
                      </a:cubicBezTo>
                      <a:cubicBezTo>
                        <a:pt x="10" y="27"/>
                        <a:pt x="12" y="27"/>
                        <a:pt x="16" y="27"/>
                      </a:cubicBezTo>
                      <a:cubicBezTo>
                        <a:pt x="15" y="27"/>
                        <a:pt x="15" y="26"/>
                        <a:pt x="15" y="26"/>
                      </a:cubicBezTo>
                      <a:cubicBezTo>
                        <a:pt x="11" y="27"/>
                        <a:pt x="8" y="26"/>
                        <a:pt x="4" y="26"/>
                      </a:cubicBezTo>
                      <a:cubicBezTo>
                        <a:pt x="4" y="27"/>
                        <a:pt x="4" y="27"/>
                        <a:pt x="4" y="28"/>
                      </a:cubicBezTo>
                      <a:cubicBezTo>
                        <a:pt x="6" y="28"/>
                        <a:pt x="9" y="28"/>
                        <a:pt x="12" y="28"/>
                      </a:cubicBezTo>
                      <a:cubicBezTo>
                        <a:pt x="12" y="28"/>
                        <a:pt x="12" y="28"/>
                        <a:pt x="12" y="27"/>
                      </a:cubicBezTo>
                      <a:cubicBezTo>
                        <a:pt x="9" y="27"/>
                        <a:pt x="7" y="27"/>
                        <a:pt x="4" y="27"/>
                      </a:cubicBezTo>
                      <a:cubicBezTo>
                        <a:pt x="3" y="27"/>
                        <a:pt x="3" y="28"/>
                        <a:pt x="4" y="28"/>
                      </a:cubicBezTo>
                      <a:cubicBezTo>
                        <a:pt x="6" y="29"/>
                        <a:pt x="8" y="29"/>
                        <a:pt x="9" y="30"/>
                      </a:cubicBezTo>
                      <a:cubicBezTo>
                        <a:pt x="10" y="30"/>
                        <a:pt x="10" y="29"/>
                        <a:pt x="10" y="29"/>
                      </a:cubicBezTo>
                      <a:cubicBezTo>
                        <a:pt x="7" y="29"/>
                        <a:pt x="5" y="29"/>
                        <a:pt x="2" y="28"/>
                      </a:cubicBezTo>
                      <a:cubicBezTo>
                        <a:pt x="2" y="28"/>
                        <a:pt x="2" y="29"/>
                        <a:pt x="2" y="29"/>
                      </a:cubicBezTo>
                      <a:cubicBezTo>
                        <a:pt x="4" y="29"/>
                        <a:pt x="6" y="30"/>
                        <a:pt x="8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ubicBezTo>
                        <a:pt x="6" y="29"/>
                        <a:pt x="4" y="28"/>
                        <a:pt x="2" y="27"/>
                      </a:cubicBezTo>
                      <a:cubicBezTo>
                        <a:pt x="2" y="28"/>
                        <a:pt x="2" y="28"/>
                        <a:pt x="2" y="29"/>
                      </a:cubicBezTo>
                      <a:cubicBezTo>
                        <a:pt x="4" y="29"/>
                        <a:pt x="5" y="28"/>
                        <a:pt x="6" y="28"/>
                      </a:cubicBezTo>
                      <a:cubicBezTo>
                        <a:pt x="7" y="28"/>
                        <a:pt x="7" y="28"/>
                        <a:pt x="7" y="27"/>
                      </a:cubicBezTo>
                      <a:cubicBezTo>
                        <a:pt x="6" y="26"/>
                        <a:pt x="5" y="26"/>
                        <a:pt x="4" y="25"/>
                      </a:cubicBezTo>
                      <a:cubicBezTo>
                        <a:pt x="4" y="25"/>
                        <a:pt x="4" y="26"/>
                        <a:pt x="3" y="26"/>
                      </a:cubicBezTo>
                      <a:cubicBezTo>
                        <a:pt x="5" y="26"/>
                        <a:pt x="8" y="26"/>
                        <a:pt x="10" y="27"/>
                      </a:cubicBezTo>
                      <a:cubicBezTo>
                        <a:pt x="10" y="26"/>
                        <a:pt x="10" y="26"/>
                        <a:pt x="10" y="25"/>
                      </a:cubicBezTo>
                      <a:cubicBezTo>
                        <a:pt x="8" y="25"/>
                        <a:pt x="6" y="25"/>
                        <a:pt x="4" y="25"/>
                      </a:cubicBezTo>
                      <a:cubicBezTo>
                        <a:pt x="3" y="25"/>
                        <a:pt x="3" y="27"/>
                        <a:pt x="4" y="27"/>
                      </a:cubicBezTo>
                      <a:cubicBezTo>
                        <a:pt x="7" y="27"/>
                        <a:pt x="10" y="26"/>
                        <a:pt x="9" y="22"/>
                      </a:cubicBezTo>
                      <a:cubicBezTo>
                        <a:pt x="9" y="22"/>
                        <a:pt x="8" y="21"/>
                        <a:pt x="8" y="22"/>
                      </a:cubicBezTo>
                      <a:cubicBezTo>
                        <a:pt x="7" y="24"/>
                        <a:pt x="7" y="24"/>
                        <a:pt x="7" y="25"/>
                      </a:cubicBezTo>
                      <a:cubicBezTo>
                        <a:pt x="7" y="25"/>
                        <a:pt x="7" y="25"/>
                        <a:pt x="8" y="25"/>
                      </a:cubicBezTo>
                      <a:cubicBezTo>
                        <a:pt x="8" y="22"/>
                        <a:pt x="9" y="18"/>
                        <a:pt x="9" y="14"/>
                      </a:cubicBezTo>
                      <a:cubicBezTo>
                        <a:pt x="9" y="14"/>
                        <a:pt x="8" y="14"/>
                        <a:pt x="8" y="14"/>
                      </a:cubicBezTo>
                      <a:cubicBezTo>
                        <a:pt x="8" y="17"/>
                        <a:pt x="8" y="21"/>
                        <a:pt x="7" y="25"/>
                      </a:cubicBezTo>
                      <a:cubicBezTo>
                        <a:pt x="8" y="25"/>
                        <a:pt x="8" y="25"/>
                        <a:pt x="9" y="25"/>
                      </a:cubicBezTo>
                      <a:cubicBezTo>
                        <a:pt x="9" y="21"/>
                        <a:pt x="9" y="18"/>
                        <a:pt x="9" y="14"/>
                      </a:cubicBezTo>
                      <a:cubicBezTo>
                        <a:pt x="8" y="14"/>
                        <a:pt x="8" y="14"/>
                        <a:pt x="7" y="14"/>
                      </a:cubicBezTo>
                      <a:cubicBezTo>
                        <a:pt x="8" y="17"/>
                        <a:pt x="7" y="19"/>
                        <a:pt x="7" y="21"/>
                      </a:cubicBezTo>
                      <a:cubicBezTo>
                        <a:pt x="7" y="21"/>
                        <a:pt x="8" y="21"/>
                        <a:pt x="8" y="21"/>
                      </a:cubicBezTo>
                      <a:cubicBezTo>
                        <a:pt x="8" y="21"/>
                        <a:pt x="9" y="15"/>
                        <a:pt x="10" y="19"/>
                      </a:cubicBezTo>
                      <a:cubicBezTo>
                        <a:pt x="11" y="19"/>
                        <a:pt x="11" y="19"/>
                        <a:pt x="12" y="18"/>
                      </a:cubicBezTo>
                      <a:cubicBezTo>
                        <a:pt x="10" y="14"/>
                        <a:pt x="10" y="9"/>
                        <a:pt x="9" y="4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11" y="8"/>
                        <a:pt x="14" y="11"/>
                        <a:pt x="17" y="13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6" y="9"/>
                        <a:pt x="15" y="6"/>
                        <a:pt x="11" y="5"/>
                      </a:cubicBezTo>
                      <a:cubicBezTo>
                        <a:pt x="10" y="4"/>
                        <a:pt x="9" y="5"/>
                        <a:pt x="10" y="6"/>
                      </a:cubicBezTo>
                      <a:cubicBezTo>
                        <a:pt x="12" y="8"/>
                        <a:pt x="14" y="10"/>
                        <a:pt x="15" y="12"/>
                      </a:cubicBezTo>
                      <a:cubicBezTo>
                        <a:pt x="16" y="12"/>
                        <a:pt x="16" y="12"/>
                        <a:pt x="16" y="11"/>
                      </a:cubicBezTo>
                      <a:cubicBezTo>
                        <a:pt x="14" y="9"/>
                        <a:pt x="12" y="7"/>
                        <a:pt x="10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11" y="9"/>
                        <a:pt x="14" y="12"/>
                        <a:pt x="16" y="15"/>
                      </a:cubicBezTo>
                      <a:cubicBezTo>
                        <a:pt x="16" y="14"/>
                        <a:pt x="17" y="14"/>
                        <a:pt x="17" y="14"/>
                      </a:cubicBezTo>
                      <a:cubicBezTo>
                        <a:pt x="14" y="12"/>
                        <a:pt x="11" y="11"/>
                        <a:pt x="9" y="8"/>
                      </a:cubicBezTo>
                      <a:cubicBezTo>
                        <a:pt x="9" y="8"/>
                        <a:pt x="8" y="9"/>
                        <a:pt x="8" y="9"/>
                      </a:cubicBezTo>
                      <a:cubicBezTo>
                        <a:pt x="13" y="12"/>
                        <a:pt x="17" y="17"/>
                        <a:pt x="21" y="21"/>
                      </a:cubicBezTo>
                      <a:cubicBezTo>
                        <a:pt x="22" y="22"/>
                        <a:pt x="23" y="21"/>
                        <a:pt x="23" y="21"/>
                      </a:cubicBezTo>
                      <a:cubicBezTo>
                        <a:pt x="22" y="19"/>
                        <a:pt x="21" y="17"/>
                        <a:pt x="21" y="16"/>
                      </a:cubicBezTo>
                      <a:cubicBezTo>
                        <a:pt x="20" y="16"/>
                        <a:pt x="20" y="16"/>
                        <a:pt x="19" y="16"/>
                      </a:cubicBezTo>
                      <a:cubicBezTo>
                        <a:pt x="21" y="19"/>
                        <a:pt x="23" y="21"/>
                        <a:pt x="25" y="24"/>
                      </a:cubicBezTo>
                      <a:cubicBezTo>
                        <a:pt x="25" y="24"/>
                        <a:pt x="26" y="24"/>
                        <a:pt x="26" y="23"/>
                      </a:cubicBezTo>
                      <a:cubicBezTo>
                        <a:pt x="25" y="20"/>
                        <a:pt x="24" y="17"/>
                        <a:pt x="22" y="15"/>
                      </a:cubicBezTo>
                      <a:cubicBezTo>
                        <a:pt x="22" y="14"/>
                        <a:pt x="20" y="15"/>
                        <a:pt x="21" y="16"/>
                      </a:cubicBezTo>
                      <a:cubicBezTo>
                        <a:pt x="22" y="18"/>
                        <a:pt x="23" y="20"/>
                        <a:pt x="25" y="23"/>
                      </a:cubicBezTo>
                      <a:cubicBezTo>
                        <a:pt x="26" y="23"/>
                        <a:pt x="27" y="22"/>
                        <a:pt x="26" y="22"/>
                      </a:cubicBezTo>
                      <a:cubicBezTo>
                        <a:pt x="24" y="17"/>
                        <a:pt x="20" y="12"/>
                        <a:pt x="15" y="10"/>
                      </a:cubicBezTo>
                      <a:cubicBezTo>
                        <a:pt x="14" y="10"/>
                        <a:pt x="14" y="11"/>
                        <a:pt x="14" y="11"/>
                      </a:cubicBezTo>
                      <a:cubicBezTo>
                        <a:pt x="16" y="15"/>
                        <a:pt x="19" y="18"/>
                        <a:pt x="22" y="21"/>
                      </a:cubicBezTo>
                      <a:cubicBezTo>
                        <a:pt x="22" y="21"/>
                        <a:pt x="23" y="20"/>
                        <a:pt x="23" y="20"/>
                      </a:cubicBezTo>
                      <a:cubicBezTo>
                        <a:pt x="20" y="18"/>
                        <a:pt x="17" y="15"/>
                        <a:pt x="14" y="13"/>
                      </a:cubicBezTo>
                      <a:cubicBezTo>
                        <a:pt x="13" y="13"/>
                        <a:pt x="12" y="14"/>
                        <a:pt x="13" y="15"/>
                      </a:cubicBezTo>
                      <a:cubicBezTo>
                        <a:pt x="16" y="18"/>
                        <a:pt x="19" y="20"/>
                        <a:pt x="22" y="23"/>
                      </a:cubicBezTo>
                      <a:cubicBezTo>
                        <a:pt x="23" y="23"/>
                        <a:pt x="24" y="22"/>
                        <a:pt x="23" y="21"/>
                      </a:cubicBezTo>
                      <a:cubicBezTo>
                        <a:pt x="22" y="20"/>
                        <a:pt x="20" y="19"/>
                        <a:pt x="19" y="18"/>
                      </a:cubicBezTo>
                      <a:cubicBezTo>
                        <a:pt x="18" y="18"/>
                        <a:pt x="17" y="19"/>
                        <a:pt x="18" y="19"/>
                      </a:cubicBezTo>
                      <a:cubicBezTo>
                        <a:pt x="20" y="21"/>
                        <a:pt x="23" y="23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5" y="22"/>
                        <a:pt x="24" y="21"/>
                        <a:pt x="21" y="20"/>
                      </a:cubicBezTo>
                      <a:cubicBezTo>
                        <a:pt x="21" y="20"/>
                        <a:pt x="20" y="20"/>
                        <a:pt x="21" y="21"/>
                      </a:cubicBezTo>
                      <a:cubicBezTo>
                        <a:pt x="21" y="23"/>
                        <a:pt x="21" y="25"/>
                        <a:pt x="22" y="27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2" y="23"/>
                        <a:pt x="22" y="19"/>
                        <a:pt x="20" y="16"/>
                      </a:cubicBezTo>
                      <a:cubicBezTo>
                        <a:pt x="20" y="16"/>
                        <a:pt x="19" y="16"/>
                        <a:pt x="19" y="17"/>
                      </a:cubicBezTo>
                      <a:cubicBezTo>
                        <a:pt x="18" y="20"/>
                        <a:pt x="18" y="24"/>
                        <a:pt x="18" y="28"/>
                      </a:cubicBezTo>
                      <a:cubicBezTo>
                        <a:pt x="18" y="29"/>
                        <a:pt x="19" y="29"/>
                        <a:pt x="19" y="28"/>
                      </a:cubicBezTo>
                      <a:cubicBezTo>
                        <a:pt x="20" y="23"/>
                        <a:pt x="20" y="19"/>
                        <a:pt x="19" y="14"/>
                      </a:cubicBezTo>
                      <a:cubicBezTo>
                        <a:pt x="19" y="14"/>
                        <a:pt x="18" y="14"/>
                        <a:pt x="17" y="14"/>
                      </a:cubicBezTo>
                      <a:cubicBezTo>
                        <a:pt x="16" y="19"/>
                        <a:pt x="16" y="23"/>
                        <a:pt x="16" y="28"/>
                      </a:cubicBezTo>
                      <a:cubicBezTo>
                        <a:pt x="16" y="29"/>
                        <a:pt x="18" y="29"/>
                        <a:pt x="18" y="28"/>
                      </a:cubicBezTo>
                      <a:cubicBezTo>
                        <a:pt x="18" y="23"/>
                        <a:pt x="18" y="19"/>
                        <a:pt x="17" y="14"/>
                      </a:cubicBezTo>
                      <a:cubicBezTo>
                        <a:pt x="17" y="13"/>
                        <a:pt x="16" y="13"/>
                        <a:pt x="15" y="14"/>
                      </a:cubicBezTo>
                      <a:cubicBezTo>
                        <a:pt x="15" y="18"/>
                        <a:pt x="15" y="22"/>
                        <a:pt x="15" y="27"/>
                      </a:cubicBezTo>
                      <a:cubicBezTo>
                        <a:pt x="15" y="27"/>
                        <a:pt x="16" y="27"/>
                        <a:pt x="16" y="27"/>
                      </a:cubicBezTo>
                      <a:cubicBezTo>
                        <a:pt x="16" y="22"/>
                        <a:pt x="17" y="17"/>
                        <a:pt x="16" y="12"/>
                      </a:cubicBezTo>
                      <a:cubicBezTo>
                        <a:pt x="16" y="11"/>
                        <a:pt x="15" y="11"/>
                        <a:pt x="14" y="12"/>
                      </a:cubicBezTo>
                      <a:cubicBezTo>
                        <a:pt x="13" y="17"/>
                        <a:pt x="13" y="22"/>
                        <a:pt x="13" y="27"/>
                      </a:cubicBezTo>
                      <a:cubicBezTo>
                        <a:pt x="13" y="28"/>
                        <a:pt x="14" y="28"/>
                        <a:pt x="14" y="27"/>
                      </a:cubicBezTo>
                      <a:cubicBezTo>
                        <a:pt x="14" y="22"/>
                        <a:pt x="16" y="17"/>
                        <a:pt x="14" y="13"/>
                      </a:cubicBezTo>
                      <a:cubicBezTo>
                        <a:pt x="14" y="12"/>
                        <a:pt x="13" y="12"/>
                        <a:pt x="13" y="13"/>
                      </a:cubicBezTo>
                      <a:cubicBezTo>
                        <a:pt x="11" y="18"/>
                        <a:pt x="10" y="22"/>
                        <a:pt x="11" y="28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3" y="22"/>
                        <a:pt x="14" y="16"/>
                        <a:pt x="14" y="10"/>
                      </a:cubicBezTo>
                      <a:cubicBezTo>
                        <a:pt x="14" y="9"/>
                        <a:pt x="13" y="9"/>
                        <a:pt x="13" y="10"/>
                      </a:cubicBezTo>
                      <a:cubicBezTo>
                        <a:pt x="10" y="15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0" y="26"/>
                      </a:cubicBezTo>
                      <a:cubicBezTo>
                        <a:pt x="11" y="20"/>
                        <a:pt x="12" y="13"/>
                        <a:pt x="11" y="6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12"/>
                        <a:pt x="7" y="17"/>
                        <a:pt x="7" y="23"/>
                      </a:cubicBezTo>
                      <a:cubicBezTo>
                        <a:pt x="7" y="24"/>
                        <a:pt x="8" y="24"/>
                        <a:pt x="9" y="23"/>
                      </a:cubicBezTo>
                      <a:cubicBezTo>
                        <a:pt x="9" y="17"/>
                        <a:pt x="11" y="10"/>
                        <a:pt x="9" y="4"/>
                      </a:cubicBezTo>
                      <a:cubicBezTo>
                        <a:pt x="9" y="3"/>
                        <a:pt x="8" y="3"/>
                        <a:pt x="8" y="4"/>
                      </a:cubicBezTo>
                      <a:cubicBezTo>
                        <a:pt x="6" y="9"/>
                        <a:pt x="5" y="14"/>
                        <a:pt x="5" y="19"/>
                      </a:cubicBezTo>
                      <a:cubicBezTo>
                        <a:pt x="5" y="20"/>
                        <a:pt x="6" y="20"/>
                        <a:pt x="6" y="19"/>
                      </a:cubicBezTo>
                      <a:cubicBezTo>
                        <a:pt x="7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ubicBezTo>
                        <a:pt x="7" y="3"/>
                        <a:pt x="7" y="6"/>
                        <a:pt x="7" y="9"/>
                      </a:cubicBezTo>
                      <a:cubicBezTo>
                        <a:pt x="7" y="10"/>
                        <a:pt x="8" y="10"/>
                        <a:pt x="8" y="9"/>
                      </a:cubicBezTo>
                      <a:cubicBezTo>
                        <a:pt x="8" y="8"/>
                        <a:pt x="8" y="8"/>
                        <a:pt x="8" y="7"/>
                      </a:cubicBezTo>
                      <a:cubicBezTo>
                        <a:pt x="8" y="6"/>
                        <a:pt x="7" y="6"/>
                        <a:pt x="7" y="7"/>
                      </a:cubicBezTo>
                      <a:cubicBezTo>
                        <a:pt x="6" y="14"/>
                        <a:pt x="5" y="20"/>
                        <a:pt x="4" y="26"/>
                      </a:cubicBezTo>
                      <a:cubicBezTo>
                        <a:pt x="3" y="27"/>
                        <a:pt x="5" y="27"/>
                        <a:pt x="5" y="26"/>
                      </a:cubicBezTo>
                      <a:cubicBezTo>
                        <a:pt x="6" y="21"/>
                        <a:pt x="7" y="15"/>
                        <a:pt x="7" y="9"/>
                      </a:cubicBezTo>
                      <a:cubicBezTo>
                        <a:pt x="7" y="8"/>
                        <a:pt x="6" y="8"/>
                        <a:pt x="6" y="9"/>
                      </a:cubicBezTo>
                      <a:cubicBezTo>
                        <a:pt x="5" y="14"/>
                        <a:pt x="4" y="20"/>
                        <a:pt x="3" y="25"/>
                      </a:cubicBezTo>
                      <a:cubicBezTo>
                        <a:pt x="2" y="26"/>
                        <a:pt x="4" y="26"/>
                        <a:pt x="4" y="25"/>
                      </a:cubicBezTo>
                      <a:cubicBezTo>
                        <a:pt x="5" y="22"/>
                        <a:pt x="6" y="18"/>
                        <a:pt x="7" y="14"/>
                      </a:cubicBezTo>
                      <a:cubicBezTo>
                        <a:pt x="7" y="13"/>
                        <a:pt x="6" y="12"/>
                        <a:pt x="5" y="13"/>
                      </a:cubicBezTo>
                      <a:cubicBezTo>
                        <a:pt x="4" y="18"/>
                        <a:pt x="2" y="22"/>
                        <a:pt x="1" y="26"/>
                      </a:cubicBezTo>
                      <a:cubicBezTo>
                        <a:pt x="1" y="27"/>
                        <a:pt x="2" y="28"/>
                        <a:pt x="2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4" name="Freeform 85"/>
                <p:cNvSpPr>
                  <a:spLocks/>
                </p:cNvSpPr>
                <p:nvPr/>
              </p:nvSpPr>
              <p:spPr bwMode="auto">
                <a:xfrm>
                  <a:off x="933450" y="2185988"/>
                  <a:ext cx="28575" cy="34925"/>
                </a:xfrm>
                <a:custGeom>
                  <a:avLst/>
                  <a:gdLst>
                    <a:gd name="T0" fmla="*/ 23 w 26"/>
                    <a:gd name="T1" fmla="*/ 6 h 32"/>
                    <a:gd name="T2" fmla="*/ 7 w 26"/>
                    <a:gd name="T3" fmla="*/ 8 h 32"/>
                    <a:gd name="T4" fmla="*/ 13 w 26"/>
                    <a:gd name="T5" fmla="*/ 14 h 32"/>
                    <a:gd name="T6" fmla="*/ 22 w 26"/>
                    <a:gd name="T7" fmla="*/ 22 h 32"/>
                    <a:gd name="T8" fmla="*/ 11 w 26"/>
                    <a:gd name="T9" fmla="*/ 28 h 32"/>
                    <a:gd name="T10" fmla="*/ 4 w 26"/>
                    <a:gd name="T11" fmla="*/ 24 h 32"/>
                    <a:gd name="T12" fmla="*/ 6 w 26"/>
                    <a:gd name="T13" fmla="*/ 15 h 32"/>
                    <a:gd name="T14" fmla="*/ 5 w 26"/>
                    <a:gd name="T15" fmla="*/ 14 h 32"/>
                    <a:gd name="T16" fmla="*/ 6 w 26"/>
                    <a:gd name="T17" fmla="*/ 27 h 32"/>
                    <a:gd name="T18" fmla="*/ 21 w 26"/>
                    <a:gd name="T19" fmla="*/ 29 h 32"/>
                    <a:gd name="T20" fmla="*/ 20 w 26"/>
                    <a:gd name="T21" fmla="*/ 17 h 32"/>
                    <a:gd name="T22" fmla="*/ 10 w 26"/>
                    <a:gd name="T23" fmla="*/ 10 h 32"/>
                    <a:gd name="T24" fmla="*/ 13 w 26"/>
                    <a:gd name="T25" fmla="*/ 3 h 32"/>
                    <a:gd name="T26" fmla="*/ 22 w 26"/>
                    <a:gd name="T27" fmla="*/ 6 h 32"/>
                    <a:gd name="T28" fmla="*/ 23 w 26"/>
                    <a:gd name="T29" fmla="*/ 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" h="32">
                      <a:moveTo>
                        <a:pt x="23" y="6"/>
                      </a:moveTo>
                      <a:cubicBezTo>
                        <a:pt x="20" y="0"/>
                        <a:pt x="7" y="0"/>
                        <a:pt x="7" y="8"/>
                      </a:cubicBezTo>
                      <a:cubicBezTo>
                        <a:pt x="7" y="11"/>
                        <a:pt x="11" y="13"/>
                        <a:pt x="13" y="14"/>
                      </a:cubicBezTo>
                      <a:cubicBezTo>
                        <a:pt x="16" y="16"/>
                        <a:pt x="21" y="18"/>
                        <a:pt x="22" y="22"/>
                      </a:cubicBezTo>
                      <a:cubicBezTo>
                        <a:pt x="25" y="29"/>
                        <a:pt x="16" y="30"/>
                        <a:pt x="11" y="28"/>
                      </a:cubicBezTo>
                      <a:cubicBezTo>
                        <a:pt x="9" y="28"/>
                        <a:pt x="6" y="26"/>
                        <a:pt x="4" y="24"/>
                      </a:cubicBezTo>
                      <a:cubicBezTo>
                        <a:pt x="2" y="21"/>
                        <a:pt x="4" y="17"/>
                        <a:pt x="6" y="15"/>
                      </a:cubicBezTo>
                      <a:cubicBezTo>
                        <a:pt x="6" y="14"/>
                        <a:pt x="5" y="13"/>
                        <a:pt x="5" y="14"/>
                      </a:cubicBezTo>
                      <a:cubicBezTo>
                        <a:pt x="1" y="18"/>
                        <a:pt x="0" y="24"/>
                        <a:pt x="6" y="27"/>
                      </a:cubicBezTo>
                      <a:cubicBezTo>
                        <a:pt x="10" y="30"/>
                        <a:pt x="16" y="32"/>
                        <a:pt x="21" y="29"/>
                      </a:cubicBezTo>
                      <a:cubicBezTo>
                        <a:pt x="26" y="27"/>
                        <a:pt x="24" y="20"/>
                        <a:pt x="20" y="17"/>
                      </a:cubicBezTo>
                      <a:cubicBezTo>
                        <a:pt x="17" y="14"/>
                        <a:pt x="13" y="13"/>
                        <a:pt x="10" y="10"/>
                      </a:cubicBezTo>
                      <a:cubicBezTo>
                        <a:pt x="7" y="7"/>
                        <a:pt x="10" y="4"/>
                        <a:pt x="13" y="3"/>
                      </a:cubicBezTo>
                      <a:cubicBezTo>
                        <a:pt x="16" y="2"/>
                        <a:pt x="20" y="4"/>
                        <a:pt x="22" y="6"/>
                      </a:cubicBezTo>
                      <a:cubicBezTo>
                        <a:pt x="22" y="7"/>
                        <a:pt x="24" y="7"/>
                        <a:pt x="2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5" name="Freeform 86"/>
                <p:cNvSpPr>
                  <a:spLocks/>
                </p:cNvSpPr>
                <p:nvPr/>
              </p:nvSpPr>
              <p:spPr bwMode="auto">
                <a:xfrm>
                  <a:off x="955675" y="2198688"/>
                  <a:ext cx="15875" cy="20638"/>
                </a:xfrm>
                <a:custGeom>
                  <a:avLst/>
                  <a:gdLst>
                    <a:gd name="T0" fmla="*/ 4 w 14"/>
                    <a:gd name="T1" fmla="*/ 7 h 19"/>
                    <a:gd name="T2" fmla="*/ 4 w 14"/>
                    <a:gd name="T3" fmla="*/ 2 h 19"/>
                    <a:gd name="T4" fmla="*/ 2 w 14"/>
                    <a:gd name="T5" fmla="*/ 2 h 19"/>
                    <a:gd name="T6" fmla="*/ 7 w 14"/>
                    <a:gd name="T7" fmla="*/ 19 h 19"/>
                    <a:gd name="T8" fmla="*/ 11 w 14"/>
                    <a:gd name="T9" fmla="*/ 1 h 19"/>
                    <a:gd name="T10" fmla="*/ 10 w 14"/>
                    <a:gd name="T11" fmla="*/ 1 h 19"/>
                    <a:gd name="T12" fmla="*/ 7 w 14"/>
                    <a:gd name="T13" fmla="*/ 17 h 19"/>
                    <a:gd name="T14" fmla="*/ 4 w 14"/>
                    <a:gd name="T15" fmla="*/ 2 h 19"/>
                    <a:gd name="T16" fmla="*/ 2 w 14"/>
                    <a:gd name="T17" fmla="*/ 2 h 19"/>
                    <a:gd name="T18" fmla="*/ 3 w 14"/>
                    <a:gd name="T19" fmla="*/ 7 h 19"/>
                    <a:gd name="T20" fmla="*/ 4 w 14"/>
                    <a:gd name="T21" fmla="*/ 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19">
                      <a:moveTo>
                        <a:pt x="4" y="7"/>
                      </a:moveTo>
                      <a:cubicBezTo>
                        <a:pt x="4" y="6"/>
                        <a:pt x="4" y="4"/>
                        <a:pt x="4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6"/>
                        <a:pt x="0" y="19"/>
                        <a:pt x="7" y="19"/>
                      </a:cubicBezTo>
                      <a:cubicBezTo>
                        <a:pt x="14" y="19"/>
                        <a:pt x="11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10" y="4"/>
                        <a:pt x="13" y="18"/>
                        <a:pt x="7" y="17"/>
                      </a:cubicBezTo>
                      <a:cubicBezTo>
                        <a:pt x="2" y="17"/>
                        <a:pt x="4" y="6"/>
                        <a:pt x="4" y="2"/>
                      </a:cubicBezTo>
                      <a:cubicBezTo>
                        <a:pt x="4" y="2"/>
                        <a:pt x="2" y="2"/>
                        <a:pt x="2" y="2"/>
                      </a:cubicBezTo>
                      <a:cubicBezTo>
                        <a:pt x="2" y="4"/>
                        <a:pt x="3" y="6"/>
                        <a:pt x="3" y="7"/>
                      </a:cubicBezTo>
                      <a:cubicBezTo>
                        <a:pt x="3" y="8"/>
                        <a:pt x="4" y="8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6" name="Freeform 87"/>
                <p:cNvSpPr>
                  <a:spLocks/>
                </p:cNvSpPr>
                <p:nvPr/>
              </p:nvSpPr>
              <p:spPr bwMode="auto">
                <a:xfrm>
                  <a:off x="965200" y="2197101"/>
                  <a:ext cx="15875" cy="22225"/>
                </a:xfrm>
                <a:custGeom>
                  <a:avLst/>
                  <a:gdLst>
                    <a:gd name="T0" fmla="*/ 14 w 14"/>
                    <a:gd name="T1" fmla="*/ 8 h 20"/>
                    <a:gd name="T2" fmla="*/ 1 w 14"/>
                    <a:gd name="T3" fmla="*/ 9 h 20"/>
                    <a:gd name="T4" fmla="*/ 3 w 14"/>
                    <a:gd name="T5" fmla="*/ 18 h 20"/>
                    <a:gd name="T6" fmla="*/ 11 w 14"/>
                    <a:gd name="T7" fmla="*/ 16 h 20"/>
                    <a:gd name="T8" fmla="*/ 10 w 14"/>
                    <a:gd name="T9" fmla="*/ 15 h 20"/>
                    <a:gd name="T10" fmla="*/ 3 w 14"/>
                    <a:gd name="T11" fmla="*/ 16 h 20"/>
                    <a:gd name="T12" fmla="*/ 3 w 14"/>
                    <a:gd name="T13" fmla="*/ 8 h 20"/>
                    <a:gd name="T14" fmla="*/ 12 w 14"/>
                    <a:gd name="T15" fmla="*/ 8 h 20"/>
                    <a:gd name="T16" fmla="*/ 14 w 14"/>
                    <a:gd name="T1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20">
                      <a:moveTo>
                        <a:pt x="14" y="8"/>
                      </a:moveTo>
                      <a:cubicBezTo>
                        <a:pt x="12" y="0"/>
                        <a:pt x="3" y="3"/>
                        <a:pt x="1" y="9"/>
                      </a:cubicBezTo>
                      <a:cubicBezTo>
                        <a:pt x="0" y="12"/>
                        <a:pt x="0" y="16"/>
                        <a:pt x="3" y="18"/>
                      </a:cubicBezTo>
                      <a:cubicBezTo>
                        <a:pt x="6" y="20"/>
                        <a:pt x="9" y="18"/>
                        <a:pt x="11" y="16"/>
                      </a:cubicBezTo>
                      <a:cubicBezTo>
                        <a:pt x="12" y="15"/>
                        <a:pt x="11" y="14"/>
                        <a:pt x="10" y="15"/>
                      </a:cubicBezTo>
                      <a:cubicBezTo>
                        <a:pt x="8" y="17"/>
                        <a:pt x="6" y="18"/>
                        <a:pt x="3" y="16"/>
                      </a:cubicBezTo>
                      <a:cubicBezTo>
                        <a:pt x="1" y="14"/>
                        <a:pt x="1" y="11"/>
                        <a:pt x="3" y="8"/>
                      </a:cubicBezTo>
                      <a:cubicBezTo>
                        <a:pt x="5" y="4"/>
                        <a:pt x="11" y="3"/>
                        <a:pt x="12" y="8"/>
                      </a:cubicBezTo>
                      <a:cubicBezTo>
                        <a:pt x="13" y="9"/>
                        <a:pt x="14" y="9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7" name="Freeform 88"/>
                <p:cNvSpPr>
                  <a:spLocks/>
                </p:cNvSpPr>
                <p:nvPr/>
              </p:nvSpPr>
              <p:spPr bwMode="auto">
                <a:xfrm>
                  <a:off x="977900" y="2195513"/>
                  <a:ext cx="12700" cy="25400"/>
                </a:xfrm>
                <a:custGeom>
                  <a:avLst/>
                  <a:gdLst>
                    <a:gd name="T0" fmla="*/ 12 w 13"/>
                    <a:gd name="T1" fmla="*/ 7 h 24"/>
                    <a:gd name="T2" fmla="*/ 1 w 13"/>
                    <a:gd name="T3" fmla="*/ 13 h 24"/>
                    <a:gd name="T4" fmla="*/ 12 w 13"/>
                    <a:gd name="T5" fmla="*/ 16 h 24"/>
                    <a:gd name="T6" fmla="*/ 10 w 13"/>
                    <a:gd name="T7" fmla="*/ 16 h 24"/>
                    <a:gd name="T8" fmla="*/ 2 w 13"/>
                    <a:gd name="T9" fmla="*/ 12 h 24"/>
                    <a:gd name="T10" fmla="*/ 11 w 13"/>
                    <a:gd name="T11" fmla="*/ 7 h 24"/>
                    <a:gd name="T12" fmla="*/ 12 w 13"/>
                    <a:gd name="T13" fmla="*/ 7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4">
                      <a:moveTo>
                        <a:pt x="12" y="7"/>
                      </a:moveTo>
                      <a:cubicBezTo>
                        <a:pt x="9" y="0"/>
                        <a:pt x="1" y="8"/>
                        <a:pt x="1" y="13"/>
                      </a:cubicBezTo>
                      <a:cubicBezTo>
                        <a:pt x="0" y="18"/>
                        <a:pt x="10" y="24"/>
                        <a:pt x="12" y="16"/>
                      </a:cubicBezTo>
                      <a:cubicBezTo>
                        <a:pt x="12" y="16"/>
                        <a:pt x="11" y="15"/>
                        <a:pt x="10" y="16"/>
                      </a:cubicBezTo>
                      <a:cubicBezTo>
                        <a:pt x="9" y="22"/>
                        <a:pt x="2" y="17"/>
                        <a:pt x="2" y="12"/>
                      </a:cubicBezTo>
                      <a:cubicBezTo>
                        <a:pt x="3" y="9"/>
                        <a:pt x="9" y="2"/>
                        <a:pt x="11" y="7"/>
                      </a:cubicBezTo>
                      <a:cubicBezTo>
                        <a:pt x="12" y="8"/>
                        <a:pt x="13" y="7"/>
                        <a:pt x="1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8" name="Freeform 89"/>
                <p:cNvSpPr>
                  <a:spLocks/>
                </p:cNvSpPr>
                <p:nvPr/>
              </p:nvSpPr>
              <p:spPr bwMode="auto">
                <a:xfrm>
                  <a:off x="989013" y="2197101"/>
                  <a:ext cx="15875" cy="19050"/>
                </a:xfrm>
                <a:custGeom>
                  <a:avLst/>
                  <a:gdLst>
                    <a:gd name="T0" fmla="*/ 4 w 15"/>
                    <a:gd name="T1" fmla="*/ 10 h 17"/>
                    <a:gd name="T2" fmla="*/ 13 w 15"/>
                    <a:gd name="T3" fmla="*/ 7 h 17"/>
                    <a:gd name="T4" fmla="*/ 13 w 15"/>
                    <a:gd name="T5" fmla="*/ 6 h 17"/>
                    <a:gd name="T6" fmla="*/ 0 w 15"/>
                    <a:gd name="T7" fmla="*/ 12 h 17"/>
                    <a:gd name="T8" fmla="*/ 5 w 15"/>
                    <a:gd name="T9" fmla="*/ 17 h 17"/>
                    <a:gd name="T10" fmla="*/ 14 w 15"/>
                    <a:gd name="T11" fmla="*/ 11 h 17"/>
                    <a:gd name="T12" fmla="*/ 13 w 15"/>
                    <a:gd name="T13" fmla="*/ 10 h 17"/>
                    <a:gd name="T14" fmla="*/ 6 w 15"/>
                    <a:gd name="T15" fmla="*/ 15 h 17"/>
                    <a:gd name="T16" fmla="*/ 2 w 15"/>
                    <a:gd name="T17" fmla="*/ 8 h 17"/>
                    <a:gd name="T18" fmla="*/ 10 w 15"/>
                    <a:gd name="T19" fmla="*/ 6 h 17"/>
                    <a:gd name="T20" fmla="*/ 7 w 15"/>
                    <a:gd name="T21" fmla="*/ 8 h 17"/>
                    <a:gd name="T22" fmla="*/ 3 w 15"/>
                    <a:gd name="T23" fmla="*/ 9 h 17"/>
                    <a:gd name="T24" fmla="*/ 4 w 15"/>
                    <a:gd name="T25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7">
                      <a:moveTo>
                        <a:pt x="4" y="10"/>
                      </a:moveTo>
                      <a:cubicBezTo>
                        <a:pt x="7" y="9"/>
                        <a:pt x="11" y="10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8" y="0"/>
                        <a:pt x="0" y="5"/>
                        <a:pt x="0" y="12"/>
                      </a:cubicBezTo>
                      <a:cubicBezTo>
                        <a:pt x="0" y="14"/>
                        <a:pt x="2" y="17"/>
                        <a:pt x="5" y="17"/>
                      </a:cubicBezTo>
                      <a:cubicBezTo>
                        <a:pt x="9" y="16"/>
                        <a:pt x="12" y="14"/>
                        <a:pt x="14" y="11"/>
                      </a:cubicBezTo>
                      <a:cubicBezTo>
                        <a:pt x="15" y="10"/>
                        <a:pt x="14" y="9"/>
                        <a:pt x="13" y="10"/>
                      </a:cubicBezTo>
                      <a:cubicBezTo>
                        <a:pt x="11" y="12"/>
                        <a:pt x="9" y="14"/>
                        <a:pt x="6" y="15"/>
                      </a:cubicBezTo>
                      <a:cubicBezTo>
                        <a:pt x="1" y="16"/>
                        <a:pt x="0" y="11"/>
                        <a:pt x="2" y="8"/>
                      </a:cubicBezTo>
                      <a:cubicBezTo>
                        <a:pt x="4" y="5"/>
                        <a:pt x="8" y="4"/>
                        <a:pt x="10" y="6"/>
                      </a:cubicBezTo>
                      <a:cubicBezTo>
                        <a:pt x="13" y="7"/>
                        <a:pt x="8" y="8"/>
                        <a:pt x="7" y="8"/>
                      </a:cubicBezTo>
                      <a:cubicBezTo>
                        <a:pt x="6" y="8"/>
                        <a:pt x="4" y="8"/>
                        <a:pt x="3" y="9"/>
                      </a:cubicBezTo>
                      <a:cubicBezTo>
                        <a:pt x="2" y="9"/>
                        <a:pt x="3" y="10"/>
                        <a:pt x="4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59" name="Freeform 90"/>
                <p:cNvSpPr>
                  <a:spLocks/>
                </p:cNvSpPr>
                <p:nvPr/>
              </p:nvSpPr>
              <p:spPr bwMode="auto">
                <a:xfrm>
                  <a:off x="1000125" y="2198688"/>
                  <a:ext cx="14288" cy="14288"/>
                </a:xfrm>
                <a:custGeom>
                  <a:avLst/>
                  <a:gdLst>
                    <a:gd name="T0" fmla="*/ 12 w 13"/>
                    <a:gd name="T1" fmla="*/ 3 h 14"/>
                    <a:gd name="T2" fmla="*/ 8 w 13"/>
                    <a:gd name="T3" fmla="*/ 1 h 14"/>
                    <a:gd name="T4" fmla="*/ 4 w 13"/>
                    <a:gd name="T5" fmla="*/ 3 h 14"/>
                    <a:gd name="T6" fmla="*/ 5 w 13"/>
                    <a:gd name="T7" fmla="*/ 6 h 14"/>
                    <a:gd name="T8" fmla="*/ 6 w 13"/>
                    <a:gd name="T9" fmla="*/ 9 h 14"/>
                    <a:gd name="T10" fmla="*/ 6 w 13"/>
                    <a:gd name="T11" fmla="*/ 11 h 14"/>
                    <a:gd name="T12" fmla="*/ 2 w 13"/>
                    <a:gd name="T13" fmla="*/ 12 h 14"/>
                    <a:gd name="T14" fmla="*/ 1 w 13"/>
                    <a:gd name="T15" fmla="*/ 13 h 14"/>
                    <a:gd name="T16" fmla="*/ 8 w 13"/>
                    <a:gd name="T17" fmla="*/ 9 h 14"/>
                    <a:gd name="T18" fmla="*/ 7 w 13"/>
                    <a:gd name="T19" fmla="*/ 8 h 14"/>
                    <a:gd name="T20" fmla="*/ 6 w 13"/>
                    <a:gd name="T21" fmla="*/ 5 h 14"/>
                    <a:gd name="T22" fmla="*/ 6 w 13"/>
                    <a:gd name="T23" fmla="*/ 2 h 14"/>
                    <a:gd name="T24" fmla="*/ 11 w 13"/>
                    <a:gd name="T25" fmla="*/ 4 h 14"/>
                    <a:gd name="T26" fmla="*/ 12 w 13"/>
                    <a:gd name="T27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" h="14">
                      <a:moveTo>
                        <a:pt x="12" y="3"/>
                      </a:moveTo>
                      <a:cubicBezTo>
                        <a:pt x="11" y="1"/>
                        <a:pt x="10" y="0"/>
                        <a:pt x="8" y="1"/>
                      </a:cubicBezTo>
                      <a:cubicBezTo>
                        <a:pt x="6" y="1"/>
                        <a:pt x="4" y="1"/>
                        <a:pt x="4" y="3"/>
                      </a:cubicBezTo>
                      <a:cubicBezTo>
                        <a:pt x="4" y="4"/>
                        <a:pt x="5" y="5"/>
                        <a:pt x="5" y="6"/>
                      </a:cubicBezTo>
                      <a:cubicBezTo>
                        <a:pt x="5" y="7"/>
                        <a:pt x="5" y="8"/>
                        <a:pt x="6" y="9"/>
                      </a:cubicBezTo>
                      <a:cubicBezTo>
                        <a:pt x="6" y="10"/>
                        <a:pt x="7" y="10"/>
                        <a:pt x="6" y="11"/>
                      </a:cubicBezTo>
                      <a:cubicBezTo>
                        <a:pt x="5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1" y="13"/>
                      </a:cubicBezTo>
                      <a:cubicBezTo>
                        <a:pt x="3" y="14"/>
                        <a:pt x="9" y="13"/>
                        <a:pt x="8" y="9"/>
                      </a:cubicBezTo>
                      <a:cubicBezTo>
                        <a:pt x="8" y="9"/>
                        <a:pt x="7" y="9"/>
                        <a:pt x="7" y="8"/>
                      </a:cubicBezTo>
                      <a:cubicBezTo>
                        <a:pt x="6" y="8"/>
                        <a:pt x="7" y="6"/>
                        <a:pt x="6" y="5"/>
                      </a:cubicBezTo>
                      <a:cubicBezTo>
                        <a:pt x="6" y="4"/>
                        <a:pt x="5" y="3"/>
                        <a:pt x="6" y="2"/>
                      </a:cubicBezTo>
                      <a:cubicBezTo>
                        <a:pt x="8" y="2"/>
                        <a:pt x="10" y="2"/>
                        <a:pt x="11" y="4"/>
                      </a:cubicBezTo>
                      <a:cubicBezTo>
                        <a:pt x="11" y="4"/>
                        <a:pt x="13" y="4"/>
                        <a:pt x="1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0" name="Freeform 91"/>
                <p:cNvSpPr>
                  <a:spLocks/>
                </p:cNvSpPr>
                <p:nvPr/>
              </p:nvSpPr>
              <p:spPr bwMode="auto">
                <a:xfrm>
                  <a:off x="1009650" y="2195513"/>
                  <a:ext cx="14288" cy="20638"/>
                </a:xfrm>
                <a:custGeom>
                  <a:avLst/>
                  <a:gdLst>
                    <a:gd name="T0" fmla="*/ 12 w 13"/>
                    <a:gd name="T1" fmla="*/ 1 h 19"/>
                    <a:gd name="T2" fmla="*/ 7 w 13"/>
                    <a:gd name="T3" fmla="*/ 1 h 19"/>
                    <a:gd name="T4" fmla="*/ 5 w 13"/>
                    <a:gd name="T5" fmla="*/ 5 h 19"/>
                    <a:gd name="T6" fmla="*/ 6 w 13"/>
                    <a:gd name="T7" fmla="*/ 7 h 19"/>
                    <a:gd name="T8" fmla="*/ 9 w 13"/>
                    <a:gd name="T9" fmla="*/ 11 h 19"/>
                    <a:gd name="T10" fmla="*/ 1 w 13"/>
                    <a:gd name="T11" fmla="*/ 16 h 19"/>
                    <a:gd name="T12" fmla="*/ 0 w 13"/>
                    <a:gd name="T13" fmla="*/ 17 h 19"/>
                    <a:gd name="T14" fmla="*/ 11 w 13"/>
                    <a:gd name="T15" fmla="*/ 12 h 19"/>
                    <a:gd name="T16" fmla="*/ 9 w 13"/>
                    <a:gd name="T17" fmla="*/ 8 h 19"/>
                    <a:gd name="T18" fmla="*/ 8 w 13"/>
                    <a:gd name="T19" fmla="*/ 6 h 19"/>
                    <a:gd name="T20" fmla="*/ 11 w 13"/>
                    <a:gd name="T21" fmla="*/ 2 h 19"/>
                    <a:gd name="T22" fmla="*/ 12 w 13"/>
                    <a:gd name="T23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9">
                      <a:moveTo>
                        <a:pt x="12" y="1"/>
                      </a:moveTo>
                      <a:cubicBezTo>
                        <a:pt x="10" y="0"/>
                        <a:pt x="8" y="0"/>
                        <a:pt x="7" y="1"/>
                      </a:cubicBezTo>
                      <a:cubicBezTo>
                        <a:pt x="6" y="2"/>
                        <a:pt x="4" y="4"/>
                        <a:pt x="5" y="5"/>
                      </a:cubicBezTo>
                      <a:cubicBezTo>
                        <a:pt x="5" y="6"/>
                        <a:pt x="6" y="6"/>
                        <a:pt x="6" y="7"/>
                      </a:cubicBezTo>
                      <a:cubicBezTo>
                        <a:pt x="8" y="8"/>
                        <a:pt x="8" y="9"/>
                        <a:pt x="9" y="11"/>
                      </a:cubicBezTo>
                      <a:cubicBezTo>
                        <a:pt x="11" y="15"/>
                        <a:pt x="4" y="17"/>
                        <a:pt x="1" y="16"/>
                      </a:cubicBezTo>
                      <a:cubicBezTo>
                        <a:pt x="0" y="15"/>
                        <a:pt x="0" y="17"/>
                        <a:pt x="0" y="17"/>
                      </a:cubicBezTo>
                      <a:cubicBezTo>
                        <a:pt x="5" y="19"/>
                        <a:pt x="9" y="16"/>
                        <a:pt x="11" y="12"/>
                      </a:cubicBezTo>
                      <a:cubicBezTo>
                        <a:pt x="11" y="11"/>
                        <a:pt x="9" y="9"/>
                        <a:pt x="9" y="8"/>
                      </a:cubicBezTo>
                      <a:cubicBezTo>
                        <a:pt x="9" y="7"/>
                        <a:pt x="8" y="6"/>
                        <a:pt x="8" y="6"/>
                      </a:cubicBezTo>
                      <a:cubicBezTo>
                        <a:pt x="5" y="3"/>
                        <a:pt x="8" y="1"/>
                        <a:pt x="11" y="2"/>
                      </a:cubicBezTo>
                      <a:cubicBezTo>
                        <a:pt x="12" y="2"/>
                        <a:pt x="13" y="1"/>
                        <a:pt x="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1" name="Freeform 97"/>
                <p:cNvSpPr>
                  <a:spLocks/>
                </p:cNvSpPr>
                <p:nvPr/>
              </p:nvSpPr>
              <p:spPr bwMode="auto">
                <a:xfrm>
                  <a:off x="1068388" y="2146301"/>
                  <a:ext cx="36513" cy="39688"/>
                </a:xfrm>
                <a:custGeom>
                  <a:avLst/>
                  <a:gdLst>
                    <a:gd name="T0" fmla="*/ 3 w 35"/>
                    <a:gd name="T1" fmla="*/ 17 h 37"/>
                    <a:gd name="T2" fmla="*/ 6 w 35"/>
                    <a:gd name="T3" fmla="*/ 13 h 37"/>
                    <a:gd name="T4" fmla="*/ 5 w 35"/>
                    <a:gd name="T5" fmla="*/ 26 h 37"/>
                    <a:gd name="T6" fmla="*/ 5 w 35"/>
                    <a:gd name="T7" fmla="*/ 30 h 37"/>
                    <a:gd name="T8" fmla="*/ 11 w 35"/>
                    <a:gd name="T9" fmla="*/ 12 h 37"/>
                    <a:gd name="T10" fmla="*/ 10 w 35"/>
                    <a:gd name="T11" fmla="*/ 32 h 37"/>
                    <a:gd name="T12" fmla="*/ 11 w 35"/>
                    <a:gd name="T13" fmla="*/ 35 h 37"/>
                    <a:gd name="T14" fmla="*/ 17 w 35"/>
                    <a:gd name="T15" fmla="*/ 13 h 37"/>
                    <a:gd name="T16" fmla="*/ 15 w 35"/>
                    <a:gd name="T17" fmla="*/ 33 h 37"/>
                    <a:gd name="T18" fmla="*/ 19 w 35"/>
                    <a:gd name="T19" fmla="*/ 14 h 37"/>
                    <a:gd name="T20" fmla="*/ 17 w 35"/>
                    <a:gd name="T21" fmla="*/ 28 h 37"/>
                    <a:gd name="T22" fmla="*/ 15 w 35"/>
                    <a:gd name="T23" fmla="*/ 36 h 37"/>
                    <a:gd name="T24" fmla="*/ 17 w 35"/>
                    <a:gd name="T25" fmla="*/ 33 h 37"/>
                    <a:gd name="T26" fmla="*/ 19 w 35"/>
                    <a:gd name="T27" fmla="*/ 10 h 37"/>
                    <a:gd name="T28" fmla="*/ 21 w 35"/>
                    <a:gd name="T29" fmla="*/ 7 h 37"/>
                    <a:gd name="T30" fmla="*/ 21 w 35"/>
                    <a:gd name="T31" fmla="*/ 15 h 37"/>
                    <a:gd name="T32" fmla="*/ 21 w 35"/>
                    <a:gd name="T33" fmla="*/ 20 h 37"/>
                    <a:gd name="T34" fmla="*/ 25 w 35"/>
                    <a:gd name="T35" fmla="*/ 7 h 37"/>
                    <a:gd name="T36" fmla="*/ 25 w 35"/>
                    <a:gd name="T37" fmla="*/ 19 h 37"/>
                    <a:gd name="T38" fmla="*/ 25 w 35"/>
                    <a:gd name="T39" fmla="*/ 21 h 37"/>
                    <a:gd name="T40" fmla="*/ 30 w 35"/>
                    <a:gd name="T41" fmla="*/ 6 h 37"/>
                    <a:gd name="T42" fmla="*/ 31 w 35"/>
                    <a:gd name="T43" fmla="*/ 14 h 37"/>
                    <a:gd name="T44" fmla="*/ 34 w 35"/>
                    <a:gd name="T45" fmla="*/ 5 h 37"/>
                    <a:gd name="T46" fmla="*/ 31 w 35"/>
                    <a:gd name="T47" fmla="*/ 18 h 37"/>
                    <a:gd name="T48" fmla="*/ 26 w 35"/>
                    <a:gd name="T49" fmla="*/ 16 h 37"/>
                    <a:gd name="T50" fmla="*/ 28 w 35"/>
                    <a:gd name="T51" fmla="*/ 5 h 37"/>
                    <a:gd name="T52" fmla="*/ 25 w 35"/>
                    <a:gd name="T53" fmla="*/ 12 h 37"/>
                    <a:gd name="T54" fmla="*/ 21 w 35"/>
                    <a:gd name="T55" fmla="*/ 20 h 37"/>
                    <a:gd name="T56" fmla="*/ 22 w 35"/>
                    <a:gd name="T57" fmla="*/ 6 h 37"/>
                    <a:gd name="T58" fmla="*/ 21 w 35"/>
                    <a:gd name="T59" fmla="*/ 5 h 37"/>
                    <a:gd name="T60" fmla="*/ 20 w 35"/>
                    <a:gd name="T61" fmla="*/ 13 h 37"/>
                    <a:gd name="T62" fmla="*/ 16 w 35"/>
                    <a:gd name="T63" fmla="*/ 34 h 37"/>
                    <a:gd name="T64" fmla="*/ 17 w 35"/>
                    <a:gd name="T65" fmla="*/ 36 h 37"/>
                    <a:gd name="T66" fmla="*/ 16 w 35"/>
                    <a:gd name="T67" fmla="*/ 31 h 37"/>
                    <a:gd name="T68" fmla="*/ 19 w 35"/>
                    <a:gd name="T69" fmla="*/ 8 h 37"/>
                    <a:gd name="T70" fmla="*/ 18 w 35"/>
                    <a:gd name="T71" fmla="*/ 10 h 37"/>
                    <a:gd name="T72" fmla="*/ 12 w 35"/>
                    <a:gd name="T73" fmla="*/ 33 h 37"/>
                    <a:gd name="T74" fmla="*/ 14 w 35"/>
                    <a:gd name="T75" fmla="*/ 8 h 37"/>
                    <a:gd name="T76" fmla="*/ 11 w 35"/>
                    <a:gd name="T77" fmla="*/ 20 h 37"/>
                    <a:gd name="T78" fmla="*/ 8 w 35"/>
                    <a:gd name="T79" fmla="*/ 24 h 37"/>
                    <a:gd name="T80" fmla="*/ 8 w 35"/>
                    <a:gd name="T81" fmla="*/ 13 h 37"/>
                    <a:gd name="T82" fmla="*/ 7 w 35"/>
                    <a:gd name="T83" fmla="*/ 11 h 37"/>
                    <a:gd name="T84" fmla="*/ 2 w 35"/>
                    <a:gd name="T85" fmla="*/ 26 h 37"/>
                    <a:gd name="T86" fmla="*/ 0 w 35"/>
                    <a:gd name="T87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5" h="37">
                      <a:moveTo>
                        <a:pt x="1" y="25"/>
                      </a:moveTo>
                      <a:cubicBezTo>
                        <a:pt x="1" y="23"/>
                        <a:pt x="2" y="22"/>
                        <a:pt x="2" y="21"/>
                      </a:cubicBezTo>
                      <a:cubicBezTo>
                        <a:pt x="4" y="18"/>
                        <a:pt x="4" y="17"/>
                        <a:pt x="3" y="17"/>
                      </a:cubicBezTo>
                      <a:cubicBezTo>
                        <a:pt x="2" y="20"/>
                        <a:pt x="1" y="23"/>
                        <a:pt x="0" y="26"/>
                      </a:cubicBezTo>
                      <a:cubicBezTo>
                        <a:pt x="1" y="26"/>
                        <a:pt x="1" y="26"/>
                        <a:pt x="2" y="26"/>
                      </a:cubicBezTo>
                      <a:cubicBezTo>
                        <a:pt x="3" y="21"/>
                        <a:pt x="4" y="17"/>
                        <a:pt x="6" y="13"/>
                      </a:cubicBezTo>
                      <a:cubicBezTo>
                        <a:pt x="5" y="15"/>
                        <a:pt x="6" y="18"/>
                        <a:pt x="5" y="20"/>
                      </a:cubicBezTo>
                      <a:cubicBezTo>
                        <a:pt x="5" y="22"/>
                        <a:pt x="4" y="24"/>
                        <a:pt x="4" y="26"/>
                      </a:cubicBezTo>
                      <a:cubicBezTo>
                        <a:pt x="4" y="27"/>
                        <a:pt x="5" y="27"/>
                        <a:pt x="5" y="26"/>
                      </a:cubicBezTo>
                      <a:cubicBezTo>
                        <a:pt x="7" y="22"/>
                        <a:pt x="7" y="17"/>
                        <a:pt x="9" y="13"/>
                      </a:cubicBezTo>
                      <a:cubicBezTo>
                        <a:pt x="9" y="13"/>
                        <a:pt x="8" y="13"/>
                        <a:pt x="8" y="13"/>
                      </a:cubicBezTo>
                      <a:cubicBezTo>
                        <a:pt x="7" y="19"/>
                        <a:pt x="5" y="24"/>
                        <a:pt x="5" y="30"/>
                      </a:cubicBezTo>
                      <a:cubicBezTo>
                        <a:pt x="5" y="31"/>
                        <a:pt x="6" y="31"/>
                        <a:pt x="6" y="31"/>
                      </a:cubicBezTo>
                      <a:cubicBezTo>
                        <a:pt x="9" y="26"/>
                        <a:pt x="10" y="20"/>
                        <a:pt x="12" y="14"/>
                      </a:cubicBezTo>
                      <a:cubicBezTo>
                        <a:pt x="13" y="12"/>
                        <a:pt x="12" y="12"/>
                        <a:pt x="11" y="12"/>
                      </a:cubicBezTo>
                      <a:cubicBezTo>
                        <a:pt x="11" y="16"/>
                        <a:pt x="10" y="19"/>
                        <a:pt x="9" y="22"/>
                      </a:cubicBezTo>
                      <a:cubicBezTo>
                        <a:pt x="9" y="25"/>
                        <a:pt x="9" y="28"/>
                        <a:pt x="8" y="32"/>
                      </a:cubicBezTo>
                      <a:cubicBezTo>
                        <a:pt x="8" y="32"/>
                        <a:pt x="9" y="33"/>
                        <a:pt x="10" y="32"/>
                      </a:cubicBezTo>
                      <a:cubicBezTo>
                        <a:pt x="13" y="25"/>
                        <a:pt x="14" y="17"/>
                        <a:pt x="15" y="9"/>
                      </a:cubicBezTo>
                      <a:cubicBezTo>
                        <a:pt x="15" y="9"/>
                        <a:pt x="14" y="9"/>
                        <a:pt x="14" y="8"/>
                      </a:cubicBezTo>
                      <a:cubicBezTo>
                        <a:pt x="13" y="17"/>
                        <a:pt x="11" y="26"/>
                        <a:pt x="11" y="35"/>
                      </a:cubicBezTo>
                      <a:cubicBezTo>
                        <a:pt x="11" y="36"/>
                        <a:pt x="12" y="36"/>
                        <a:pt x="12" y="35"/>
                      </a:cubicBezTo>
                      <a:cubicBezTo>
                        <a:pt x="15" y="29"/>
                        <a:pt x="16" y="22"/>
                        <a:pt x="17" y="15"/>
                      </a:cubicBezTo>
                      <a:cubicBezTo>
                        <a:pt x="18" y="13"/>
                        <a:pt x="18" y="12"/>
                        <a:pt x="17" y="13"/>
                      </a:cubicBezTo>
                      <a:cubicBezTo>
                        <a:pt x="16" y="16"/>
                        <a:pt x="16" y="20"/>
                        <a:pt x="15" y="23"/>
                      </a:cubicBezTo>
                      <a:cubicBezTo>
                        <a:pt x="15" y="26"/>
                        <a:pt x="14" y="30"/>
                        <a:pt x="14" y="33"/>
                      </a:cubicBezTo>
                      <a:cubicBezTo>
                        <a:pt x="14" y="33"/>
                        <a:pt x="15" y="33"/>
                        <a:pt x="15" y="33"/>
                      </a:cubicBezTo>
                      <a:cubicBezTo>
                        <a:pt x="16" y="29"/>
                        <a:pt x="16" y="25"/>
                        <a:pt x="17" y="21"/>
                      </a:cubicBezTo>
                      <a:cubicBezTo>
                        <a:pt x="18" y="20"/>
                        <a:pt x="18" y="18"/>
                        <a:pt x="19" y="16"/>
                      </a:cubicBezTo>
                      <a:cubicBezTo>
                        <a:pt x="19" y="15"/>
                        <a:pt x="19" y="15"/>
                        <a:pt x="19" y="14"/>
                      </a:cubicBezTo>
                      <a:cubicBezTo>
                        <a:pt x="21" y="12"/>
                        <a:pt x="20" y="11"/>
                        <a:pt x="19" y="11"/>
                      </a:cubicBezTo>
                      <a:cubicBezTo>
                        <a:pt x="19" y="14"/>
                        <a:pt x="18" y="18"/>
                        <a:pt x="18" y="21"/>
                      </a:cubicBezTo>
                      <a:cubicBezTo>
                        <a:pt x="18" y="23"/>
                        <a:pt x="17" y="26"/>
                        <a:pt x="17" y="28"/>
                      </a:cubicBezTo>
                      <a:cubicBezTo>
                        <a:pt x="16" y="32"/>
                        <a:pt x="18" y="30"/>
                        <a:pt x="18" y="28"/>
                      </a:cubicBezTo>
                      <a:cubicBezTo>
                        <a:pt x="18" y="27"/>
                        <a:pt x="17" y="27"/>
                        <a:pt x="17" y="28"/>
                      </a:cubicBezTo>
                      <a:cubicBezTo>
                        <a:pt x="16" y="31"/>
                        <a:pt x="16" y="33"/>
                        <a:pt x="15" y="36"/>
                      </a:cubicBezTo>
                      <a:cubicBezTo>
                        <a:pt x="15" y="36"/>
                        <a:pt x="16" y="37"/>
                        <a:pt x="17" y="36"/>
                      </a:cubicBezTo>
                      <a:cubicBezTo>
                        <a:pt x="17" y="35"/>
                        <a:pt x="17" y="34"/>
                        <a:pt x="17" y="34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8" y="33"/>
                        <a:pt x="19" y="19"/>
                        <a:pt x="19" y="17"/>
                      </a:cubicBezTo>
                      <a:cubicBezTo>
                        <a:pt x="19" y="15"/>
                        <a:pt x="19" y="13"/>
                        <a:pt x="20" y="11"/>
                      </a:cubicBezTo>
                      <a:cubicBezTo>
                        <a:pt x="19" y="8"/>
                        <a:pt x="19" y="8"/>
                        <a:pt x="19" y="10"/>
                      </a:cubicBezTo>
                      <a:cubicBezTo>
                        <a:pt x="19" y="11"/>
                        <a:pt x="18" y="13"/>
                        <a:pt x="18" y="14"/>
                      </a:cubicBezTo>
                      <a:cubicBezTo>
                        <a:pt x="18" y="15"/>
                        <a:pt x="19" y="15"/>
                        <a:pt x="20" y="14"/>
                      </a:cubicBezTo>
                      <a:cubicBezTo>
                        <a:pt x="20" y="13"/>
                        <a:pt x="21" y="8"/>
                        <a:pt x="21" y="7"/>
                      </a:cubicBezTo>
                      <a:cubicBezTo>
                        <a:pt x="19" y="7"/>
                        <a:pt x="19" y="8"/>
                        <a:pt x="20" y="10"/>
                      </a:cubicBezTo>
                      <a:cubicBezTo>
                        <a:pt x="20" y="13"/>
                        <a:pt x="20" y="16"/>
                        <a:pt x="19" y="19"/>
                      </a:cubicBezTo>
                      <a:cubicBezTo>
                        <a:pt x="20" y="18"/>
                        <a:pt x="21" y="16"/>
                        <a:pt x="21" y="15"/>
                      </a:cubicBezTo>
                      <a:cubicBezTo>
                        <a:pt x="22" y="13"/>
                        <a:pt x="23" y="11"/>
                        <a:pt x="23" y="8"/>
                      </a:cubicBezTo>
                      <a:cubicBezTo>
                        <a:pt x="22" y="8"/>
                        <a:pt x="21" y="9"/>
                        <a:pt x="22" y="11"/>
                      </a:cubicBezTo>
                      <a:cubicBezTo>
                        <a:pt x="22" y="14"/>
                        <a:pt x="21" y="17"/>
                        <a:pt x="21" y="20"/>
                      </a:cubicBezTo>
                      <a:cubicBezTo>
                        <a:pt x="20" y="21"/>
                        <a:pt x="22" y="22"/>
                        <a:pt x="22" y="21"/>
                      </a:cubicBezTo>
                      <a:cubicBezTo>
                        <a:pt x="24" y="16"/>
                        <a:pt x="25" y="12"/>
                        <a:pt x="26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4" y="8"/>
                        <a:pt x="24" y="10"/>
                        <a:pt x="24" y="12"/>
                      </a:cubicBezTo>
                      <a:cubicBezTo>
                        <a:pt x="24" y="14"/>
                        <a:pt x="23" y="17"/>
                        <a:pt x="23" y="19"/>
                      </a:cubicBezTo>
                      <a:cubicBezTo>
                        <a:pt x="23" y="20"/>
                        <a:pt x="24" y="20"/>
                        <a:pt x="25" y="19"/>
                      </a:cubicBezTo>
                      <a:cubicBezTo>
                        <a:pt x="26" y="14"/>
                        <a:pt x="28" y="10"/>
                        <a:pt x="29" y="5"/>
                      </a:cubicBezTo>
                      <a:cubicBezTo>
                        <a:pt x="29" y="5"/>
                        <a:pt x="28" y="5"/>
                        <a:pt x="28" y="5"/>
                      </a:cubicBezTo>
                      <a:cubicBezTo>
                        <a:pt x="27" y="10"/>
                        <a:pt x="26" y="16"/>
                        <a:pt x="25" y="21"/>
                      </a:cubicBezTo>
                      <a:cubicBezTo>
                        <a:pt x="25" y="22"/>
                        <a:pt x="27" y="22"/>
                        <a:pt x="27" y="21"/>
                      </a:cubicBezTo>
                      <a:cubicBezTo>
                        <a:pt x="27" y="18"/>
                        <a:pt x="28" y="15"/>
                        <a:pt x="29" y="11"/>
                      </a:cubicBezTo>
                      <a:cubicBezTo>
                        <a:pt x="29" y="9"/>
                        <a:pt x="30" y="8"/>
                        <a:pt x="30" y="6"/>
                      </a:cubicBezTo>
                      <a:cubicBezTo>
                        <a:pt x="32" y="3"/>
                        <a:pt x="31" y="3"/>
                        <a:pt x="31" y="6"/>
                      </a:cubicBezTo>
                      <a:cubicBezTo>
                        <a:pt x="31" y="8"/>
                        <a:pt x="31" y="11"/>
                        <a:pt x="30" y="13"/>
                      </a:cubicBezTo>
                      <a:cubicBezTo>
                        <a:pt x="29" y="16"/>
                        <a:pt x="30" y="16"/>
                        <a:pt x="31" y="14"/>
                      </a:cubicBezTo>
                      <a:cubicBezTo>
                        <a:pt x="32" y="8"/>
                        <a:pt x="33" y="9"/>
                        <a:pt x="33" y="14"/>
                      </a:cubicBezTo>
                      <a:cubicBezTo>
                        <a:pt x="33" y="15"/>
                        <a:pt x="35" y="15"/>
                        <a:pt x="35" y="14"/>
                      </a:cubicBezTo>
                      <a:cubicBezTo>
                        <a:pt x="35" y="11"/>
                        <a:pt x="35" y="8"/>
                        <a:pt x="34" y="5"/>
                      </a:cubicBezTo>
                      <a:cubicBezTo>
                        <a:pt x="34" y="4"/>
                        <a:pt x="33" y="4"/>
                        <a:pt x="33" y="5"/>
                      </a:cubicBezTo>
                      <a:cubicBezTo>
                        <a:pt x="31" y="9"/>
                        <a:pt x="29" y="13"/>
                        <a:pt x="29" y="18"/>
                      </a:cubicBezTo>
                      <a:cubicBezTo>
                        <a:pt x="29" y="19"/>
                        <a:pt x="31" y="19"/>
                        <a:pt x="31" y="18"/>
                      </a:cubicBezTo>
                      <a:cubicBezTo>
                        <a:pt x="32" y="13"/>
                        <a:pt x="33" y="7"/>
                        <a:pt x="32" y="1"/>
                      </a:cubicBezTo>
                      <a:cubicBezTo>
                        <a:pt x="32" y="0"/>
                        <a:pt x="31" y="0"/>
                        <a:pt x="31" y="1"/>
                      </a:cubicBezTo>
                      <a:cubicBezTo>
                        <a:pt x="29" y="6"/>
                        <a:pt x="27" y="11"/>
                        <a:pt x="26" y="16"/>
                      </a:cubicBezTo>
                      <a:cubicBezTo>
                        <a:pt x="25" y="20"/>
                        <a:pt x="27" y="20"/>
                        <a:pt x="28" y="14"/>
                      </a:cubicBezTo>
                      <a:cubicBezTo>
                        <a:pt x="28" y="11"/>
                        <a:pt x="29" y="8"/>
                        <a:pt x="29" y="5"/>
                      </a:cubicBezTo>
                      <a:cubicBezTo>
                        <a:pt x="30" y="4"/>
                        <a:pt x="28" y="4"/>
                        <a:pt x="28" y="5"/>
                      </a:cubicBezTo>
                      <a:cubicBezTo>
                        <a:pt x="26" y="9"/>
                        <a:pt x="25" y="12"/>
                        <a:pt x="24" y="17"/>
                      </a:cubicBezTo>
                      <a:cubicBezTo>
                        <a:pt x="24" y="17"/>
                        <a:pt x="24" y="17"/>
                        <a:pt x="25" y="17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6" y="9"/>
                        <a:pt x="26" y="7"/>
                        <a:pt x="26" y="4"/>
                      </a:cubicBezTo>
                      <a:cubicBezTo>
                        <a:pt x="26" y="3"/>
                        <a:pt x="25" y="3"/>
                        <a:pt x="25" y="4"/>
                      </a:cubicBezTo>
                      <a:cubicBezTo>
                        <a:pt x="24" y="10"/>
                        <a:pt x="22" y="15"/>
                        <a:pt x="21" y="20"/>
                      </a:cubicBezTo>
                      <a:cubicBezTo>
                        <a:pt x="21" y="21"/>
                        <a:pt x="22" y="21"/>
                        <a:pt x="22" y="21"/>
                      </a:cubicBezTo>
                      <a:cubicBezTo>
                        <a:pt x="23" y="16"/>
                        <a:pt x="24" y="11"/>
                        <a:pt x="24" y="6"/>
                      </a:cubicBezTo>
                      <a:cubicBezTo>
                        <a:pt x="24" y="5"/>
                        <a:pt x="23" y="5"/>
                        <a:pt x="22" y="6"/>
                      </a:cubicBezTo>
                      <a:cubicBezTo>
                        <a:pt x="21" y="11"/>
                        <a:pt x="19" y="16"/>
                        <a:pt x="18" y="21"/>
                      </a:cubicBezTo>
                      <a:cubicBezTo>
                        <a:pt x="18" y="22"/>
                        <a:pt x="20" y="22"/>
                        <a:pt x="20" y="21"/>
                      </a:cubicBezTo>
                      <a:cubicBezTo>
                        <a:pt x="21" y="16"/>
                        <a:pt x="21" y="11"/>
                        <a:pt x="21" y="5"/>
                      </a:cubicBezTo>
                      <a:cubicBezTo>
                        <a:pt x="21" y="4"/>
                        <a:pt x="20" y="4"/>
                        <a:pt x="20" y="5"/>
                      </a:cubicBezTo>
                      <a:cubicBezTo>
                        <a:pt x="19" y="6"/>
                        <a:pt x="19" y="8"/>
                        <a:pt x="19" y="9"/>
                      </a:cubicBezTo>
                      <a:cubicBezTo>
                        <a:pt x="18" y="12"/>
                        <a:pt x="20" y="11"/>
                        <a:pt x="20" y="13"/>
                      </a:cubicBezTo>
                      <a:cubicBezTo>
                        <a:pt x="20" y="12"/>
                        <a:pt x="20" y="10"/>
                        <a:pt x="20" y="8"/>
                      </a:cubicBezTo>
                      <a:cubicBezTo>
                        <a:pt x="20" y="7"/>
                        <a:pt x="19" y="7"/>
                        <a:pt x="19" y="8"/>
                      </a:cubicBezTo>
                      <a:cubicBezTo>
                        <a:pt x="17" y="16"/>
                        <a:pt x="17" y="25"/>
                        <a:pt x="16" y="34"/>
                      </a:cubicBezTo>
                      <a:cubicBezTo>
                        <a:pt x="16" y="34"/>
                        <a:pt x="16" y="34"/>
                        <a:pt x="16" y="34"/>
                      </a:cubicBezTo>
                      <a:cubicBezTo>
                        <a:pt x="16" y="34"/>
                        <a:pt x="15" y="35"/>
                        <a:pt x="15" y="36"/>
                      </a:cubicBezTo>
                      <a:cubicBezTo>
                        <a:pt x="16" y="36"/>
                        <a:pt x="16" y="36"/>
                        <a:pt x="17" y="36"/>
                      </a:cubicBezTo>
                      <a:cubicBezTo>
                        <a:pt x="17" y="33"/>
                        <a:pt x="18" y="31"/>
                        <a:pt x="18" y="28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6" y="30"/>
                        <a:pt x="16" y="31"/>
                      </a:cubicBezTo>
                      <a:cubicBezTo>
                        <a:pt x="16" y="31"/>
                        <a:pt x="18" y="32"/>
                        <a:pt x="18" y="31"/>
                      </a:cubicBezTo>
                      <a:cubicBezTo>
                        <a:pt x="19" y="23"/>
                        <a:pt x="20" y="16"/>
                        <a:pt x="20" y="9"/>
                      </a:cubicBezTo>
                      <a:cubicBezTo>
                        <a:pt x="20" y="8"/>
                        <a:pt x="19" y="8"/>
                        <a:pt x="19" y="8"/>
                      </a:cubicBezTo>
                      <a:cubicBezTo>
                        <a:pt x="17" y="17"/>
                        <a:pt x="14" y="25"/>
                        <a:pt x="14" y="33"/>
                      </a:cubicBezTo>
                      <a:cubicBezTo>
                        <a:pt x="14" y="34"/>
                        <a:pt x="15" y="34"/>
                        <a:pt x="15" y="33"/>
                      </a:cubicBezTo>
                      <a:cubicBezTo>
                        <a:pt x="16" y="26"/>
                        <a:pt x="18" y="18"/>
                        <a:pt x="18" y="10"/>
                      </a:cubicBezTo>
                      <a:cubicBezTo>
                        <a:pt x="18" y="9"/>
                        <a:pt x="17" y="9"/>
                        <a:pt x="17" y="10"/>
                      </a:cubicBezTo>
                      <a:cubicBezTo>
                        <a:pt x="15" y="17"/>
                        <a:pt x="14" y="24"/>
                        <a:pt x="12" y="31"/>
                      </a:cubicBezTo>
                      <a:cubicBezTo>
                        <a:pt x="11" y="33"/>
                        <a:pt x="11" y="33"/>
                        <a:pt x="12" y="33"/>
                      </a:cubicBezTo>
                      <a:cubicBezTo>
                        <a:pt x="12" y="30"/>
                        <a:pt x="13" y="27"/>
                        <a:pt x="13" y="25"/>
                      </a:cubicBezTo>
                      <a:cubicBezTo>
                        <a:pt x="14" y="19"/>
                        <a:pt x="14" y="14"/>
                        <a:pt x="15" y="9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15"/>
                        <a:pt x="12" y="21"/>
                        <a:pt x="10" y="28"/>
                      </a:cubicBezTo>
                      <a:cubicBezTo>
                        <a:pt x="10" y="31"/>
                        <a:pt x="10" y="30"/>
                        <a:pt x="10" y="25"/>
                      </a:cubicBezTo>
                      <a:cubicBezTo>
                        <a:pt x="11" y="23"/>
                        <a:pt x="11" y="21"/>
                        <a:pt x="11" y="20"/>
                      </a:cubicBezTo>
                      <a:cubicBezTo>
                        <a:pt x="12" y="17"/>
                        <a:pt x="12" y="13"/>
                        <a:pt x="13" y="10"/>
                      </a:cubicBezTo>
                      <a:cubicBezTo>
                        <a:pt x="13" y="9"/>
                        <a:pt x="11" y="9"/>
                        <a:pt x="11" y="10"/>
                      </a:cubicBezTo>
                      <a:cubicBezTo>
                        <a:pt x="10" y="15"/>
                        <a:pt x="9" y="20"/>
                        <a:pt x="8" y="24"/>
                      </a:cubicBezTo>
                      <a:cubicBezTo>
                        <a:pt x="5" y="33"/>
                        <a:pt x="7" y="24"/>
                        <a:pt x="7" y="22"/>
                      </a:cubicBezTo>
                      <a:cubicBezTo>
                        <a:pt x="8" y="19"/>
                        <a:pt x="8" y="16"/>
                        <a:pt x="9" y="13"/>
                      </a:cubicBezTo>
                      <a:cubicBezTo>
                        <a:pt x="9" y="12"/>
                        <a:pt x="8" y="12"/>
                        <a:pt x="8" y="13"/>
                      </a:cubicBezTo>
                      <a:cubicBezTo>
                        <a:pt x="6" y="17"/>
                        <a:pt x="5" y="22"/>
                        <a:pt x="4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1"/>
                        <a:pt x="8" y="16"/>
                        <a:pt x="7" y="11"/>
                      </a:cubicBezTo>
                      <a:cubicBezTo>
                        <a:pt x="7" y="10"/>
                        <a:pt x="6" y="10"/>
                        <a:pt x="6" y="11"/>
                      </a:cubicBezTo>
                      <a:cubicBezTo>
                        <a:pt x="3" y="15"/>
                        <a:pt x="1" y="20"/>
                        <a:pt x="0" y="26"/>
                      </a:cubicBezTo>
                      <a:cubicBezTo>
                        <a:pt x="0" y="26"/>
                        <a:pt x="2" y="27"/>
                        <a:pt x="2" y="26"/>
                      </a:cubicBezTo>
                      <a:cubicBezTo>
                        <a:pt x="3" y="22"/>
                        <a:pt x="3" y="19"/>
                        <a:pt x="5" y="15"/>
                      </a:cubicBezTo>
                      <a:cubicBezTo>
                        <a:pt x="5" y="14"/>
                        <a:pt x="4" y="14"/>
                        <a:pt x="3" y="14"/>
                      </a:cubicBezTo>
                      <a:cubicBezTo>
                        <a:pt x="1" y="18"/>
                        <a:pt x="0" y="21"/>
                        <a:pt x="0" y="25"/>
                      </a:cubicBezTo>
                      <a:cubicBezTo>
                        <a:pt x="0" y="26"/>
                        <a:pt x="1" y="26"/>
                        <a:pt x="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2" name="Freeform 98"/>
                <p:cNvSpPr>
                  <a:spLocks/>
                </p:cNvSpPr>
                <p:nvPr/>
              </p:nvSpPr>
              <p:spPr bwMode="auto">
                <a:xfrm>
                  <a:off x="1085850" y="2182813"/>
                  <a:ext cx="6350" cy="3175"/>
                </a:xfrm>
                <a:custGeom>
                  <a:avLst/>
                  <a:gdLst>
                    <a:gd name="T0" fmla="*/ 1 w 6"/>
                    <a:gd name="T1" fmla="*/ 1 h 4"/>
                    <a:gd name="T2" fmla="*/ 1 w 6"/>
                    <a:gd name="T3" fmla="*/ 4 h 4"/>
                    <a:gd name="T4" fmla="*/ 2 w 6"/>
                    <a:gd name="T5" fmla="*/ 4 h 4"/>
                    <a:gd name="T6" fmla="*/ 4 w 6"/>
                    <a:gd name="T7" fmla="*/ 2 h 4"/>
                    <a:gd name="T8" fmla="*/ 5 w 6"/>
                    <a:gd name="T9" fmla="*/ 1 h 4"/>
                    <a:gd name="T10" fmla="*/ 5 w 6"/>
                    <a:gd name="T11" fmla="*/ 0 h 4"/>
                    <a:gd name="T12" fmla="*/ 2 w 6"/>
                    <a:gd name="T13" fmla="*/ 1 h 4"/>
                    <a:gd name="T14" fmla="*/ 1 w 6"/>
                    <a:gd name="T15" fmla="*/ 3 h 4"/>
                    <a:gd name="T16" fmla="*/ 2 w 6"/>
                    <a:gd name="T17" fmla="*/ 3 h 4"/>
                    <a:gd name="T18" fmla="*/ 2 w 6"/>
                    <a:gd name="T19" fmla="*/ 1 h 4"/>
                    <a:gd name="T20" fmla="*/ 1 w 6"/>
                    <a:gd name="T21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3" y="3"/>
                        <a:pt x="3" y="2"/>
                        <a:pt x="4" y="2"/>
                      </a:cubicBezTo>
                      <a:cubicBezTo>
                        <a:pt x="4" y="2"/>
                        <a:pt x="5" y="2"/>
                        <a:pt x="5" y="1"/>
                      </a:cubicBezTo>
                      <a:cubicBezTo>
                        <a:pt x="6" y="1"/>
                        <a:pt x="5" y="0"/>
                        <a:pt x="5" y="0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1" y="2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2" y="2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3" name="Freeform 100"/>
                <p:cNvSpPr>
                  <a:spLocks/>
                </p:cNvSpPr>
                <p:nvPr/>
              </p:nvSpPr>
              <p:spPr bwMode="auto">
                <a:xfrm>
                  <a:off x="1066800" y="2141538"/>
                  <a:ext cx="46038" cy="42863"/>
                </a:xfrm>
                <a:custGeom>
                  <a:avLst/>
                  <a:gdLst>
                    <a:gd name="T0" fmla="*/ 20 w 44"/>
                    <a:gd name="T1" fmla="*/ 29 h 40"/>
                    <a:gd name="T2" fmla="*/ 26 w 44"/>
                    <a:gd name="T3" fmla="*/ 25 h 40"/>
                    <a:gd name="T4" fmla="*/ 22 w 44"/>
                    <a:gd name="T5" fmla="*/ 28 h 40"/>
                    <a:gd name="T6" fmla="*/ 26 w 44"/>
                    <a:gd name="T7" fmla="*/ 16 h 40"/>
                    <a:gd name="T8" fmla="*/ 19 w 44"/>
                    <a:gd name="T9" fmla="*/ 17 h 40"/>
                    <a:gd name="T10" fmla="*/ 17 w 44"/>
                    <a:gd name="T11" fmla="*/ 27 h 40"/>
                    <a:gd name="T12" fmla="*/ 14 w 44"/>
                    <a:gd name="T13" fmla="*/ 35 h 40"/>
                    <a:gd name="T14" fmla="*/ 13 w 44"/>
                    <a:gd name="T15" fmla="*/ 21 h 40"/>
                    <a:gd name="T16" fmla="*/ 8 w 44"/>
                    <a:gd name="T17" fmla="*/ 23 h 40"/>
                    <a:gd name="T18" fmla="*/ 6 w 44"/>
                    <a:gd name="T19" fmla="*/ 22 h 40"/>
                    <a:gd name="T20" fmla="*/ 4 w 44"/>
                    <a:gd name="T21" fmla="*/ 25 h 40"/>
                    <a:gd name="T22" fmla="*/ 1 w 44"/>
                    <a:gd name="T23" fmla="*/ 23 h 40"/>
                    <a:gd name="T24" fmla="*/ 14 w 44"/>
                    <a:gd name="T25" fmla="*/ 13 h 40"/>
                    <a:gd name="T26" fmla="*/ 17 w 44"/>
                    <a:gd name="T27" fmla="*/ 11 h 40"/>
                    <a:gd name="T28" fmla="*/ 10 w 44"/>
                    <a:gd name="T29" fmla="*/ 17 h 40"/>
                    <a:gd name="T30" fmla="*/ 34 w 44"/>
                    <a:gd name="T31" fmla="*/ 18 h 40"/>
                    <a:gd name="T32" fmla="*/ 15 w 44"/>
                    <a:gd name="T33" fmla="*/ 34 h 40"/>
                    <a:gd name="T34" fmla="*/ 9 w 44"/>
                    <a:gd name="T35" fmla="*/ 35 h 40"/>
                    <a:gd name="T36" fmla="*/ 9 w 44"/>
                    <a:gd name="T37" fmla="*/ 28 h 40"/>
                    <a:gd name="T38" fmla="*/ 8 w 44"/>
                    <a:gd name="T39" fmla="*/ 24 h 40"/>
                    <a:gd name="T40" fmla="*/ 10 w 44"/>
                    <a:gd name="T41" fmla="*/ 17 h 40"/>
                    <a:gd name="T42" fmla="*/ 13 w 44"/>
                    <a:gd name="T43" fmla="*/ 24 h 40"/>
                    <a:gd name="T44" fmla="*/ 17 w 44"/>
                    <a:gd name="T45" fmla="*/ 25 h 40"/>
                    <a:gd name="T46" fmla="*/ 20 w 44"/>
                    <a:gd name="T47" fmla="*/ 18 h 40"/>
                    <a:gd name="T48" fmla="*/ 24 w 44"/>
                    <a:gd name="T49" fmla="*/ 23 h 40"/>
                    <a:gd name="T50" fmla="*/ 27 w 44"/>
                    <a:gd name="T51" fmla="*/ 20 h 40"/>
                    <a:gd name="T52" fmla="*/ 33 w 44"/>
                    <a:gd name="T53" fmla="*/ 17 h 40"/>
                    <a:gd name="T54" fmla="*/ 32 w 44"/>
                    <a:gd name="T55" fmla="*/ 13 h 40"/>
                    <a:gd name="T56" fmla="*/ 30 w 44"/>
                    <a:gd name="T57" fmla="*/ 11 h 40"/>
                    <a:gd name="T58" fmla="*/ 29 w 44"/>
                    <a:gd name="T59" fmla="*/ 18 h 40"/>
                    <a:gd name="T60" fmla="*/ 24 w 44"/>
                    <a:gd name="T61" fmla="*/ 23 h 40"/>
                    <a:gd name="T62" fmla="*/ 24 w 44"/>
                    <a:gd name="T63" fmla="*/ 12 h 40"/>
                    <a:gd name="T64" fmla="*/ 23 w 44"/>
                    <a:gd name="T65" fmla="*/ 14 h 40"/>
                    <a:gd name="T66" fmla="*/ 21 w 44"/>
                    <a:gd name="T67" fmla="*/ 25 h 40"/>
                    <a:gd name="T68" fmla="*/ 17 w 44"/>
                    <a:gd name="T69" fmla="*/ 25 h 40"/>
                    <a:gd name="T70" fmla="*/ 17 w 44"/>
                    <a:gd name="T71" fmla="*/ 14 h 40"/>
                    <a:gd name="T72" fmla="*/ 13 w 44"/>
                    <a:gd name="T73" fmla="*/ 15 h 40"/>
                    <a:gd name="T74" fmla="*/ 8 w 44"/>
                    <a:gd name="T75" fmla="*/ 22 h 40"/>
                    <a:gd name="T76" fmla="*/ 7 w 44"/>
                    <a:gd name="T77" fmla="*/ 27 h 40"/>
                    <a:gd name="T78" fmla="*/ 6 w 44"/>
                    <a:gd name="T79" fmla="*/ 30 h 40"/>
                    <a:gd name="T80" fmla="*/ 10 w 44"/>
                    <a:gd name="T81" fmla="*/ 34 h 40"/>
                    <a:gd name="T82" fmla="*/ 13 w 44"/>
                    <a:gd name="T83" fmla="*/ 39 h 40"/>
                    <a:gd name="T84" fmla="*/ 15 w 44"/>
                    <a:gd name="T85" fmla="*/ 38 h 40"/>
                    <a:gd name="T86" fmla="*/ 17 w 44"/>
                    <a:gd name="T87" fmla="*/ 35 h 40"/>
                    <a:gd name="T88" fmla="*/ 9 w 44"/>
                    <a:gd name="T89" fmla="*/ 16 h 40"/>
                    <a:gd name="T90" fmla="*/ 16 w 44"/>
                    <a:gd name="T91" fmla="*/ 10 h 40"/>
                    <a:gd name="T92" fmla="*/ 17 w 44"/>
                    <a:gd name="T93" fmla="*/ 12 h 40"/>
                    <a:gd name="T94" fmla="*/ 2 w 44"/>
                    <a:gd name="T95" fmla="*/ 24 h 40"/>
                    <a:gd name="T96" fmla="*/ 5 w 44"/>
                    <a:gd name="T97" fmla="*/ 23 h 40"/>
                    <a:gd name="T98" fmla="*/ 5 w 44"/>
                    <a:gd name="T99" fmla="*/ 27 h 40"/>
                    <a:gd name="T100" fmla="*/ 8 w 44"/>
                    <a:gd name="T101" fmla="*/ 34 h 40"/>
                    <a:gd name="T102" fmla="*/ 9 w 44"/>
                    <a:gd name="T103" fmla="*/ 27 h 40"/>
                    <a:gd name="T104" fmla="*/ 14 w 44"/>
                    <a:gd name="T105" fmla="*/ 24 h 40"/>
                    <a:gd name="T106" fmla="*/ 16 w 44"/>
                    <a:gd name="T107" fmla="*/ 23 h 40"/>
                    <a:gd name="T108" fmla="*/ 17 w 44"/>
                    <a:gd name="T109" fmla="*/ 32 h 40"/>
                    <a:gd name="T110" fmla="*/ 21 w 44"/>
                    <a:gd name="T111" fmla="*/ 24 h 40"/>
                    <a:gd name="T112" fmla="*/ 25 w 44"/>
                    <a:gd name="T113" fmla="*/ 15 h 40"/>
                    <a:gd name="T114" fmla="*/ 26 w 44"/>
                    <a:gd name="T115" fmla="*/ 21 h 40"/>
                    <a:gd name="T116" fmla="*/ 26 w 44"/>
                    <a:gd name="T117" fmla="*/ 25 h 40"/>
                    <a:gd name="T118" fmla="*/ 22 w 44"/>
                    <a:gd name="T119" fmla="*/ 29 h 40"/>
                    <a:gd name="T120" fmla="*/ 19 w 44"/>
                    <a:gd name="T121" fmla="*/ 29 h 40"/>
                    <a:gd name="T122" fmla="*/ 20 w 44"/>
                    <a:gd name="T123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4" h="40">
                      <a:moveTo>
                        <a:pt x="20" y="22"/>
                      </a:moveTo>
                      <a:cubicBezTo>
                        <a:pt x="20" y="24"/>
                        <a:pt x="20" y="27"/>
                        <a:pt x="19" y="29"/>
                      </a:cubicBezTo>
                      <a:cubicBezTo>
                        <a:pt x="19" y="30"/>
                        <a:pt x="20" y="30"/>
                        <a:pt x="20" y="29"/>
                      </a:cubicBezTo>
                      <a:cubicBezTo>
                        <a:pt x="23" y="23"/>
                        <a:pt x="21" y="28"/>
                        <a:pt x="20" y="30"/>
                      </a:cubicBezTo>
                      <a:cubicBezTo>
                        <a:pt x="20" y="31"/>
                        <a:pt x="21" y="31"/>
                        <a:pt x="21" y="30"/>
                      </a:cubicBezTo>
                      <a:cubicBezTo>
                        <a:pt x="23" y="28"/>
                        <a:pt x="24" y="27"/>
                        <a:pt x="26" y="25"/>
                      </a:cubicBezTo>
                      <a:cubicBezTo>
                        <a:pt x="27" y="24"/>
                        <a:pt x="26" y="23"/>
                        <a:pt x="25" y="24"/>
                      </a:cubicBezTo>
                      <a:cubicBezTo>
                        <a:pt x="24" y="25"/>
                        <a:pt x="23" y="26"/>
                        <a:pt x="21" y="27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5" y="25"/>
                        <a:pt x="28" y="22"/>
                        <a:pt x="30" y="18"/>
                      </a:cubicBezTo>
                      <a:cubicBezTo>
                        <a:pt x="30" y="18"/>
                        <a:pt x="29" y="18"/>
                        <a:pt x="29" y="18"/>
                      </a:cubicBezTo>
                      <a:cubicBezTo>
                        <a:pt x="26" y="18"/>
                        <a:pt x="24" y="20"/>
                        <a:pt x="26" y="16"/>
                      </a:cubicBezTo>
                      <a:cubicBezTo>
                        <a:pt x="26" y="15"/>
                        <a:pt x="25" y="15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1" y="23"/>
                        <a:pt x="20" y="20"/>
                        <a:pt x="19" y="17"/>
                      </a:cubicBezTo>
                      <a:cubicBezTo>
                        <a:pt x="19" y="17"/>
                        <a:pt x="18" y="17"/>
                        <a:pt x="18" y="17"/>
                      </a:cubicBezTo>
                      <a:cubicBezTo>
                        <a:pt x="17" y="21"/>
                        <a:pt x="17" y="25"/>
                        <a:pt x="16" y="29"/>
                      </a:cubicBezTo>
                      <a:cubicBezTo>
                        <a:pt x="17" y="30"/>
                        <a:pt x="17" y="29"/>
                        <a:pt x="17" y="27"/>
                      </a:cubicBezTo>
                      <a:cubicBezTo>
                        <a:pt x="17" y="25"/>
                        <a:pt x="17" y="23"/>
                        <a:pt x="17" y="21"/>
                      </a:cubicBezTo>
                      <a:cubicBezTo>
                        <a:pt x="17" y="20"/>
                        <a:pt x="15" y="20"/>
                        <a:pt x="15" y="21"/>
                      </a:cubicBezTo>
                      <a:cubicBezTo>
                        <a:pt x="14" y="25"/>
                        <a:pt x="14" y="30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6" y="30"/>
                        <a:pt x="15" y="26"/>
                        <a:pt x="14" y="21"/>
                      </a:cubicBezTo>
                      <a:cubicBezTo>
                        <a:pt x="14" y="20"/>
                        <a:pt x="13" y="20"/>
                        <a:pt x="13" y="21"/>
                      </a:cubicBezTo>
                      <a:cubicBezTo>
                        <a:pt x="12" y="24"/>
                        <a:pt x="11" y="29"/>
                        <a:pt x="12" y="32"/>
                      </a:cubicBezTo>
                      <a:cubicBezTo>
                        <a:pt x="11" y="29"/>
                        <a:pt x="11" y="25"/>
                        <a:pt x="10" y="22"/>
                      </a:cubicBezTo>
                      <a:cubicBezTo>
                        <a:pt x="10" y="22"/>
                        <a:pt x="8" y="22"/>
                        <a:pt x="8" y="23"/>
                      </a:cubicBezTo>
                      <a:cubicBezTo>
                        <a:pt x="8" y="25"/>
                        <a:pt x="8" y="27"/>
                        <a:pt x="8" y="29"/>
                      </a:cubicBezTo>
                      <a:cubicBezTo>
                        <a:pt x="8" y="32"/>
                        <a:pt x="9" y="33"/>
                        <a:pt x="8" y="30"/>
                      </a:cubicBezTo>
                      <a:cubicBezTo>
                        <a:pt x="8" y="27"/>
                        <a:pt x="6" y="25"/>
                        <a:pt x="6" y="22"/>
                      </a:cubicBezTo>
                      <a:cubicBezTo>
                        <a:pt x="6" y="21"/>
                        <a:pt x="5" y="21"/>
                        <a:pt x="4" y="21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5" y="25"/>
                        <a:pt x="4" y="25"/>
                      </a:cubicBezTo>
                      <a:cubicBezTo>
                        <a:pt x="5" y="30"/>
                        <a:pt x="4" y="22"/>
                        <a:pt x="4" y="21"/>
                      </a:cubicBezTo>
                      <a:cubicBezTo>
                        <a:pt x="4" y="21"/>
                        <a:pt x="3" y="21"/>
                        <a:pt x="3" y="21"/>
                      </a:cubicBezTo>
                      <a:cubicBezTo>
                        <a:pt x="2" y="21"/>
                        <a:pt x="1" y="22"/>
                        <a:pt x="1" y="23"/>
                      </a:cubicBezTo>
                      <a:cubicBezTo>
                        <a:pt x="0" y="23"/>
                        <a:pt x="1" y="24"/>
                        <a:pt x="2" y="24"/>
                      </a:cubicBezTo>
                      <a:cubicBezTo>
                        <a:pt x="5" y="20"/>
                        <a:pt x="9" y="18"/>
                        <a:pt x="13" y="15"/>
                      </a:cubicBezTo>
                      <a:cubicBezTo>
                        <a:pt x="15" y="15"/>
                        <a:pt x="15" y="14"/>
                        <a:pt x="14" y="13"/>
                      </a:cubicBezTo>
                      <a:cubicBezTo>
                        <a:pt x="12" y="15"/>
                        <a:pt x="10" y="16"/>
                        <a:pt x="8" y="18"/>
                      </a:cubicBezTo>
                      <a:cubicBezTo>
                        <a:pt x="8" y="18"/>
                        <a:pt x="9" y="19"/>
                        <a:pt x="9" y="19"/>
                      </a:cubicBezTo>
                      <a:cubicBezTo>
                        <a:pt x="11" y="16"/>
                        <a:pt x="14" y="13"/>
                        <a:pt x="17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2"/>
                        <a:pt x="12" y="14"/>
                        <a:pt x="9" y="16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14" y="15"/>
                        <a:pt x="18" y="12"/>
                        <a:pt x="22" y="10"/>
                      </a:cubicBezTo>
                      <a:cubicBezTo>
                        <a:pt x="24" y="9"/>
                        <a:pt x="27" y="8"/>
                        <a:pt x="30" y="8"/>
                      </a:cubicBezTo>
                      <a:cubicBezTo>
                        <a:pt x="37" y="7"/>
                        <a:pt x="37" y="14"/>
                        <a:pt x="34" y="18"/>
                      </a:cubicBezTo>
                      <a:cubicBezTo>
                        <a:pt x="32" y="22"/>
                        <a:pt x="25" y="24"/>
                        <a:pt x="21" y="27"/>
                      </a:cubicBezTo>
                      <a:cubicBezTo>
                        <a:pt x="20" y="27"/>
                        <a:pt x="16" y="33"/>
                        <a:pt x="16" y="33"/>
                      </a:cubicBezTo>
                      <a:cubicBezTo>
                        <a:pt x="16" y="33"/>
                        <a:pt x="16" y="33"/>
                        <a:pt x="15" y="34"/>
                      </a:cubicBezTo>
                      <a:cubicBezTo>
                        <a:pt x="15" y="34"/>
                        <a:pt x="15" y="38"/>
                        <a:pt x="14" y="36"/>
                      </a:cubicBezTo>
                      <a:cubicBezTo>
                        <a:pt x="14" y="36"/>
                        <a:pt x="13" y="37"/>
                        <a:pt x="13" y="37"/>
                      </a:cubicBezTo>
                      <a:cubicBezTo>
                        <a:pt x="13" y="39"/>
                        <a:pt x="9" y="34"/>
                        <a:pt x="9" y="35"/>
                      </a:cubicBezTo>
                      <a:cubicBezTo>
                        <a:pt x="5" y="32"/>
                        <a:pt x="10" y="36"/>
                        <a:pt x="11" y="37"/>
                      </a:cubicBezTo>
                      <a:cubicBezTo>
                        <a:pt x="12" y="37"/>
                        <a:pt x="12" y="36"/>
                        <a:pt x="12" y="36"/>
                      </a:cubicBezTo>
                      <a:cubicBezTo>
                        <a:pt x="10" y="33"/>
                        <a:pt x="7" y="32"/>
                        <a:pt x="9" y="28"/>
                      </a:cubicBezTo>
                      <a:cubicBezTo>
                        <a:pt x="11" y="26"/>
                        <a:pt x="11" y="22"/>
                        <a:pt x="11" y="19"/>
                      </a:cubicBezTo>
                      <a:cubicBezTo>
                        <a:pt x="11" y="19"/>
                        <a:pt x="9" y="18"/>
                        <a:pt x="9" y="19"/>
                      </a:cubicBezTo>
                      <a:cubicBezTo>
                        <a:pt x="9" y="21"/>
                        <a:pt x="8" y="22"/>
                        <a:pt x="8" y="24"/>
                      </a:cubicBezTo>
                      <a:cubicBezTo>
                        <a:pt x="8" y="21"/>
                        <a:pt x="11" y="18"/>
                        <a:pt x="12" y="16"/>
                      </a:cubicBezTo>
                      <a:cubicBezTo>
                        <a:pt x="12" y="16"/>
                        <a:pt x="11" y="15"/>
                        <a:pt x="11" y="15"/>
                      </a:cubicBezTo>
                      <a:cubicBezTo>
                        <a:pt x="10" y="16"/>
                        <a:pt x="10" y="17"/>
                        <a:pt x="10" y="17"/>
                      </a:cubicBezTo>
                      <a:cubicBezTo>
                        <a:pt x="8" y="20"/>
                        <a:pt x="8" y="20"/>
                        <a:pt x="10" y="19"/>
                      </a:cubicBezTo>
                      <a:cubicBezTo>
                        <a:pt x="11" y="19"/>
                        <a:pt x="12" y="20"/>
                        <a:pt x="13" y="20"/>
                      </a:cubicBezTo>
                      <a:cubicBezTo>
                        <a:pt x="13" y="21"/>
                        <a:pt x="13" y="23"/>
                        <a:pt x="13" y="24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3"/>
                        <a:pt x="15" y="22"/>
                        <a:pt x="16" y="20"/>
                      </a:cubicBezTo>
                      <a:cubicBezTo>
                        <a:pt x="18" y="15"/>
                        <a:pt x="17" y="23"/>
                        <a:pt x="17" y="25"/>
                      </a:cubicBezTo>
                      <a:cubicBezTo>
                        <a:pt x="17" y="25"/>
                        <a:pt x="17" y="25"/>
                        <a:pt x="18" y="25"/>
                      </a:cubicBezTo>
                      <a:cubicBezTo>
                        <a:pt x="18" y="22"/>
                        <a:pt x="19" y="19"/>
                        <a:pt x="20" y="16"/>
                      </a:cubicBezTo>
                      <a:cubicBezTo>
                        <a:pt x="19" y="15"/>
                        <a:pt x="19" y="16"/>
                        <a:pt x="20" y="18"/>
                      </a:cubicBezTo>
                      <a:cubicBezTo>
                        <a:pt x="19" y="20"/>
                        <a:pt x="20" y="21"/>
                        <a:pt x="22" y="20"/>
                      </a:cubicBezTo>
                      <a:cubicBezTo>
                        <a:pt x="23" y="11"/>
                        <a:pt x="20" y="30"/>
                        <a:pt x="23" y="18"/>
                      </a:cubicBezTo>
                      <a:cubicBezTo>
                        <a:pt x="25" y="9"/>
                        <a:pt x="24" y="20"/>
                        <a:pt x="24" y="23"/>
                      </a:cubicBezTo>
                      <a:cubicBezTo>
                        <a:pt x="24" y="23"/>
                        <a:pt x="25" y="23"/>
                        <a:pt x="25" y="23"/>
                      </a:cubicBezTo>
                      <a:cubicBezTo>
                        <a:pt x="26" y="20"/>
                        <a:pt x="26" y="17"/>
                        <a:pt x="26" y="14"/>
                      </a:cubicBezTo>
                      <a:cubicBezTo>
                        <a:pt x="27" y="8"/>
                        <a:pt x="27" y="19"/>
                        <a:pt x="27" y="20"/>
                      </a:cubicBezTo>
                      <a:cubicBezTo>
                        <a:pt x="27" y="21"/>
                        <a:pt x="29" y="21"/>
                        <a:pt x="29" y="20"/>
                      </a:cubicBezTo>
                      <a:cubicBezTo>
                        <a:pt x="29" y="18"/>
                        <a:pt x="31" y="8"/>
                        <a:pt x="31" y="17"/>
                      </a:cubicBezTo>
                      <a:cubicBezTo>
                        <a:pt x="31" y="18"/>
                        <a:pt x="33" y="18"/>
                        <a:pt x="33" y="17"/>
                      </a:cubicBezTo>
                      <a:cubicBezTo>
                        <a:pt x="33" y="15"/>
                        <a:pt x="33" y="14"/>
                        <a:pt x="35" y="13"/>
                      </a:cubicBezTo>
                      <a:cubicBezTo>
                        <a:pt x="36" y="12"/>
                        <a:pt x="35" y="11"/>
                        <a:pt x="34" y="11"/>
                      </a:cubicBezTo>
                      <a:cubicBezTo>
                        <a:pt x="33" y="12"/>
                        <a:pt x="33" y="12"/>
                        <a:pt x="32" y="13"/>
                      </a:cubicBezTo>
                      <a:cubicBezTo>
                        <a:pt x="30" y="16"/>
                        <a:pt x="33" y="14"/>
                        <a:pt x="33" y="15"/>
                      </a:cubicBezTo>
                      <a:cubicBezTo>
                        <a:pt x="33" y="14"/>
                        <a:pt x="32" y="12"/>
                        <a:pt x="31" y="11"/>
                      </a:cubicBezTo>
                      <a:cubicBezTo>
                        <a:pt x="31" y="11"/>
                        <a:pt x="30" y="11"/>
                        <a:pt x="30" y="11"/>
                      </a:cubicBezTo>
                      <a:cubicBezTo>
                        <a:pt x="30" y="12"/>
                        <a:pt x="29" y="13"/>
                        <a:pt x="29" y="13"/>
                      </a:cubicBezTo>
                      <a:cubicBezTo>
                        <a:pt x="29" y="14"/>
                        <a:pt x="29" y="15"/>
                        <a:pt x="28" y="15"/>
                      </a:cubicBezTo>
                      <a:cubicBezTo>
                        <a:pt x="27" y="17"/>
                        <a:pt x="27" y="18"/>
                        <a:pt x="29" y="18"/>
                      </a:cubicBezTo>
                      <a:cubicBezTo>
                        <a:pt x="29" y="14"/>
                        <a:pt x="29" y="11"/>
                        <a:pt x="28" y="8"/>
                      </a:cubicBezTo>
                      <a:cubicBezTo>
                        <a:pt x="28" y="7"/>
                        <a:pt x="27" y="7"/>
                        <a:pt x="27" y="8"/>
                      </a:cubicBezTo>
                      <a:cubicBezTo>
                        <a:pt x="24" y="12"/>
                        <a:pt x="24" y="18"/>
                        <a:pt x="24" y="23"/>
                      </a:cubicBezTo>
                      <a:cubicBezTo>
                        <a:pt x="24" y="24"/>
                        <a:pt x="25" y="24"/>
                        <a:pt x="25" y="23"/>
                      </a:cubicBezTo>
                      <a:cubicBezTo>
                        <a:pt x="26" y="19"/>
                        <a:pt x="26" y="16"/>
                        <a:pt x="26" y="12"/>
                      </a:cubicBezTo>
                      <a:cubicBezTo>
                        <a:pt x="25" y="11"/>
                        <a:pt x="25" y="11"/>
                        <a:pt x="24" y="12"/>
                      </a:cubicBezTo>
                      <a:cubicBezTo>
                        <a:pt x="22" y="15"/>
                        <a:pt x="21" y="19"/>
                        <a:pt x="21" y="24"/>
                      </a:cubicBezTo>
                      <a:cubicBezTo>
                        <a:pt x="21" y="24"/>
                        <a:pt x="22" y="25"/>
                        <a:pt x="23" y="24"/>
                      </a:cubicBezTo>
                      <a:cubicBezTo>
                        <a:pt x="23" y="20"/>
                        <a:pt x="23" y="18"/>
                        <a:pt x="23" y="14"/>
                      </a:cubicBezTo>
                      <a:cubicBezTo>
                        <a:pt x="23" y="14"/>
                        <a:pt x="21" y="14"/>
                        <a:pt x="21" y="14"/>
                      </a:cubicBezTo>
                      <a:cubicBezTo>
                        <a:pt x="20" y="18"/>
                        <a:pt x="20" y="21"/>
                        <a:pt x="19" y="25"/>
                      </a:cubicBezTo>
                      <a:cubicBezTo>
                        <a:pt x="19" y="26"/>
                        <a:pt x="21" y="26"/>
                        <a:pt x="21" y="25"/>
                      </a:cubicBezTo>
                      <a:cubicBezTo>
                        <a:pt x="22" y="21"/>
                        <a:pt x="22" y="17"/>
                        <a:pt x="21" y="13"/>
                      </a:cubicBezTo>
                      <a:cubicBezTo>
                        <a:pt x="21" y="12"/>
                        <a:pt x="20" y="12"/>
                        <a:pt x="20" y="13"/>
                      </a:cubicBezTo>
                      <a:cubicBezTo>
                        <a:pt x="19" y="17"/>
                        <a:pt x="17" y="21"/>
                        <a:pt x="17" y="25"/>
                      </a:cubicBezTo>
                      <a:cubicBezTo>
                        <a:pt x="16" y="26"/>
                        <a:pt x="18" y="26"/>
                        <a:pt x="18" y="25"/>
                      </a:cubicBezTo>
                      <a:cubicBezTo>
                        <a:pt x="19" y="21"/>
                        <a:pt x="19" y="18"/>
                        <a:pt x="19" y="14"/>
                      </a:cubicBezTo>
                      <a:cubicBezTo>
                        <a:pt x="18" y="13"/>
                        <a:pt x="17" y="13"/>
                        <a:pt x="17" y="14"/>
                      </a:cubicBezTo>
                      <a:cubicBezTo>
                        <a:pt x="16" y="16"/>
                        <a:pt x="15" y="18"/>
                        <a:pt x="14" y="20"/>
                      </a:cubicBezTo>
                      <a:cubicBezTo>
                        <a:pt x="14" y="23"/>
                        <a:pt x="14" y="23"/>
                        <a:pt x="14" y="20"/>
                      </a:cubicBezTo>
                      <a:cubicBezTo>
                        <a:pt x="14" y="18"/>
                        <a:pt x="14" y="17"/>
                        <a:pt x="13" y="15"/>
                      </a:cubicBezTo>
                      <a:cubicBezTo>
                        <a:pt x="13" y="15"/>
                        <a:pt x="13" y="14"/>
                        <a:pt x="12" y="15"/>
                      </a:cubicBezTo>
                      <a:cubicBezTo>
                        <a:pt x="10" y="17"/>
                        <a:pt x="8" y="19"/>
                        <a:pt x="7" y="22"/>
                      </a:cubicBezTo>
                      <a:cubicBezTo>
                        <a:pt x="7" y="23"/>
                        <a:pt x="8" y="23"/>
                        <a:pt x="8" y="22"/>
                      </a:cubicBezTo>
                      <a:cubicBezTo>
                        <a:pt x="10" y="20"/>
                        <a:pt x="11" y="18"/>
                        <a:pt x="12" y="16"/>
                      </a:cubicBezTo>
                      <a:cubicBezTo>
                        <a:pt x="12" y="15"/>
                        <a:pt x="11" y="14"/>
                        <a:pt x="11" y="15"/>
                      </a:cubicBezTo>
                      <a:cubicBezTo>
                        <a:pt x="9" y="19"/>
                        <a:pt x="7" y="22"/>
                        <a:pt x="7" y="27"/>
                      </a:cubicBezTo>
                      <a:cubicBezTo>
                        <a:pt x="7" y="27"/>
                        <a:pt x="8" y="28"/>
                        <a:pt x="9" y="27"/>
                      </a:cubicBezTo>
                      <a:cubicBezTo>
                        <a:pt x="9" y="25"/>
                        <a:pt x="9" y="23"/>
                        <a:pt x="9" y="21"/>
                      </a:cubicBezTo>
                      <a:cubicBezTo>
                        <a:pt x="9" y="24"/>
                        <a:pt x="9" y="28"/>
                        <a:pt x="6" y="30"/>
                      </a:cubicBezTo>
                      <a:cubicBezTo>
                        <a:pt x="6" y="30"/>
                        <a:pt x="6" y="31"/>
                        <a:pt x="6" y="31"/>
                      </a:cubicBezTo>
                      <a:cubicBezTo>
                        <a:pt x="7" y="32"/>
                        <a:pt x="8" y="33"/>
                        <a:pt x="9" y="34"/>
                      </a:cubicBezTo>
                      <a:cubicBezTo>
                        <a:pt x="9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1"/>
                        <a:pt x="5" y="33"/>
                        <a:pt x="6" y="33"/>
                      </a:cubicBezTo>
                      <a:cubicBezTo>
                        <a:pt x="8" y="36"/>
                        <a:pt x="10" y="38"/>
                        <a:pt x="13" y="39"/>
                      </a:cubicBezTo>
                      <a:cubicBezTo>
                        <a:pt x="13" y="40"/>
                        <a:pt x="14" y="39"/>
                        <a:pt x="14" y="39"/>
                      </a:cubicBezTo>
                      <a:cubicBezTo>
                        <a:pt x="14" y="39"/>
                        <a:pt x="14" y="39"/>
                        <a:pt x="14" y="39"/>
                      </a:cubicBezTo>
                      <a:cubicBezTo>
                        <a:pt x="15" y="39"/>
                        <a:pt x="15" y="38"/>
                        <a:pt x="15" y="38"/>
                      </a:cubicBezTo>
                      <a:cubicBezTo>
                        <a:pt x="14" y="37"/>
                        <a:pt x="13" y="38"/>
                        <a:pt x="15" y="39"/>
                      </a:cubicBezTo>
                      <a:cubicBezTo>
                        <a:pt x="15" y="40"/>
                        <a:pt x="16" y="39"/>
                        <a:pt x="16" y="39"/>
                      </a:cubicBezTo>
                      <a:cubicBezTo>
                        <a:pt x="16" y="37"/>
                        <a:pt x="16" y="36"/>
                        <a:pt x="17" y="35"/>
                      </a:cubicBezTo>
                      <a:cubicBezTo>
                        <a:pt x="18" y="35"/>
                        <a:pt x="18" y="35"/>
                        <a:pt x="18" y="34"/>
                      </a:cubicBezTo>
                      <a:cubicBezTo>
                        <a:pt x="19" y="24"/>
                        <a:pt x="44" y="23"/>
                        <a:pt x="37" y="10"/>
                      </a:cubicBezTo>
                      <a:cubicBezTo>
                        <a:pt x="32" y="0"/>
                        <a:pt x="15" y="12"/>
                        <a:pt x="9" y="16"/>
                      </a:cubicBezTo>
                      <a:cubicBezTo>
                        <a:pt x="9" y="17"/>
                        <a:pt x="9" y="18"/>
                        <a:pt x="10" y="17"/>
                      </a:cubicBezTo>
                      <a:cubicBezTo>
                        <a:pt x="13" y="15"/>
                        <a:pt x="15" y="13"/>
                        <a:pt x="17" y="11"/>
                      </a:cubicBezTo>
                      <a:cubicBezTo>
                        <a:pt x="17" y="10"/>
                        <a:pt x="16" y="9"/>
                        <a:pt x="16" y="10"/>
                      </a:cubicBezTo>
                      <a:cubicBezTo>
                        <a:pt x="13" y="12"/>
                        <a:pt x="10" y="15"/>
                        <a:pt x="8" y="18"/>
                      </a:cubicBezTo>
                      <a:cubicBezTo>
                        <a:pt x="7" y="19"/>
                        <a:pt x="8" y="20"/>
                        <a:pt x="9" y="19"/>
                      </a:cubicBezTo>
                      <a:cubicBezTo>
                        <a:pt x="12" y="17"/>
                        <a:pt x="14" y="15"/>
                        <a:pt x="17" y="12"/>
                      </a:cubicBezTo>
                      <a:cubicBezTo>
                        <a:pt x="18" y="12"/>
                        <a:pt x="17" y="11"/>
                        <a:pt x="16" y="11"/>
                      </a:cubicBezTo>
                      <a:cubicBezTo>
                        <a:pt x="11" y="15"/>
                        <a:pt x="5" y="18"/>
                        <a:pt x="1" y="23"/>
                      </a:cubicBezTo>
                      <a:cubicBezTo>
                        <a:pt x="1" y="23"/>
                        <a:pt x="1" y="23"/>
                        <a:pt x="2" y="24"/>
                      </a:cubicBezTo>
                      <a:cubicBezTo>
                        <a:pt x="3" y="22"/>
                        <a:pt x="4" y="27"/>
                        <a:pt x="5" y="29"/>
                      </a:cubicBezTo>
                      <a:cubicBezTo>
                        <a:pt x="5" y="30"/>
                        <a:pt x="6" y="29"/>
                        <a:pt x="6" y="29"/>
                      </a:cubicBezTo>
                      <a:cubicBezTo>
                        <a:pt x="5" y="27"/>
                        <a:pt x="5" y="25"/>
                        <a:pt x="5" y="23"/>
                      </a:cubicBezTo>
                      <a:cubicBezTo>
                        <a:pt x="4" y="22"/>
                        <a:pt x="3" y="22"/>
                        <a:pt x="3" y="23"/>
                      </a:cubicBezTo>
                      <a:cubicBezTo>
                        <a:pt x="3" y="24"/>
                        <a:pt x="3" y="25"/>
                        <a:pt x="3" y="27"/>
                      </a:cubicBezTo>
                      <a:cubicBezTo>
                        <a:pt x="3" y="27"/>
                        <a:pt x="4" y="28"/>
                        <a:pt x="5" y="27"/>
                      </a:cubicBezTo>
                      <a:cubicBezTo>
                        <a:pt x="5" y="26"/>
                        <a:pt x="5" y="25"/>
                        <a:pt x="6" y="24"/>
                      </a:cubicBezTo>
                      <a:cubicBezTo>
                        <a:pt x="5" y="24"/>
                        <a:pt x="4" y="22"/>
                        <a:pt x="5" y="26"/>
                      </a:cubicBezTo>
                      <a:cubicBezTo>
                        <a:pt x="5" y="28"/>
                        <a:pt x="7" y="31"/>
                        <a:pt x="8" y="34"/>
                      </a:cubicBezTo>
                      <a:cubicBezTo>
                        <a:pt x="8" y="35"/>
                        <a:pt x="10" y="34"/>
                        <a:pt x="10" y="34"/>
                      </a:cubicBezTo>
                      <a:cubicBezTo>
                        <a:pt x="10" y="31"/>
                        <a:pt x="10" y="28"/>
                        <a:pt x="10" y="25"/>
                      </a:cubicBezTo>
                      <a:cubicBezTo>
                        <a:pt x="8" y="25"/>
                        <a:pt x="8" y="26"/>
                        <a:pt x="9" y="27"/>
                      </a:cubicBezTo>
                      <a:cubicBezTo>
                        <a:pt x="10" y="30"/>
                        <a:pt x="10" y="32"/>
                        <a:pt x="11" y="34"/>
                      </a:cubicBezTo>
                      <a:cubicBezTo>
                        <a:pt x="11" y="35"/>
                        <a:pt x="12" y="35"/>
                        <a:pt x="12" y="34"/>
                      </a:cubicBezTo>
                      <a:cubicBezTo>
                        <a:pt x="13" y="31"/>
                        <a:pt x="14" y="27"/>
                        <a:pt x="14" y="24"/>
                      </a:cubicBezTo>
                      <a:cubicBezTo>
                        <a:pt x="14" y="26"/>
                        <a:pt x="14" y="32"/>
                        <a:pt x="14" y="35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5" y="31"/>
                        <a:pt x="16" y="27"/>
                        <a:pt x="16" y="23"/>
                      </a:cubicBezTo>
                      <a:cubicBezTo>
                        <a:pt x="15" y="22"/>
                        <a:pt x="15" y="23"/>
                        <a:pt x="15" y="25"/>
                      </a:cubicBezTo>
                      <a:cubicBezTo>
                        <a:pt x="15" y="27"/>
                        <a:pt x="15" y="29"/>
                        <a:pt x="15" y="32"/>
                      </a:cubicBezTo>
                      <a:cubicBezTo>
                        <a:pt x="15" y="32"/>
                        <a:pt x="16" y="33"/>
                        <a:pt x="17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19" y="19"/>
                        <a:pt x="17" y="19"/>
                        <a:pt x="19" y="21"/>
                      </a:cubicBezTo>
                      <a:cubicBezTo>
                        <a:pt x="20" y="23"/>
                        <a:pt x="19" y="23"/>
                        <a:pt x="21" y="24"/>
                      </a:cubicBezTo>
                      <a:cubicBezTo>
                        <a:pt x="21" y="25"/>
                        <a:pt x="22" y="24"/>
                        <a:pt x="22" y="24"/>
                      </a:cubicBezTo>
                      <a:cubicBezTo>
                        <a:pt x="23" y="21"/>
                        <a:pt x="25" y="19"/>
                        <a:pt x="26" y="16"/>
                      </a:cubicBezTo>
                      <a:cubicBezTo>
                        <a:pt x="26" y="15"/>
                        <a:pt x="25" y="14"/>
                        <a:pt x="25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6" y="20"/>
                        <a:pt x="29" y="18"/>
                        <a:pt x="26" y="21"/>
                      </a:cubicBezTo>
                      <a:cubicBezTo>
                        <a:pt x="25" y="24"/>
                        <a:pt x="23" y="25"/>
                        <a:pt x="21" y="27"/>
                      </a:cubicBezTo>
                      <a:cubicBezTo>
                        <a:pt x="21" y="28"/>
                        <a:pt x="22" y="29"/>
                        <a:pt x="22" y="28"/>
                      </a:cubicBezTo>
                      <a:cubicBezTo>
                        <a:pt x="24" y="27"/>
                        <a:pt x="25" y="26"/>
                        <a:pt x="26" y="25"/>
                      </a:cubicBezTo>
                      <a:cubicBezTo>
                        <a:pt x="26" y="25"/>
                        <a:pt x="25" y="24"/>
                        <a:pt x="25" y="24"/>
                      </a:cubicBezTo>
                      <a:cubicBezTo>
                        <a:pt x="24" y="25"/>
                        <a:pt x="22" y="26"/>
                        <a:pt x="21" y="28"/>
                      </a:cubicBezTo>
                      <a:cubicBezTo>
                        <a:pt x="22" y="28"/>
                        <a:pt x="22" y="28"/>
                        <a:pt x="22" y="29"/>
                      </a:cubicBezTo>
                      <a:cubicBezTo>
                        <a:pt x="22" y="27"/>
                        <a:pt x="23" y="26"/>
                        <a:pt x="23" y="25"/>
                      </a:cubicBezTo>
                      <a:cubicBezTo>
                        <a:pt x="23" y="24"/>
                        <a:pt x="22" y="24"/>
                        <a:pt x="22" y="24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21" y="27"/>
                        <a:pt x="22" y="25"/>
                        <a:pt x="21" y="22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4" name="Freeform 151"/>
                <p:cNvSpPr>
                  <a:spLocks/>
                </p:cNvSpPr>
                <p:nvPr/>
              </p:nvSpPr>
              <p:spPr bwMode="auto">
                <a:xfrm>
                  <a:off x="889000" y="2473326"/>
                  <a:ext cx="82550" cy="85725"/>
                </a:xfrm>
                <a:custGeom>
                  <a:avLst/>
                  <a:gdLst>
                    <a:gd name="T0" fmla="*/ 52 w 79"/>
                    <a:gd name="T1" fmla="*/ 6 h 81"/>
                    <a:gd name="T2" fmla="*/ 6 w 79"/>
                    <a:gd name="T3" fmla="*/ 36 h 81"/>
                    <a:gd name="T4" fmla="*/ 34 w 79"/>
                    <a:gd name="T5" fmla="*/ 78 h 81"/>
                    <a:gd name="T6" fmla="*/ 77 w 79"/>
                    <a:gd name="T7" fmla="*/ 45 h 81"/>
                    <a:gd name="T8" fmla="*/ 44 w 79"/>
                    <a:gd name="T9" fmla="*/ 4 h 81"/>
                    <a:gd name="T10" fmla="*/ 44 w 79"/>
                    <a:gd name="T11" fmla="*/ 6 h 81"/>
                    <a:gd name="T12" fmla="*/ 76 w 79"/>
                    <a:gd name="T13" fmla="*/ 42 h 81"/>
                    <a:gd name="T14" fmla="*/ 36 w 79"/>
                    <a:gd name="T15" fmla="*/ 77 h 81"/>
                    <a:gd name="T16" fmla="*/ 7 w 79"/>
                    <a:gd name="T17" fmla="*/ 36 h 81"/>
                    <a:gd name="T18" fmla="*/ 52 w 79"/>
                    <a:gd name="T19" fmla="*/ 7 h 81"/>
                    <a:gd name="T20" fmla="*/ 52 w 79"/>
                    <a:gd name="T21" fmla="*/ 6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" h="81">
                      <a:moveTo>
                        <a:pt x="52" y="6"/>
                      </a:moveTo>
                      <a:cubicBezTo>
                        <a:pt x="30" y="0"/>
                        <a:pt x="12" y="16"/>
                        <a:pt x="6" y="36"/>
                      </a:cubicBezTo>
                      <a:cubicBezTo>
                        <a:pt x="0" y="54"/>
                        <a:pt x="14" y="76"/>
                        <a:pt x="34" y="78"/>
                      </a:cubicBezTo>
                      <a:cubicBezTo>
                        <a:pt x="55" y="81"/>
                        <a:pt x="75" y="66"/>
                        <a:pt x="77" y="45"/>
                      </a:cubicBezTo>
                      <a:cubicBezTo>
                        <a:pt x="79" y="26"/>
                        <a:pt x="64" y="6"/>
                        <a:pt x="44" y="4"/>
                      </a:cubicBezTo>
                      <a:cubicBezTo>
                        <a:pt x="43" y="4"/>
                        <a:pt x="43" y="5"/>
                        <a:pt x="44" y="6"/>
                      </a:cubicBezTo>
                      <a:cubicBezTo>
                        <a:pt x="62" y="7"/>
                        <a:pt x="76" y="26"/>
                        <a:pt x="76" y="42"/>
                      </a:cubicBezTo>
                      <a:cubicBezTo>
                        <a:pt x="75" y="63"/>
                        <a:pt x="57" y="78"/>
                        <a:pt x="36" y="77"/>
                      </a:cubicBezTo>
                      <a:cubicBezTo>
                        <a:pt x="16" y="76"/>
                        <a:pt x="3" y="54"/>
                        <a:pt x="7" y="36"/>
                      </a:cubicBezTo>
                      <a:cubicBezTo>
                        <a:pt x="11" y="17"/>
                        <a:pt x="32" y="2"/>
                        <a:pt x="52" y="7"/>
                      </a:cubicBezTo>
                      <a:cubicBezTo>
                        <a:pt x="53" y="8"/>
                        <a:pt x="53" y="6"/>
                        <a:pt x="5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5" name="Freeform 152"/>
                <p:cNvSpPr>
                  <a:spLocks/>
                </p:cNvSpPr>
                <p:nvPr/>
              </p:nvSpPr>
              <p:spPr bwMode="auto">
                <a:xfrm>
                  <a:off x="901700" y="2476501"/>
                  <a:ext cx="31750" cy="23813"/>
                </a:xfrm>
                <a:custGeom>
                  <a:avLst/>
                  <a:gdLst>
                    <a:gd name="T0" fmla="*/ 1 w 31"/>
                    <a:gd name="T1" fmla="*/ 18 h 23"/>
                    <a:gd name="T2" fmla="*/ 31 w 31"/>
                    <a:gd name="T3" fmla="*/ 1 h 23"/>
                    <a:gd name="T4" fmla="*/ 29 w 31"/>
                    <a:gd name="T5" fmla="*/ 1 h 23"/>
                    <a:gd name="T6" fmla="*/ 1 w 31"/>
                    <a:gd name="T7" fmla="*/ 17 h 23"/>
                    <a:gd name="T8" fmla="*/ 1 w 31"/>
                    <a:gd name="T9" fmla="*/ 18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23">
                      <a:moveTo>
                        <a:pt x="1" y="18"/>
                      </a:moveTo>
                      <a:cubicBezTo>
                        <a:pt x="13" y="23"/>
                        <a:pt x="26" y="11"/>
                        <a:pt x="31" y="1"/>
                      </a:cubicBezTo>
                      <a:cubicBezTo>
                        <a:pt x="31" y="1"/>
                        <a:pt x="29" y="0"/>
                        <a:pt x="29" y="1"/>
                      </a:cubicBezTo>
                      <a:cubicBezTo>
                        <a:pt x="25" y="10"/>
                        <a:pt x="12" y="22"/>
                        <a:pt x="1" y="17"/>
                      </a:cubicBezTo>
                      <a:cubicBezTo>
                        <a:pt x="1" y="16"/>
                        <a:pt x="0" y="18"/>
                        <a:pt x="1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6" name="Freeform 153"/>
                <p:cNvSpPr>
                  <a:spLocks/>
                </p:cNvSpPr>
                <p:nvPr/>
              </p:nvSpPr>
              <p:spPr bwMode="auto">
                <a:xfrm>
                  <a:off x="904875" y="2481263"/>
                  <a:ext cx="63500" cy="73025"/>
                </a:xfrm>
                <a:custGeom>
                  <a:avLst/>
                  <a:gdLst>
                    <a:gd name="T0" fmla="*/ 33 w 61"/>
                    <a:gd name="T1" fmla="*/ 1 h 68"/>
                    <a:gd name="T2" fmla="*/ 33 w 61"/>
                    <a:gd name="T3" fmla="*/ 16 h 68"/>
                    <a:gd name="T4" fmla="*/ 29 w 61"/>
                    <a:gd name="T5" fmla="*/ 34 h 68"/>
                    <a:gd name="T6" fmla="*/ 35 w 61"/>
                    <a:gd name="T7" fmla="*/ 47 h 68"/>
                    <a:gd name="T8" fmla="*/ 48 w 61"/>
                    <a:gd name="T9" fmla="*/ 44 h 68"/>
                    <a:gd name="T10" fmla="*/ 50 w 61"/>
                    <a:gd name="T11" fmla="*/ 41 h 68"/>
                    <a:gd name="T12" fmla="*/ 53 w 61"/>
                    <a:gd name="T13" fmla="*/ 38 h 68"/>
                    <a:gd name="T14" fmla="*/ 54 w 61"/>
                    <a:gd name="T15" fmla="*/ 41 h 68"/>
                    <a:gd name="T16" fmla="*/ 55 w 61"/>
                    <a:gd name="T17" fmla="*/ 41 h 68"/>
                    <a:gd name="T18" fmla="*/ 59 w 61"/>
                    <a:gd name="T19" fmla="*/ 42 h 68"/>
                    <a:gd name="T20" fmla="*/ 57 w 61"/>
                    <a:gd name="T21" fmla="*/ 46 h 68"/>
                    <a:gd name="T22" fmla="*/ 57 w 61"/>
                    <a:gd name="T23" fmla="*/ 48 h 68"/>
                    <a:gd name="T24" fmla="*/ 46 w 61"/>
                    <a:gd name="T25" fmla="*/ 48 h 68"/>
                    <a:gd name="T26" fmla="*/ 45 w 61"/>
                    <a:gd name="T27" fmla="*/ 47 h 68"/>
                    <a:gd name="T28" fmla="*/ 39 w 61"/>
                    <a:gd name="T29" fmla="*/ 46 h 68"/>
                    <a:gd name="T30" fmla="*/ 25 w 61"/>
                    <a:gd name="T31" fmla="*/ 37 h 68"/>
                    <a:gd name="T32" fmla="*/ 18 w 61"/>
                    <a:gd name="T33" fmla="*/ 33 h 68"/>
                    <a:gd name="T34" fmla="*/ 15 w 61"/>
                    <a:gd name="T35" fmla="*/ 38 h 68"/>
                    <a:gd name="T36" fmla="*/ 8 w 61"/>
                    <a:gd name="T37" fmla="*/ 37 h 68"/>
                    <a:gd name="T38" fmla="*/ 1 w 61"/>
                    <a:gd name="T39" fmla="*/ 48 h 68"/>
                    <a:gd name="T40" fmla="*/ 12 w 61"/>
                    <a:gd name="T41" fmla="*/ 68 h 68"/>
                    <a:gd name="T42" fmla="*/ 12 w 61"/>
                    <a:gd name="T43" fmla="*/ 67 h 68"/>
                    <a:gd name="T44" fmla="*/ 2 w 61"/>
                    <a:gd name="T45" fmla="*/ 50 h 68"/>
                    <a:gd name="T46" fmla="*/ 9 w 61"/>
                    <a:gd name="T47" fmla="*/ 39 h 68"/>
                    <a:gd name="T48" fmla="*/ 15 w 61"/>
                    <a:gd name="T49" fmla="*/ 45 h 68"/>
                    <a:gd name="T50" fmla="*/ 16 w 61"/>
                    <a:gd name="T51" fmla="*/ 45 h 68"/>
                    <a:gd name="T52" fmla="*/ 24 w 61"/>
                    <a:gd name="T53" fmla="*/ 38 h 68"/>
                    <a:gd name="T54" fmla="*/ 31 w 61"/>
                    <a:gd name="T55" fmla="*/ 45 h 68"/>
                    <a:gd name="T56" fmla="*/ 39 w 61"/>
                    <a:gd name="T57" fmla="*/ 48 h 68"/>
                    <a:gd name="T58" fmla="*/ 44 w 61"/>
                    <a:gd name="T59" fmla="*/ 54 h 68"/>
                    <a:gd name="T60" fmla="*/ 51 w 61"/>
                    <a:gd name="T61" fmla="*/ 57 h 68"/>
                    <a:gd name="T62" fmla="*/ 61 w 61"/>
                    <a:gd name="T63" fmla="*/ 40 h 68"/>
                    <a:gd name="T64" fmla="*/ 61 w 61"/>
                    <a:gd name="T65" fmla="*/ 39 h 68"/>
                    <a:gd name="T66" fmla="*/ 54 w 61"/>
                    <a:gd name="T67" fmla="*/ 37 h 68"/>
                    <a:gd name="T68" fmla="*/ 50 w 61"/>
                    <a:gd name="T69" fmla="*/ 33 h 68"/>
                    <a:gd name="T70" fmla="*/ 49 w 61"/>
                    <a:gd name="T71" fmla="*/ 33 h 68"/>
                    <a:gd name="T72" fmla="*/ 48 w 61"/>
                    <a:gd name="T73" fmla="*/ 39 h 68"/>
                    <a:gd name="T74" fmla="*/ 30 w 61"/>
                    <a:gd name="T75" fmla="*/ 35 h 68"/>
                    <a:gd name="T76" fmla="*/ 35 w 61"/>
                    <a:gd name="T77" fmla="*/ 22 h 68"/>
                    <a:gd name="T78" fmla="*/ 34 w 61"/>
                    <a:gd name="T79" fmla="*/ 1 h 68"/>
                    <a:gd name="T80" fmla="*/ 33 w 61"/>
                    <a:gd name="T81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1" h="68">
                      <a:moveTo>
                        <a:pt x="33" y="1"/>
                      </a:moveTo>
                      <a:cubicBezTo>
                        <a:pt x="32" y="6"/>
                        <a:pt x="33" y="11"/>
                        <a:pt x="33" y="16"/>
                      </a:cubicBezTo>
                      <a:cubicBezTo>
                        <a:pt x="34" y="23"/>
                        <a:pt x="31" y="28"/>
                        <a:pt x="29" y="34"/>
                      </a:cubicBezTo>
                      <a:cubicBezTo>
                        <a:pt x="27" y="40"/>
                        <a:pt x="30" y="45"/>
                        <a:pt x="35" y="47"/>
                      </a:cubicBezTo>
                      <a:cubicBezTo>
                        <a:pt x="38" y="48"/>
                        <a:pt x="46" y="46"/>
                        <a:pt x="48" y="44"/>
                      </a:cubicBezTo>
                      <a:cubicBezTo>
                        <a:pt x="50" y="43"/>
                        <a:pt x="50" y="42"/>
                        <a:pt x="50" y="41"/>
                      </a:cubicBezTo>
                      <a:cubicBezTo>
                        <a:pt x="48" y="36"/>
                        <a:pt x="51" y="33"/>
                        <a:pt x="53" y="38"/>
                      </a:cubicBezTo>
                      <a:cubicBezTo>
                        <a:pt x="54" y="41"/>
                        <a:pt x="52" y="37"/>
                        <a:pt x="54" y="41"/>
                      </a:cubicBezTo>
                      <a:cubicBezTo>
                        <a:pt x="54" y="41"/>
                        <a:pt x="55" y="41"/>
                        <a:pt x="55" y="41"/>
                      </a:cubicBezTo>
                      <a:cubicBezTo>
                        <a:pt x="57" y="41"/>
                        <a:pt x="60" y="40"/>
                        <a:pt x="59" y="42"/>
                      </a:cubicBezTo>
                      <a:cubicBezTo>
                        <a:pt x="58" y="43"/>
                        <a:pt x="58" y="44"/>
                        <a:pt x="57" y="46"/>
                      </a:cubicBezTo>
                      <a:cubicBezTo>
                        <a:pt x="57" y="47"/>
                        <a:pt x="57" y="47"/>
                        <a:pt x="57" y="48"/>
                      </a:cubicBezTo>
                      <a:cubicBezTo>
                        <a:pt x="55" y="55"/>
                        <a:pt x="51" y="55"/>
                        <a:pt x="46" y="48"/>
                      </a:cubicBezTo>
                      <a:cubicBezTo>
                        <a:pt x="46" y="47"/>
                        <a:pt x="46" y="47"/>
                        <a:pt x="45" y="47"/>
                      </a:cubicBezTo>
                      <a:cubicBezTo>
                        <a:pt x="41" y="46"/>
                        <a:pt x="43" y="46"/>
                        <a:pt x="39" y="46"/>
                      </a:cubicBezTo>
                      <a:cubicBezTo>
                        <a:pt x="33" y="47"/>
                        <a:pt x="28" y="41"/>
                        <a:pt x="25" y="37"/>
                      </a:cubicBezTo>
                      <a:cubicBezTo>
                        <a:pt x="22" y="34"/>
                        <a:pt x="21" y="32"/>
                        <a:pt x="18" y="33"/>
                      </a:cubicBezTo>
                      <a:cubicBezTo>
                        <a:pt x="16" y="34"/>
                        <a:pt x="15" y="37"/>
                        <a:pt x="15" y="38"/>
                      </a:cubicBezTo>
                      <a:cubicBezTo>
                        <a:pt x="16" y="46"/>
                        <a:pt x="12" y="38"/>
                        <a:pt x="8" y="37"/>
                      </a:cubicBezTo>
                      <a:cubicBezTo>
                        <a:pt x="1" y="36"/>
                        <a:pt x="0" y="43"/>
                        <a:pt x="1" y="48"/>
                      </a:cubicBezTo>
                      <a:cubicBezTo>
                        <a:pt x="1" y="56"/>
                        <a:pt x="4" y="65"/>
                        <a:pt x="12" y="68"/>
                      </a:cubicBezTo>
                      <a:cubicBezTo>
                        <a:pt x="13" y="68"/>
                        <a:pt x="13" y="67"/>
                        <a:pt x="12" y="67"/>
                      </a:cubicBezTo>
                      <a:cubicBezTo>
                        <a:pt x="5" y="64"/>
                        <a:pt x="3" y="57"/>
                        <a:pt x="2" y="50"/>
                      </a:cubicBezTo>
                      <a:cubicBezTo>
                        <a:pt x="2" y="47"/>
                        <a:pt x="1" y="36"/>
                        <a:pt x="9" y="39"/>
                      </a:cubicBezTo>
                      <a:cubicBezTo>
                        <a:pt x="11" y="41"/>
                        <a:pt x="13" y="43"/>
                        <a:pt x="15" y="45"/>
                      </a:cubicBezTo>
                      <a:cubicBezTo>
                        <a:pt x="16" y="46"/>
                        <a:pt x="16" y="45"/>
                        <a:pt x="16" y="45"/>
                      </a:cubicBezTo>
                      <a:cubicBezTo>
                        <a:pt x="17" y="42"/>
                        <a:pt x="19" y="32"/>
                        <a:pt x="24" y="38"/>
                      </a:cubicBezTo>
                      <a:cubicBezTo>
                        <a:pt x="26" y="40"/>
                        <a:pt x="28" y="43"/>
                        <a:pt x="31" y="45"/>
                      </a:cubicBezTo>
                      <a:cubicBezTo>
                        <a:pt x="34" y="47"/>
                        <a:pt x="36" y="47"/>
                        <a:pt x="39" y="48"/>
                      </a:cubicBezTo>
                      <a:cubicBezTo>
                        <a:pt x="47" y="48"/>
                        <a:pt x="42" y="50"/>
                        <a:pt x="44" y="54"/>
                      </a:cubicBezTo>
                      <a:cubicBezTo>
                        <a:pt x="45" y="56"/>
                        <a:pt x="48" y="58"/>
                        <a:pt x="51" y="57"/>
                      </a:cubicBezTo>
                      <a:cubicBezTo>
                        <a:pt x="58" y="53"/>
                        <a:pt x="58" y="47"/>
                        <a:pt x="61" y="40"/>
                      </a:cubicBezTo>
                      <a:cubicBezTo>
                        <a:pt x="61" y="40"/>
                        <a:pt x="61" y="39"/>
                        <a:pt x="61" y="39"/>
                      </a:cubicBezTo>
                      <a:cubicBezTo>
                        <a:pt x="58" y="39"/>
                        <a:pt x="55" y="41"/>
                        <a:pt x="54" y="37"/>
                      </a:cubicBezTo>
                      <a:cubicBezTo>
                        <a:pt x="54" y="35"/>
                        <a:pt x="52" y="34"/>
                        <a:pt x="50" y="33"/>
                      </a:cubicBezTo>
                      <a:cubicBezTo>
                        <a:pt x="50" y="33"/>
                        <a:pt x="50" y="33"/>
                        <a:pt x="49" y="33"/>
                      </a:cubicBezTo>
                      <a:cubicBezTo>
                        <a:pt x="48" y="35"/>
                        <a:pt x="48" y="37"/>
                        <a:pt x="48" y="39"/>
                      </a:cubicBezTo>
                      <a:cubicBezTo>
                        <a:pt x="47" y="48"/>
                        <a:pt x="28" y="49"/>
                        <a:pt x="30" y="35"/>
                      </a:cubicBezTo>
                      <a:cubicBezTo>
                        <a:pt x="31" y="30"/>
                        <a:pt x="35" y="26"/>
                        <a:pt x="35" y="22"/>
                      </a:cubicBezTo>
                      <a:cubicBezTo>
                        <a:pt x="35" y="15"/>
                        <a:pt x="34" y="8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7" name="Freeform 154"/>
                <p:cNvSpPr>
                  <a:spLocks/>
                </p:cNvSpPr>
                <p:nvPr/>
              </p:nvSpPr>
              <p:spPr bwMode="auto">
                <a:xfrm>
                  <a:off x="942975" y="2517776"/>
                  <a:ext cx="9525" cy="9525"/>
                </a:xfrm>
                <a:custGeom>
                  <a:avLst/>
                  <a:gdLst>
                    <a:gd name="T0" fmla="*/ 2 w 9"/>
                    <a:gd name="T1" fmla="*/ 5 h 9"/>
                    <a:gd name="T2" fmla="*/ 5 w 9"/>
                    <a:gd name="T3" fmla="*/ 2 h 9"/>
                    <a:gd name="T4" fmla="*/ 3 w 9"/>
                    <a:gd name="T5" fmla="*/ 5 h 9"/>
                    <a:gd name="T6" fmla="*/ 0 w 9"/>
                    <a:gd name="T7" fmla="*/ 8 h 9"/>
                    <a:gd name="T8" fmla="*/ 1 w 9"/>
                    <a:gd name="T9" fmla="*/ 9 h 9"/>
                    <a:gd name="T10" fmla="*/ 5 w 9"/>
                    <a:gd name="T11" fmla="*/ 1 h 9"/>
                    <a:gd name="T12" fmla="*/ 1 w 9"/>
                    <a:gd name="T13" fmla="*/ 1 h 9"/>
                    <a:gd name="T14" fmla="*/ 1 w 9"/>
                    <a:gd name="T15" fmla="*/ 6 h 9"/>
                    <a:gd name="T16" fmla="*/ 2 w 9"/>
                    <a:gd name="T1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2" y="5"/>
                      </a:moveTo>
                      <a:cubicBezTo>
                        <a:pt x="1" y="3"/>
                        <a:pt x="3" y="0"/>
                        <a:pt x="5" y="2"/>
                      </a:cubicBezTo>
                      <a:cubicBezTo>
                        <a:pt x="5" y="3"/>
                        <a:pt x="4" y="5"/>
                        <a:pt x="3" y="5"/>
                      </a:cubicBezTo>
                      <a:cubicBezTo>
                        <a:pt x="2" y="6"/>
                        <a:pt x="1" y="7"/>
                        <a:pt x="0" y="8"/>
                      </a:cubicBezTo>
                      <a:cubicBezTo>
                        <a:pt x="0" y="8"/>
                        <a:pt x="0" y="9"/>
                        <a:pt x="1" y="9"/>
                      </a:cubicBezTo>
                      <a:cubicBezTo>
                        <a:pt x="3" y="8"/>
                        <a:pt x="9" y="3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5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8" name="Freeform 155"/>
                <p:cNvSpPr>
                  <a:spLocks/>
                </p:cNvSpPr>
                <p:nvPr/>
              </p:nvSpPr>
              <p:spPr bwMode="auto">
                <a:xfrm>
                  <a:off x="958850" y="2513013"/>
                  <a:ext cx="9525" cy="6350"/>
                </a:xfrm>
                <a:custGeom>
                  <a:avLst/>
                  <a:gdLst>
                    <a:gd name="T0" fmla="*/ 3 w 8"/>
                    <a:gd name="T1" fmla="*/ 4 h 6"/>
                    <a:gd name="T2" fmla="*/ 5 w 8"/>
                    <a:gd name="T3" fmla="*/ 2 h 6"/>
                    <a:gd name="T4" fmla="*/ 6 w 8"/>
                    <a:gd name="T5" fmla="*/ 4 h 6"/>
                    <a:gd name="T6" fmla="*/ 1 w 8"/>
                    <a:gd name="T7" fmla="*/ 4 h 6"/>
                    <a:gd name="T8" fmla="*/ 1 w 8"/>
                    <a:gd name="T9" fmla="*/ 5 h 6"/>
                    <a:gd name="T10" fmla="*/ 8 w 8"/>
                    <a:gd name="T11" fmla="*/ 3 h 6"/>
                    <a:gd name="T12" fmla="*/ 4 w 8"/>
                    <a:gd name="T13" fmla="*/ 1 h 6"/>
                    <a:gd name="T14" fmla="*/ 2 w 8"/>
                    <a:gd name="T15" fmla="*/ 5 h 6"/>
                    <a:gd name="T16" fmla="*/ 3 w 8"/>
                    <a:gd name="T1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6">
                      <a:moveTo>
                        <a:pt x="3" y="4"/>
                      </a:moveTo>
                      <a:cubicBezTo>
                        <a:pt x="3" y="3"/>
                        <a:pt x="3" y="2"/>
                        <a:pt x="5" y="2"/>
                      </a:cubicBezTo>
                      <a:cubicBezTo>
                        <a:pt x="5" y="2"/>
                        <a:pt x="7" y="3"/>
                        <a:pt x="6" y="4"/>
                      </a:cubicBezTo>
                      <a:cubicBezTo>
                        <a:pt x="5" y="5"/>
                        <a:pt x="3" y="5"/>
                        <a:pt x="1" y="4"/>
                      </a:cubicBezTo>
                      <a:cubicBezTo>
                        <a:pt x="1" y="4"/>
                        <a:pt x="0" y="5"/>
                        <a:pt x="1" y="5"/>
                      </a:cubicBezTo>
                      <a:cubicBezTo>
                        <a:pt x="2" y="6"/>
                        <a:pt x="8" y="6"/>
                        <a:pt x="8" y="3"/>
                      </a:cubicBezTo>
                      <a:cubicBezTo>
                        <a:pt x="8" y="2"/>
                        <a:pt x="6" y="0"/>
                        <a:pt x="4" y="1"/>
                      </a:cubicBezTo>
                      <a:cubicBezTo>
                        <a:pt x="2" y="1"/>
                        <a:pt x="1" y="3"/>
                        <a:pt x="2" y="5"/>
                      </a:cubicBezTo>
                      <a:cubicBezTo>
                        <a:pt x="2" y="6"/>
                        <a:pt x="3" y="5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69" name="Freeform 156"/>
                <p:cNvSpPr>
                  <a:spLocks/>
                </p:cNvSpPr>
                <p:nvPr/>
              </p:nvSpPr>
              <p:spPr bwMode="auto">
                <a:xfrm>
                  <a:off x="895350" y="2506663"/>
                  <a:ext cx="9525" cy="28575"/>
                </a:xfrm>
                <a:custGeom>
                  <a:avLst/>
                  <a:gdLst>
                    <a:gd name="T0" fmla="*/ 6 w 9"/>
                    <a:gd name="T1" fmla="*/ 26 h 27"/>
                    <a:gd name="T2" fmla="*/ 9 w 9"/>
                    <a:gd name="T3" fmla="*/ 1 h 27"/>
                    <a:gd name="T4" fmla="*/ 8 w 9"/>
                    <a:gd name="T5" fmla="*/ 0 h 27"/>
                    <a:gd name="T6" fmla="*/ 3 w 9"/>
                    <a:gd name="T7" fmla="*/ 22 h 27"/>
                    <a:gd name="T8" fmla="*/ 5 w 9"/>
                    <a:gd name="T9" fmla="*/ 22 h 27"/>
                    <a:gd name="T10" fmla="*/ 6 w 9"/>
                    <a:gd name="T11" fmla="*/ 4 h 27"/>
                    <a:gd name="T12" fmla="*/ 4 w 9"/>
                    <a:gd name="T13" fmla="*/ 4 h 27"/>
                    <a:gd name="T14" fmla="*/ 2 w 9"/>
                    <a:gd name="T15" fmla="*/ 21 h 27"/>
                    <a:gd name="T16" fmla="*/ 4 w 9"/>
                    <a:gd name="T17" fmla="*/ 21 h 27"/>
                    <a:gd name="T18" fmla="*/ 3 w 9"/>
                    <a:gd name="T19" fmla="*/ 3 h 27"/>
                    <a:gd name="T20" fmla="*/ 2 w 9"/>
                    <a:gd name="T21" fmla="*/ 3 h 27"/>
                    <a:gd name="T22" fmla="*/ 1 w 9"/>
                    <a:gd name="T23" fmla="*/ 17 h 27"/>
                    <a:gd name="T24" fmla="*/ 2 w 9"/>
                    <a:gd name="T25" fmla="*/ 17 h 27"/>
                    <a:gd name="T26" fmla="*/ 2 w 9"/>
                    <a:gd name="T27" fmla="*/ 4 h 27"/>
                    <a:gd name="T28" fmla="*/ 1 w 9"/>
                    <a:gd name="T29" fmla="*/ 4 h 27"/>
                    <a:gd name="T30" fmla="*/ 1 w 9"/>
                    <a:gd name="T31" fmla="*/ 17 h 27"/>
                    <a:gd name="T32" fmla="*/ 2 w 9"/>
                    <a:gd name="T33" fmla="*/ 17 h 27"/>
                    <a:gd name="T34" fmla="*/ 3 w 9"/>
                    <a:gd name="T35" fmla="*/ 3 h 27"/>
                    <a:gd name="T36" fmla="*/ 2 w 9"/>
                    <a:gd name="T37" fmla="*/ 3 h 27"/>
                    <a:gd name="T38" fmla="*/ 2 w 9"/>
                    <a:gd name="T39" fmla="*/ 21 h 27"/>
                    <a:gd name="T40" fmla="*/ 4 w 9"/>
                    <a:gd name="T41" fmla="*/ 21 h 27"/>
                    <a:gd name="T42" fmla="*/ 6 w 9"/>
                    <a:gd name="T43" fmla="*/ 4 h 27"/>
                    <a:gd name="T44" fmla="*/ 4 w 9"/>
                    <a:gd name="T45" fmla="*/ 4 h 27"/>
                    <a:gd name="T46" fmla="*/ 3 w 9"/>
                    <a:gd name="T47" fmla="*/ 22 h 27"/>
                    <a:gd name="T48" fmla="*/ 5 w 9"/>
                    <a:gd name="T49" fmla="*/ 22 h 27"/>
                    <a:gd name="T50" fmla="*/ 9 w 9"/>
                    <a:gd name="T51" fmla="*/ 1 h 27"/>
                    <a:gd name="T52" fmla="*/ 8 w 9"/>
                    <a:gd name="T53" fmla="*/ 0 h 27"/>
                    <a:gd name="T54" fmla="*/ 5 w 9"/>
                    <a:gd name="T55" fmla="*/ 26 h 27"/>
                    <a:gd name="T56" fmla="*/ 6 w 9"/>
                    <a:gd name="T57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" h="27">
                      <a:moveTo>
                        <a:pt x="6" y="26"/>
                      </a:moveTo>
                      <a:cubicBezTo>
                        <a:pt x="3" y="17"/>
                        <a:pt x="6" y="9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1" y="5"/>
                        <a:pt x="2" y="15"/>
                        <a:pt x="3" y="22"/>
                      </a:cubicBezTo>
                      <a:cubicBezTo>
                        <a:pt x="3" y="23"/>
                        <a:pt x="5" y="23"/>
                        <a:pt x="5" y="22"/>
                      </a:cubicBezTo>
                      <a:cubicBezTo>
                        <a:pt x="4" y="16"/>
                        <a:pt x="4" y="10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3" y="10"/>
                        <a:pt x="1" y="15"/>
                        <a:pt x="2" y="21"/>
                      </a:cubicBezTo>
                      <a:cubicBezTo>
                        <a:pt x="2" y="22"/>
                        <a:pt x="4" y="22"/>
                        <a:pt x="4" y="21"/>
                      </a:cubicBezTo>
                      <a:cubicBezTo>
                        <a:pt x="4" y="15"/>
                        <a:pt x="4" y="9"/>
                        <a:pt x="3" y="3"/>
                      </a:cubicBezTo>
                      <a:cubicBezTo>
                        <a:pt x="3" y="2"/>
                        <a:pt x="2" y="2"/>
                        <a:pt x="2" y="3"/>
                      </a:cubicBezTo>
                      <a:cubicBezTo>
                        <a:pt x="1" y="7"/>
                        <a:pt x="0" y="12"/>
                        <a:pt x="1" y="17"/>
                      </a:cubicBezTo>
                      <a:cubicBezTo>
                        <a:pt x="1" y="18"/>
                        <a:pt x="2" y="18"/>
                        <a:pt x="2" y="17"/>
                      </a:cubicBezTo>
                      <a:cubicBezTo>
                        <a:pt x="2" y="13"/>
                        <a:pt x="2" y="8"/>
                        <a:pt x="2" y="4"/>
                      </a:cubicBezTo>
                      <a:cubicBezTo>
                        <a:pt x="2" y="3"/>
                        <a:pt x="1" y="3"/>
                        <a:pt x="1" y="4"/>
                      </a:cubicBezTo>
                      <a:cubicBezTo>
                        <a:pt x="1" y="8"/>
                        <a:pt x="1" y="13"/>
                        <a:pt x="1" y="17"/>
                      </a:cubicBezTo>
                      <a:cubicBezTo>
                        <a:pt x="1" y="17"/>
                        <a:pt x="1" y="17"/>
                        <a:pt x="2" y="17"/>
                      </a:cubicBezTo>
                      <a:cubicBezTo>
                        <a:pt x="2" y="12"/>
                        <a:pt x="2" y="8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3" y="9"/>
                        <a:pt x="3" y="15"/>
                        <a:pt x="2" y="21"/>
                      </a:cubicBezTo>
                      <a:cubicBezTo>
                        <a:pt x="3" y="21"/>
                        <a:pt x="3" y="21"/>
                        <a:pt x="4" y="21"/>
                      </a:cubicBezTo>
                      <a:cubicBezTo>
                        <a:pt x="3" y="15"/>
                        <a:pt x="4" y="10"/>
                        <a:pt x="6" y="4"/>
                      </a:cubicBezTo>
                      <a:cubicBezTo>
                        <a:pt x="6" y="4"/>
                        <a:pt x="4" y="3"/>
                        <a:pt x="4" y="4"/>
                      </a:cubicBezTo>
                      <a:cubicBezTo>
                        <a:pt x="2" y="10"/>
                        <a:pt x="2" y="16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3" y="15"/>
                        <a:pt x="3" y="6"/>
                        <a:pt x="9" y="1"/>
                      </a:cubicBezTo>
                      <a:cubicBezTo>
                        <a:pt x="9" y="1"/>
                        <a:pt x="8" y="1"/>
                        <a:pt x="8" y="0"/>
                      </a:cubicBezTo>
                      <a:cubicBezTo>
                        <a:pt x="4" y="9"/>
                        <a:pt x="1" y="17"/>
                        <a:pt x="5" y="26"/>
                      </a:cubicBezTo>
                      <a:cubicBezTo>
                        <a:pt x="5" y="27"/>
                        <a:pt x="7" y="27"/>
                        <a:pt x="6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0" name="Freeform 157"/>
                <p:cNvSpPr>
                  <a:spLocks/>
                </p:cNvSpPr>
                <p:nvPr/>
              </p:nvSpPr>
              <p:spPr bwMode="auto">
                <a:xfrm>
                  <a:off x="895350" y="2493963"/>
                  <a:ext cx="11113" cy="19050"/>
                </a:xfrm>
                <a:custGeom>
                  <a:avLst/>
                  <a:gdLst>
                    <a:gd name="T0" fmla="*/ 6 w 11"/>
                    <a:gd name="T1" fmla="*/ 3 h 17"/>
                    <a:gd name="T2" fmla="*/ 7 w 11"/>
                    <a:gd name="T3" fmla="*/ 2 h 17"/>
                    <a:gd name="T4" fmla="*/ 6 w 11"/>
                    <a:gd name="T5" fmla="*/ 1 h 17"/>
                    <a:gd name="T6" fmla="*/ 1 w 11"/>
                    <a:gd name="T7" fmla="*/ 14 h 17"/>
                    <a:gd name="T8" fmla="*/ 2 w 11"/>
                    <a:gd name="T9" fmla="*/ 15 h 17"/>
                    <a:gd name="T10" fmla="*/ 9 w 11"/>
                    <a:gd name="T11" fmla="*/ 4 h 17"/>
                    <a:gd name="T12" fmla="*/ 8 w 11"/>
                    <a:gd name="T13" fmla="*/ 4 h 17"/>
                    <a:gd name="T14" fmla="*/ 5 w 11"/>
                    <a:gd name="T15" fmla="*/ 12 h 17"/>
                    <a:gd name="T16" fmla="*/ 6 w 11"/>
                    <a:gd name="T17" fmla="*/ 12 h 17"/>
                    <a:gd name="T18" fmla="*/ 9 w 11"/>
                    <a:gd name="T19" fmla="*/ 5 h 17"/>
                    <a:gd name="T20" fmla="*/ 8 w 11"/>
                    <a:gd name="T21" fmla="*/ 5 h 17"/>
                    <a:gd name="T22" fmla="*/ 6 w 11"/>
                    <a:gd name="T23" fmla="*/ 15 h 17"/>
                    <a:gd name="T24" fmla="*/ 7 w 11"/>
                    <a:gd name="T25" fmla="*/ 16 h 17"/>
                    <a:gd name="T26" fmla="*/ 11 w 11"/>
                    <a:gd name="T27" fmla="*/ 7 h 17"/>
                    <a:gd name="T28" fmla="*/ 10 w 11"/>
                    <a:gd name="T29" fmla="*/ 6 h 17"/>
                    <a:gd name="T30" fmla="*/ 6 w 11"/>
                    <a:gd name="T31" fmla="*/ 15 h 17"/>
                    <a:gd name="T32" fmla="*/ 7 w 11"/>
                    <a:gd name="T33" fmla="*/ 16 h 17"/>
                    <a:gd name="T34" fmla="*/ 10 w 11"/>
                    <a:gd name="T35" fmla="*/ 5 h 17"/>
                    <a:gd name="T36" fmla="*/ 8 w 11"/>
                    <a:gd name="T37" fmla="*/ 4 h 17"/>
                    <a:gd name="T38" fmla="*/ 5 w 11"/>
                    <a:gd name="T39" fmla="*/ 12 h 17"/>
                    <a:gd name="T40" fmla="*/ 6 w 11"/>
                    <a:gd name="T41" fmla="*/ 12 h 17"/>
                    <a:gd name="T42" fmla="*/ 9 w 11"/>
                    <a:gd name="T43" fmla="*/ 4 h 17"/>
                    <a:gd name="T44" fmla="*/ 8 w 11"/>
                    <a:gd name="T45" fmla="*/ 3 h 17"/>
                    <a:gd name="T46" fmla="*/ 1 w 11"/>
                    <a:gd name="T47" fmla="*/ 14 h 17"/>
                    <a:gd name="T48" fmla="*/ 2 w 11"/>
                    <a:gd name="T49" fmla="*/ 15 h 17"/>
                    <a:gd name="T50" fmla="*/ 8 w 11"/>
                    <a:gd name="T51" fmla="*/ 1 h 17"/>
                    <a:gd name="T52" fmla="*/ 7 w 11"/>
                    <a:gd name="T53" fmla="*/ 0 h 17"/>
                    <a:gd name="T54" fmla="*/ 5 w 11"/>
                    <a:gd name="T55" fmla="*/ 3 h 17"/>
                    <a:gd name="T56" fmla="*/ 6 w 11"/>
                    <a:gd name="T57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1" h="17">
                      <a:moveTo>
                        <a:pt x="6" y="3"/>
                      </a:move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5" y="5"/>
                        <a:pt x="2" y="10"/>
                        <a:pt x="1" y="14"/>
                      </a:cubicBezTo>
                      <a:cubicBezTo>
                        <a:pt x="0" y="15"/>
                        <a:pt x="2" y="16"/>
                        <a:pt x="2" y="15"/>
                      </a:cubicBezTo>
                      <a:cubicBezTo>
                        <a:pt x="4" y="11"/>
                        <a:pt x="5" y="7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7"/>
                        <a:pt x="7" y="9"/>
                        <a:pt x="5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0"/>
                        <a:pt x="8" y="7"/>
                        <a:pt x="9" y="5"/>
                      </a:cubicBezTo>
                      <a:cubicBezTo>
                        <a:pt x="9" y="5"/>
                        <a:pt x="9" y="5"/>
                        <a:pt x="8" y="5"/>
                      </a:cubicBezTo>
                      <a:cubicBezTo>
                        <a:pt x="8" y="8"/>
                        <a:pt x="7" y="12"/>
                        <a:pt x="6" y="15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8" y="13"/>
                        <a:pt x="9" y="10"/>
                        <a:pt x="11" y="7"/>
                      </a:cubicBezTo>
                      <a:cubicBezTo>
                        <a:pt x="11" y="6"/>
                        <a:pt x="10" y="5"/>
                        <a:pt x="10" y="6"/>
                      </a:cubicBezTo>
                      <a:cubicBezTo>
                        <a:pt x="8" y="9"/>
                        <a:pt x="7" y="12"/>
                        <a:pt x="6" y="15"/>
                      </a:cubicBezTo>
                      <a:cubicBezTo>
                        <a:pt x="6" y="16"/>
                        <a:pt x="7" y="17"/>
                        <a:pt x="7" y="16"/>
                      </a:cubicBezTo>
                      <a:cubicBezTo>
                        <a:pt x="9" y="12"/>
                        <a:pt x="10" y="9"/>
                        <a:pt x="10" y="5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6" y="7"/>
                        <a:pt x="6" y="9"/>
                        <a:pt x="5" y="12"/>
                      </a:cubicBezTo>
                      <a:cubicBezTo>
                        <a:pt x="5" y="13"/>
                        <a:pt x="6" y="13"/>
                        <a:pt x="6" y="12"/>
                      </a:cubicBezTo>
                      <a:cubicBezTo>
                        <a:pt x="8" y="10"/>
                        <a:pt x="9" y="7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4" y="6"/>
                        <a:pt x="3" y="10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5" y="1"/>
                        <a:pt x="5" y="2"/>
                        <a:pt x="5" y="3"/>
                      </a:cubicBezTo>
                      <a:cubicBezTo>
                        <a:pt x="5" y="4"/>
                        <a:pt x="6" y="4"/>
                        <a:pt x="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1" name="Freeform 158"/>
                <p:cNvSpPr>
                  <a:spLocks/>
                </p:cNvSpPr>
                <p:nvPr/>
              </p:nvSpPr>
              <p:spPr bwMode="auto">
                <a:xfrm>
                  <a:off x="903288" y="2497138"/>
                  <a:ext cx="4763" cy="14288"/>
                </a:xfrm>
                <a:custGeom>
                  <a:avLst/>
                  <a:gdLst>
                    <a:gd name="T0" fmla="*/ 3 w 5"/>
                    <a:gd name="T1" fmla="*/ 1 h 13"/>
                    <a:gd name="T2" fmla="*/ 0 w 5"/>
                    <a:gd name="T3" fmla="*/ 11 h 13"/>
                    <a:gd name="T4" fmla="*/ 2 w 5"/>
                    <a:gd name="T5" fmla="*/ 12 h 13"/>
                    <a:gd name="T6" fmla="*/ 2 w 5"/>
                    <a:gd name="T7" fmla="*/ 8 h 13"/>
                    <a:gd name="T8" fmla="*/ 1 w 5"/>
                    <a:gd name="T9" fmla="*/ 7 h 13"/>
                    <a:gd name="T10" fmla="*/ 0 w 5"/>
                    <a:gd name="T11" fmla="*/ 12 h 13"/>
                    <a:gd name="T12" fmla="*/ 2 w 5"/>
                    <a:gd name="T13" fmla="*/ 12 h 13"/>
                    <a:gd name="T14" fmla="*/ 5 w 5"/>
                    <a:gd name="T15" fmla="*/ 1 h 13"/>
                    <a:gd name="T16" fmla="*/ 3 w 5"/>
                    <a:gd name="T17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3">
                      <a:moveTo>
                        <a:pt x="3" y="1"/>
                      </a:moveTo>
                      <a:cubicBezTo>
                        <a:pt x="4" y="4"/>
                        <a:pt x="2" y="8"/>
                        <a:pt x="0" y="11"/>
                      </a:cubicBezTo>
                      <a:cubicBezTo>
                        <a:pt x="1" y="12"/>
                        <a:pt x="1" y="12"/>
                        <a:pt x="2" y="12"/>
                      </a:cubicBezTo>
                      <a:cubicBezTo>
                        <a:pt x="2" y="10"/>
                        <a:pt x="2" y="9"/>
                        <a:pt x="2" y="8"/>
                      </a:cubicBezTo>
                      <a:cubicBezTo>
                        <a:pt x="2" y="7"/>
                        <a:pt x="1" y="6"/>
                        <a:pt x="1" y="7"/>
                      </a:cubicBezTo>
                      <a:cubicBezTo>
                        <a:pt x="1" y="9"/>
                        <a:pt x="0" y="10"/>
                        <a:pt x="0" y="12"/>
                      </a:cubicBezTo>
                      <a:cubicBezTo>
                        <a:pt x="0" y="12"/>
                        <a:pt x="1" y="13"/>
                        <a:pt x="2" y="12"/>
                      </a:cubicBezTo>
                      <a:cubicBezTo>
                        <a:pt x="3" y="8"/>
                        <a:pt x="5" y="5"/>
                        <a:pt x="5" y="1"/>
                      </a:cubicBezTo>
                      <a:cubicBezTo>
                        <a:pt x="5" y="0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2" name="Freeform 159"/>
                <p:cNvSpPr>
                  <a:spLocks/>
                </p:cNvSpPr>
                <p:nvPr/>
              </p:nvSpPr>
              <p:spPr bwMode="auto">
                <a:xfrm>
                  <a:off x="904875" y="2497138"/>
                  <a:ext cx="3175" cy="15875"/>
                </a:xfrm>
                <a:custGeom>
                  <a:avLst/>
                  <a:gdLst>
                    <a:gd name="T0" fmla="*/ 2 w 4"/>
                    <a:gd name="T1" fmla="*/ 1 h 15"/>
                    <a:gd name="T2" fmla="*/ 1 w 4"/>
                    <a:gd name="T3" fmla="*/ 14 h 15"/>
                    <a:gd name="T4" fmla="*/ 2 w 4"/>
                    <a:gd name="T5" fmla="*/ 14 h 15"/>
                    <a:gd name="T6" fmla="*/ 3 w 4"/>
                    <a:gd name="T7" fmla="*/ 10 h 15"/>
                    <a:gd name="T8" fmla="*/ 2 w 4"/>
                    <a:gd name="T9" fmla="*/ 9 h 15"/>
                    <a:gd name="T10" fmla="*/ 1 w 4"/>
                    <a:gd name="T11" fmla="*/ 14 h 15"/>
                    <a:gd name="T12" fmla="*/ 2 w 4"/>
                    <a:gd name="T13" fmla="*/ 14 h 15"/>
                    <a:gd name="T14" fmla="*/ 4 w 4"/>
                    <a:gd name="T15" fmla="*/ 1 h 15"/>
                    <a:gd name="T16" fmla="*/ 2 w 4"/>
                    <a:gd name="T17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5">
                      <a:moveTo>
                        <a:pt x="2" y="1"/>
                      </a:moveTo>
                      <a:cubicBezTo>
                        <a:pt x="2" y="5"/>
                        <a:pt x="2" y="10"/>
                        <a:pt x="1" y="14"/>
                      </a:cubicBezTo>
                      <a:cubicBezTo>
                        <a:pt x="1" y="14"/>
                        <a:pt x="2" y="14"/>
                        <a:pt x="2" y="14"/>
                      </a:cubicBezTo>
                      <a:cubicBezTo>
                        <a:pt x="2" y="13"/>
                        <a:pt x="3" y="11"/>
                        <a:pt x="3" y="10"/>
                      </a:cubicBezTo>
                      <a:cubicBezTo>
                        <a:pt x="3" y="9"/>
                        <a:pt x="2" y="9"/>
                        <a:pt x="2" y="9"/>
                      </a:cubicBezTo>
                      <a:cubicBezTo>
                        <a:pt x="1" y="11"/>
                        <a:pt x="1" y="12"/>
                        <a:pt x="1" y="14"/>
                      </a:cubicBezTo>
                      <a:cubicBezTo>
                        <a:pt x="0" y="15"/>
                        <a:pt x="2" y="15"/>
                        <a:pt x="2" y="14"/>
                      </a:cubicBezTo>
                      <a:cubicBezTo>
                        <a:pt x="3" y="10"/>
                        <a:pt x="4" y="5"/>
                        <a:pt x="4" y="1"/>
                      </a:cubicBezTo>
                      <a:cubicBezTo>
                        <a:pt x="4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3" name="Freeform 160"/>
                <p:cNvSpPr>
                  <a:spLocks/>
                </p:cNvSpPr>
                <p:nvPr/>
              </p:nvSpPr>
              <p:spPr bwMode="auto">
                <a:xfrm>
                  <a:off x="906463" y="2497138"/>
                  <a:ext cx="4763" cy="14288"/>
                </a:xfrm>
                <a:custGeom>
                  <a:avLst/>
                  <a:gdLst>
                    <a:gd name="T0" fmla="*/ 1 w 5"/>
                    <a:gd name="T1" fmla="*/ 1 h 14"/>
                    <a:gd name="T2" fmla="*/ 2 w 5"/>
                    <a:gd name="T3" fmla="*/ 13 h 14"/>
                    <a:gd name="T4" fmla="*/ 3 w 5"/>
                    <a:gd name="T5" fmla="*/ 14 h 14"/>
                    <a:gd name="T6" fmla="*/ 5 w 5"/>
                    <a:gd name="T7" fmla="*/ 5 h 14"/>
                    <a:gd name="T8" fmla="*/ 4 w 5"/>
                    <a:gd name="T9" fmla="*/ 5 h 14"/>
                    <a:gd name="T10" fmla="*/ 2 w 5"/>
                    <a:gd name="T11" fmla="*/ 13 h 14"/>
                    <a:gd name="T12" fmla="*/ 3 w 5"/>
                    <a:gd name="T13" fmla="*/ 13 h 14"/>
                    <a:gd name="T14" fmla="*/ 2 w 5"/>
                    <a:gd name="T15" fmla="*/ 0 h 14"/>
                    <a:gd name="T16" fmla="*/ 1 w 5"/>
                    <a:gd name="T17" fmla="*/ 1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14">
                      <a:moveTo>
                        <a:pt x="1" y="1"/>
                      </a:moveTo>
                      <a:cubicBezTo>
                        <a:pt x="3" y="5"/>
                        <a:pt x="2" y="9"/>
                        <a:pt x="2" y="13"/>
                      </a:cubicBezTo>
                      <a:cubicBezTo>
                        <a:pt x="2" y="14"/>
                        <a:pt x="3" y="14"/>
                        <a:pt x="3" y="14"/>
                      </a:cubicBezTo>
                      <a:cubicBezTo>
                        <a:pt x="4" y="11"/>
                        <a:pt x="4" y="8"/>
                        <a:pt x="5" y="5"/>
                      </a:cubicBezTo>
                      <a:cubicBezTo>
                        <a:pt x="5" y="5"/>
                        <a:pt x="4" y="4"/>
                        <a:pt x="4" y="5"/>
                      </a:cubicBezTo>
                      <a:cubicBezTo>
                        <a:pt x="3" y="8"/>
                        <a:pt x="2" y="10"/>
                        <a:pt x="2" y="13"/>
                      </a:cubicBezTo>
                      <a:cubicBezTo>
                        <a:pt x="2" y="13"/>
                        <a:pt x="3" y="13"/>
                        <a:pt x="3" y="13"/>
                      </a:cubicBezTo>
                      <a:cubicBezTo>
                        <a:pt x="4" y="9"/>
                        <a:pt x="5" y="4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4" name="Freeform 161"/>
                <p:cNvSpPr>
                  <a:spLocks/>
                </p:cNvSpPr>
                <p:nvPr/>
              </p:nvSpPr>
              <p:spPr bwMode="auto">
                <a:xfrm>
                  <a:off x="911225" y="2478088"/>
                  <a:ext cx="28575" cy="49213"/>
                </a:xfrm>
                <a:custGeom>
                  <a:avLst/>
                  <a:gdLst>
                    <a:gd name="T0" fmla="*/ 3 w 28"/>
                    <a:gd name="T1" fmla="*/ 28 h 46"/>
                    <a:gd name="T2" fmla="*/ 6 w 28"/>
                    <a:gd name="T3" fmla="*/ 20 h 46"/>
                    <a:gd name="T4" fmla="*/ 10 w 28"/>
                    <a:gd name="T5" fmla="*/ 20 h 46"/>
                    <a:gd name="T6" fmla="*/ 11 w 28"/>
                    <a:gd name="T7" fmla="*/ 23 h 46"/>
                    <a:gd name="T8" fmla="*/ 15 w 28"/>
                    <a:gd name="T9" fmla="*/ 13 h 46"/>
                    <a:gd name="T10" fmla="*/ 17 w 28"/>
                    <a:gd name="T11" fmla="*/ 13 h 46"/>
                    <a:gd name="T12" fmla="*/ 18 w 28"/>
                    <a:gd name="T13" fmla="*/ 9 h 46"/>
                    <a:gd name="T14" fmla="*/ 18 w 28"/>
                    <a:gd name="T15" fmla="*/ 14 h 46"/>
                    <a:gd name="T16" fmla="*/ 19 w 28"/>
                    <a:gd name="T17" fmla="*/ 10 h 46"/>
                    <a:gd name="T18" fmla="*/ 20 w 28"/>
                    <a:gd name="T19" fmla="*/ 6 h 46"/>
                    <a:gd name="T20" fmla="*/ 22 w 28"/>
                    <a:gd name="T21" fmla="*/ 8 h 46"/>
                    <a:gd name="T22" fmla="*/ 22 w 28"/>
                    <a:gd name="T23" fmla="*/ 18 h 46"/>
                    <a:gd name="T24" fmla="*/ 23 w 28"/>
                    <a:gd name="T25" fmla="*/ 12 h 46"/>
                    <a:gd name="T26" fmla="*/ 24 w 28"/>
                    <a:gd name="T27" fmla="*/ 10 h 46"/>
                    <a:gd name="T28" fmla="*/ 25 w 28"/>
                    <a:gd name="T29" fmla="*/ 22 h 46"/>
                    <a:gd name="T30" fmla="*/ 24 w 28"/>
                    <a:gd name="T31" fmla="*/ 25 h 46"/>
                    <a:gd name="T32" fmla="*/ 20 w 28"/>
                    <a:gd name="T33" fmla="*/ 36 h 46"/>
                    <a:gd name="T34" fmla="*/ 23 w 28"/>
                    <a:gd name="T35" fmla="*/ 27 h 46"/>
                    <a:gd name="T36" fmla="*/ 23 w 28"/>
                    <a:gd name="T37" fmla="*/ 28 h 46"/>
                    <a:gd name="T38" fmla="*/ 20 w 28"/>
                    <a:gd name="T39" fmla="*/ 38 h 46"/>
                    <a:gd name="T40" fmla="*/ 20 w 28"/>
                    <a:gd name="T41" fmla="*/ 34 h 46"/>
                    <a:gd name="T42" fmla="*/ 16 w 28"/>
                    <a:gd name="T43" fmla="*/ 25 h 46"/>
                    <a:gd name="T44" fmla="*/ 15 w 28"/>
                    <a:gd name="T45" fmla="*/ 35 h 46"/>
                    <a:gd name="T46" fmla="*/ 11 w 28"/>
                    <a:gd name="T47" fmla="*/ 27 h 46"/>
                    <a:gd name="T48" fmla="*/ 11 w 28"/>
                    <a:gd name="T49" fmla="*/ 29 h 46"/>
                    <a:gd name="T50" fmla="*/ 10 w 28"/>
                    <a:gd name="T51" fmla="*/ 30 h 46"/>
                    <a:gd name="T52" fmla="*/ 11 w 28"/>
                    <a:gd name="T53" fmla="*/ 30 h 46"/>
                    <a:gd name="T54" fmla="*/ 15 w 28"/>
                    <a:gd name="T55" fmla="*/ 31 h 46"/>
                    <a:gd name="T56" fmla="*/ 17 w 28"/>
                    <a:gd name="T57" fmla="*/ 28 h 46"/>
                    <a:gd name="T58" fmla="*/ 18 w 28"/>
                    <a:gd name="T59" fmla="*/ 23 h 46"/>
                    <a:gd name="T60" fmla="*/ 18 w 28"/>
                    <a:gd name="T61" fmla="*/ 32 h 46"/>
                    <a:gd name="T62" fmla="*/ 19 w 28"/>
                    <a:gd name="T63" fmla="*/ 38 h 46"/>
                    <a:gd name="T64" fmla="*/ 21 w 28"/>
                    <a:gd name="T65" fmla="*/ 34 h 46"/>
                    <a:gd name="T66" fmla="*/ 19 w 28"/>
                    <a:gd name="T67" fmla="*/ 41 h 46"/>
                    <a:gd name="T68" fmla="*/ 21 w 28"/>
                    <a:gd name="T69" fmla="*/ 43 h 46"/>
                    <a:gd name="T70" fmla="*/ 22 w 28"/>
                    <a:gd name="T71" fmla="*/ 36 h 46"/>
                    <a:gd name="T72" fmla="*/ 22 w 28"/>
                    <a:gd name="T73" fmla="*/ 36 h 46"/>
                    <a:gd name="T74" fmla="*/ 23 w 28"/>
                    <a:gd name="T75" fmla="*/ 32 h 46"/>
                    <a:gd name="T76" fmla="*/ 25 w 28"/>
                    <a:gd name="T77" fmla="*/ 25 h 46"/>
                    <a:gd name="T78" fmla="*/ 25 w 28"/>
                    <a:gd name="T79" fmla="*/ 12 h 46"/>
                    <a:gd name="T80" fmla="*/ 22 w 28"/>
                    <a:gd name="T81" fmla="*/ 27 h 46"/>
                    <a:gd name="T82" fmla="*/ 22 w 28"/>
                    <a:gd name="T83" fmla="*/ 27 h 46"/>
                    <a:gd name="T84" fmla="*/ 20 w 28"/>
                    <a:gd name="T85" fmla="*/ 28 h 46"/>
                    <a:gd name="T86" fmla="*/ 20 w 28"/>
                    <a:gd name="T87" fmla="*/ 26 h 46"/>
                    <a:gd name="T88" fmla="*/ 19 w 28"/>
                    <a:gd name="T89" fmla="*/ 26 h 46"/>
                    <a:gd name="T90" fmla="*/ 18 w 28"/>
                    <a:gd name="T91" fmla="*/ 25 h 46"/>
                    <a:gd name="T92" fmla="*/ 18 w 28"/>
                    <a:gd name="T93" fmla="*/ 25 h 46"/>
                    <a:gd name="T94" fmla="*/ 15 w 28"/>
                    <a:gd name="T95" fmla="*/ 26 h 46"/>
                    <a:gd name="T96" fmla="*/ 14 w 28"/>
                    <a:gd name="T97" fmla="*/ 26 h 46"/>
                    <a:gd name="T98" fmla="*/ 14 w 28"/>
                    <a:gd name="T99" fmla="*/ 25 h 46"/>
                    <a:gd name="T100" fmla="*/ 13 w 28"/>
                    <a:gd name="T101" fmla="*/ 26 h 46"/>
                    <a:gd name="T102" fmla="*/ 12 w 28"/>
                    <a:gd name="T103" fmla="*/ 27 h 46"/>
                    <a:gd name="T104" fmla="*/ 11 w 28"/>
                    <a:gd name="T105" fmla="*/ 25 h 46"/>
                    <a:gd name="T106" fmla="*/ 9 w 28"/>
                    <a:gd name="T107" fmla="*/ 26 h 46"/>
                    <a:gd name="T108" fmla="*/ 8 w 28"/>
                    <a:gd name="T109" fmla="*/ 27 h 46"/>
                    <a:gd name="T110" fmla="*/ 7 w 28"/>
                    <a:gd name="T111" fmla="*/ 29 h 46"/>
                    <a:gd name="T112" fmla="*/ 5 w 28"/>
                    <a:gd name="T113" fmla="*/ 28 h 46"/>
                    <a:gd name="T114" fmla="*/ 3 w 28"/>
                    <a:gd name="T115" fmla="*/ 28 h 46"/>
                    <a:gd name="T116" fmla="*/ 1 w 28"/>
                    <a:gd name="T117" fmla="*/ 29 h 46"/>
                    <a:gd name="T118" fmla="*/ 1 w 28"/>
                    <a:gd name="T119" fmla="*/ 30 h 46"/>
                    <a:gd name="T120" fmla="*/ 0 w 28"/>
                    <a:gd name="T121" fmla="*/ 3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8" h="46">
                      <a:moveTo>
                        <a:pt x="3" y="15"/>
                      </a:moveTo>
                      <a:cubicBezTo>
                        <a:pt x="3" y="19"/>
                        <a:pt x="0" y="35"/>
                        <a:pt x="2" y="23"/>
                      </a:cubicBezTo>
                      <a:cubicBezTo>
                        <a:pt x="2" y="24"/>
                        <a:pt x="2" y="24"/>
                        <a:pt x="2" y="25"/>
                      </a:cubicBezTo>
                      <a:cubicBezTo>
                        <a:pt x="1" y="27"/>
                        <a:pt x="1" y="28"/>
                        <a:pt x="3" y="28"/>
                      </a:cubicBezTo>
                      <a:cubicBezTo>
                        <a:pt x="3" y="27"/>
                        <a:pt x="4" y="18"/>
                        <a:pt x="3" y="24"/>
                      </a:cubicBezTo>
                      <a:cubicBezTo>
                        <a:pt x="1" y="34"/>
                        <a:pt x="4" y="13"/>
                        <a:pt x="4" y="21"/>
                      </a:cubicBezTo>
                      <a:cubicBezTo>
                        <a:pt x="4" y="24"/>
                        <a:pt x="4" y="31"/>
                        <a:pt x="5" y="22"/>
                      </a:cubicBezTo>
                      <a:cubicBezTo>
                        <a:pt x="5" y="21"/>
                        <a:pt x="6" y="14"/>
                        <a:pt x="6" y="20"/>
                      </a:cubicBezTo>
                      <a:cubicBezTo>
                        <a:pt x="6" y="32"/>
                        <a:pt x="7" y="21"/>
                        <a:pt x="8" y="17"/>
                      </a:cubicBezTo>
                      <a:cubicBezTo>
                        <a:pt x="7" y="19"/>
                        <a:pt x="7" y="21"/>
                        <a:pt x="7" y="23"/>
                      </a:cubicBezTo>
                      <a:cubicBezTo>
                        <a:pt x="7" y="25"/>
                        <a:pt x="8" y="28"/>
                        <a:pt x="8" y="24"/>
                      </a:cubicBezTo>
                      <a:cubicBezTo>
                        <a:pt x="8" y="25"/>
                        <a:pt x="10" y="12"/>
                        <a:pt x="10" y="20"/>
                      </a:cubicBezTo>
                      <a:cubicBezTo>
                        <a:pt x="10" y="25"/>
                        <a:pt x="8" y="27"/>
                        <a:pt x="10" y="19"/>
                      </a:cubicBezTo>
                      <a:cubicBezTo>
                        <a:pt x="13" y="8"/>
                        <a:pt x="9" y="35"/>
                        <a:pt x="11" y="19"/>
                      </a:cubicBezTo>
                      <a:cubicBezTo>
                        <a:pt x="11" y="18"/>
                        <a:pt x="12" y="17"/>
                        <a:pt x="12" y="15"/>
                      </a:cubicBezTo>
                      <a:cubicBezTo>
                        <a:pt x="12" y="18"/>
                        <a:pt x="12" y="20"/>
                        <a:pt x="11" y="23"/>
                      </a:cubicBezTo>
                      <a:cubicBezTo>
                        <a:pt x="12" y="23"/>
                        <a:pt x="12" y="23"/>
                        <a:pt x="13" y="23"/>
                      </a:cubicBezTo>
                      <a:cubicBezTo>
                        <a:pt x="13" y="20"/>
                        <a:pt x="13" y="18"/>
                        <a:pt x="14" y="15"/>
                      </a:cubicBezTo>
                      <a:cubicBezTo>
                        <a:pt x="14" y="14"/>
                        <a:pt x="12" y="24"/>
                        <a:pt x="13" y="22"/>
                      </a:cubicBezTo>
                      <a:cubicBezTo>
                        <a:pt x="12" y="30"/>
                        <a:pt x="15" y="14"/>
                        <a:pt x="15" y="13"/>
                      </a:cubicBezTo>
                      <a:cubicBezTo>
                        <a:pt x="15" y="16"/>
                        <a:pt x="14" y="20"/>
                        <a:pt x="14" y="23"/>
                      </a:cubicBezTo>
                      <a:cubicBezTo>
                        <a:pt x="14" y="22"/>
                        <a:pt x="15" y="16"/>
                        <a:pt x="15" y="14"/>
                      </a:cubicBezTo>
                      <a:cubicBezTo>
                        <a:pt x="17" y="6"/>
                        <a:pt x="15" y="17"/>
                        <a:pt x="15" y="19"/>
                      </a:cubicBezTo>
                      <a:cubicBezTo>
                        <a:pt x="14" y="28"/>
                        <a:pt x="17" y="11"/>
                        <a:pt x="17" y="13"/>
                      </a:cubicBezTo>
                      <a:cubicBezTo>
                        <a:pt x="16" y="15"/>
                        <a:pt x="15" y="21"/>
                        <a:pt x="15" y="23"/>
                      </a:cubicBezTo>
                      <a:cubicBezTo>
                        <a:pt x="14" y="28"/>
                        <a:pt x="17" y="14"/>
                        <a:pt x="16" y="17"/>
                      </a:cubicBezTo>
                      <a:cubicBezTo>
                        <a:pt x="17" y="15"/>
                        <a:pt x="17" y="12"/>
                        <a:pt x="18" y="10"/>
                      </a:cubicBezTo>
                      <a:cubicBezTo>
                        <a:pt x="19" y="4"/>
                        <a:pt x="18" y="9"/>
                        <a:pt x="18" y="9"/>
                      </a:cubicBezTo>
                      <a:cubicBezTo>
                        <a:pt x="18" y="12"/>
                        <a:pt x="17" y="16"/>
                        <a:pt x="16" y="19"/>
                      </a:cubicBezTo>
                      <a:cubicBezTo>
                        <a:pt x="16" y="20"/>
                        <a:pt x="16" y="22"/>
                        <a:pt x="16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8" y="17"/>
                        <a:pt x="18" y="14"/>
                      </a:cubicBezTo>
                      <a:cubicBezTo>
                        <a:pt x="18" y="13"/>
                        <a:pt x="18" y="4"/>
                        <a:pt x="19" y="9"/>
                      </a:cubicBezTo>
                      <a:cubicBezTo>
                        <a:pt x="19" y="12"/>
                        <a:pt x="19" y="15"/>
                        <a:pt x="19" y="17"/>
                      </a:cubicBezTo>
                      <a:cubicBezTo>
                        <a:pt x="18" y="26"/>
                        <a:pt x="19" y="23"/>
                        <a:pt x="19" y="19"/>
                      </a:cubicBezTo>
                      <a:cubicBezTo>
                        <a:pt x="19" y="16"/>
                        <a:pt x="19" y="13"/>
                        <a:pt x="19" y="10"/>
                      </a:cubicBezTo>
                      <a:cubicBezTo>
                        <a:pt x="20" y="6"/>
                        <a:pt x="19" y="15"/>
                        <a:pt x="19" y="14"/>
                      </a:cubicBezTo>
                      <a:cubicBezTo>
                        <a:pt x="19" y="15"/>
                        <a:pt x="19" y="16"/>
                        <a:pt x="19" y="17"/>
                      </a:cubicBezTo>
                      <a:cubicBezTo>
                        <a:pt x="17" y="21"/>
                        <a:pt x="17" y="23"/>
                        <a:pt x="20" y="22"/>
                      </a:cubicBezTo>
                      <a:cubicBezTo>
                        <a:pt x="20" y="16"/>
                        <a:pt x="20" y="11"/>
                        <a:pt x="20" y="6"/>
                      </a:cubicBezTo>
                      <a:cubicBezTo>
                        <a:pt x="20" y="11"/>
                        <a:pt x="20" y="18"/>
                        <a:pt x="20" y="23"/>
                      </a:cubicBezTo>
                      <a:cubicBezTo>
                        <a:pt x="20" y="17"/>
                        <a:pt x="22" y="10"/>
                        <a:pt x="21" y="5"/>
                      </a:cubicBezTo>
                      <a:cubicBezTo>
                        <a:pt x="22" y="11"/>
                        <a:pt x="21" y="17"/>
                        <a:pt x="20" y="23"/>
                      </a:cubicBezTo>
                      <a:cubicBezTo>
                        <a:pt x="21" y="19"/>
                        <a:pt x="21" y="13"/>
                        <a:pt x="22" y="8"/>
                      </a:cubicBezTo>
                      <a:cubicBezTo>
                        <a:pt x="21" y="14"/>
                        <a:pt x="22" y="20"/>
                        <a:pt x="21" y="26"/>
                      </a:cubicBezTo>
                      <a:cubicBezTo>
                        <a:pt x="22" y="22"/>
                        <a:pt x="22" y="14"/>
                        <a:pt x="22" y="9"/>
                      </a:cubicBezTo>
                      <a:cubicBezTo>
                        <a:pt x="23" y="5"/>
                        <a:pt x="23" y="6"/>
                        <a:pt x="23" y="9"/>
                      </a:cubicBezTo>
                      <a:cubicBezTo>
                        <a:pt x="23" y="12"/>
                        <a:pt x="23" y="15"/>
                        <a:pt x="22" y="18"/>
                      </a:cubicBezTo>
                      <a:cubicBezTo>
                        <a:pt x="22" y="19"/>
                        <a:pt x="22" y="20"/>
                        <a:pt x="22" y="21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1"/>
                        <a:pt x="23" y="18"/>
                        <a:pt x="23" y="15"/>
                      </a:cubicBezTo>
                      <a:cubicBezTo>
                        <a:pt x="23" y="14"/>
                        <a:pt x="23" y="4"/>
                        <a:pt x="23" y="12"/>
                      </a:cubicBezTo>
                      <a:cubicBezTo>
                        <a:pt x="24" y="16"/>
                        <a:pt x="23" y="20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2"/>
                        <a:pt x="23" y="20"/>
                        <a:pt x="23" y="18"/>
                      </a:cubicBezTo>
                      <a:cubicBezTo>
                        <a:pt x="23" y="15"/>
                        <a:pt x="24" y="12"/>
                        <a:pt x="24" y="10"/>
                      </a:cubicBezTo>
                      <a:cubicBezTo>
                        <a:pt x="24" y="6"/>
                        <a:pt x="24" y="1"/>
                        <a:pt x="25" y="6"/>
                      </a:cubicBezTo>
                      <a:cubicBezTo>
                        <a:pt x="25" y="6"/>
                        <a:pt x="27" y="14"/>
                        <a:pt x="26" y="8"/>
                      </a:cubicBezTo>
                      <a:cubicBezTo>
                        <a:pt x="26" y="7"/>
                        <a:pt x="25" y="7"/>
                        <a:pt x="25" y="8"/>
                      </a:cubicBezTo>
                      <a:cubicBezTo>
                        <a:pt x="25" y="12"/>
                        <a:pt x="25" y="17"/>
                        <a:pt x="25" y="22"/>
                      </a:cubicBezTo>
                      <a:cubicBezTo>
                        <a:pt x="27" y="22"/>
                        <a:pt x="27" y="21"/>
                        <a:pt x="26" y="19"/>
                      </a:cubicBezTo>
                      <a:cubicBezTo>
                        <a:pt x="26" y="18"/>
                        <a:pt x="26" y="8"/>
                        <a:pt x="26" y="15"/>
                      </a:cubicBezTo>
                      <a:cubicBezTo>
                        <a:pt x="26" y="18"/>
                        <a:pt x="25" y="21"/>
                        <a:pt x="24" y="24"/>
                      </a:cubicBezTo>
                      <a:cubicBezTo>
                        <a:pt x="24" y="25"/>
                        <a:pt x="22" y="34"/>
                        <a:pt x="24" y="25"/>
                      </a:cubicBezTo>
                      <a:cubicBezTo>
                        <a:pt x="23" y="31"/>
                        <a:pt x="23" y="39"/>
                        <a:pt x="24" y="27"/>
                      </a:cubicBezTo>
                      <a:cubicBezTo>
                        <a:pt x="23" y="30"/>
                        <a:pt x="23" y="32"/>
                        <a:pt x="22" y="34"/>
                      </a:cubicBezTo>
                      <a:cubicBezTo>
                        <a:pt x="22" y="33"/>
                        <a:pt x="22" y="28"/>
                        <a:pt x="22" y="33"/>
                      </a:cubicBezTo>
                      <a:cubicBezTo>
                        <a:pt x="22" y="36"/>
                        <a:pt x="22" y="46"/>
                        <a:pt x="20" y="36"/>
                      </a:cubicBezTo>
                      <a:cubicBezTo>
                        <a:pt x="20" y="31"/>
                        <a:pt x="19" y="36"/>
                        <a:pt x="19" y="38"/>
                      </a:cubicBezTo>
                      <a:cubicBezTo>
                        <a:pt x="20" y="40"/>
                        <a:pt x="21" y="40"/>
                        <a:pt x="20" y="37"/>
                      </a:cubicBezTo>
                      <a:cubicBezTo>
                        <a:pt x="20" y="34"/>
                        <a:pt x="21" y="32"/>
                        <a:pt x="21" y="29"/>
                      </a:cubicBezTo>
                      <a:cubicBezTo>
                        <a:pt x="22" y="28"/>
                        <a:pt x="22" y="28"/>
                        <a:pt x="23" y="27"/>
                      </a:cubicBezTo>
                      <a:cubicBezTo>
                        <a:pt x="21" y="31"/>
                        <a:pt x="21" y="32"/>
                        <a:pt x="23" y="32"/>
                      </a:cubicBezTo>
                      <a:cubicBezTo>
                        <a:pt x="24" y="29"/>
                        <a:pt x="25" y="26"/>
                        <a:pt x="25" y="23"/>
                      </a:cubicBezTo>
                      <a:cubicBezTo>
                        <a:pt x="26" y="22"/>
                        <a:pt x="24" y="22"/>
                        <a:pt x="24" y="23"/>
                      </a:cubicBezTo>
                      <a:cubicBezTo>
                        <a:pt x="24" y="25"/>
                        <a:pt x="23" y="26"/>
                        <a:pt x="23" y="28"/>
                      </a:cubicBezTo>
                      <a:cubicBezTo>
                        <a:pt x="23" y="28"/>
                        <a:pt x="20" y="35"/>
                        <a:pt x="20" y="33"/>
                      </a:cubicBezTo>
                      <a:cubicBezTo>
                        <a:pt x="20" y="32"/>
                        <a:pt x="18" y="27"/>
                        <a:pt x="18" y="32"/>
                      </a:cubicBezTo>
                      <a:cubicBezTo>
                        <a:pt x="18" y="34"/>
                        <a:pt x="18" y="36"/>
                        <a:pt x="18" y="38"/>
                      </a:cubicBezTo>
                      <a:cubicBezTo>
                        <a:pt x="18" y="39"/>
                        <a:pt x="20" y="39"/>
                        <a:pt x="20" y="38"/>
                      </a:cubicBezTo>
                      <a:cubicBezTo>
                        <a:pt x="20" y="34"/>
                        <a:pt x="20" y="30"/>
                        <a:pt x="20" y="25"/>
                      </a:cubicBezTo>
                      <a:cubicBezTo>
                        <a:pt x="20" y="25"/>
                        <a:pt x="18" y="25"/>
                        <a:pt x="18" y="25"/>
                      </a:cubicBezTo>
                      <a:cubicBezTo>
                        <a:pt x="18" y="28"/>
                        <a:pt x="18" y="31"/>
                        <a:pt x="18" y="34"/>
                      </a:cubicBezTo>
                      <a:cubicBezTo>
                        <a:pt x="19" y="34"/>
                        <a:pt x="19" y="34"/>
                        <a:pt x="20" y="34"/>
                      </a:cubicBezTo>
                      <a:cubicBezTo>
                        <a:pt x="19" y="33"/>
                        <a:pt x="19" y="31"/>
                        <a:pt x="19" y="29"/>
                      </a:cubicBezTo>
                      <a:cubicBezTo>
                        <a:pt x="19" y="22"/>
                        <a:pt x="18" y="32"/>
                        <a:pt x="18" y="33"/>
                      </a:cubicBezTo>
                      <a:cubicBezTo>
                        <a:pt x="18" y="30"/>
                        <a:pt x="18" y="27"/>
                        <a:pt x="18" y="25"/>
                      </a:cubicBezTo>
                      <a:cubicBezTo>
                        <a:pt x="17" y="24"/>
                        <a:pt x="16" y="24"/>
                        <a:pt x="16" y="25"/>
                      </a:cubicBezTo>
                      <a:cubicBezTo>
                        <a:pt x="15" y="32"/>
                        <a:pt x="16" y="32"/>
                        <a:pt x="15" y="25"/>
                      </a:cubicBezTo>
                      <a:cubicBezTo>
                        <a:pt x="15" y="24"/>
                        <a:pt x="14" y="24"/>
                        <a:pt x="14" y="25"/>
                      </a:cubicBezTo>
                      <a:cubicBezTo>
                        <a:pt x="14" y="28"/>
                        <a:pt x="14" y="31"/>
                        <a:pt x="14" y="35"/>
                      </a:cubicBezTo>
                      <a:cubicBezTo>
                        <a:pt x="14" y="36"/>
                        <a:pt x="15" y="36"/>
                        <a:pt x="15" y="35"/>
                      </a:cubicBezTo>
                      <a:cubicBezTo>
                        <a:pt x="15" y="32"/>
                        <a:pt x="15" y="30"/>
                        <a:pt x="14" y="28"/>
                      </a:cubicBezTo>
                      <a:cubicBezTo>
                        <a:pt x="14" y="27"/>
                        <a:pt x="13" y="28"/>
                        <a:pt x="13" y="28"/>
                      </a:cubicBezTo>
                      <a:cubicBezTo>
                        <a:pt x="13" y="30"/>
                        <a:pt x="13" y="31"/>
                        <a:pt x="13" y="33"/>
                      </a:cubicBezTo>
                      <a:cubicBezTo>
                        <a:pt x="13" y="31"/>
                        <a:pt x="12" y="29"/>
                        <a:pt x="11" y="27"/>
                      </a:cubicBezTo>
                      <a:cubicBezTo>
                        <a:pt x="11" y="27"/>
                        <a:pt x="10" y="26"/>
                        <a:pt x="10" y="27"/>
                      </a:cubicBezTo>
                      <a:cubicBezTo>
                        <a:pt x="9" y="30"/>
                        <a:pt x="9" y="32"/>
                        <a:pt x="9" y="34"/>
                      </a:cubicBezTo>
                      <a:cubicBezTo>
                        <a:pt x="9" y="35"/>
                        <a:pt x="11" y="35"/>
                        <a:pt x="11" y="34"/>
                      </a:cubicBezTo>
                      <a:cubicBezTo>
                        <a:pt x="11" y="32"/>
                        <a:pt x="11" y="31"/>
                        <a:pt x="11" y="29"/>
                      </a:cubicBezTo>
                      <a:cubicBezTo>
                        <a:pt x="11" y="28"/>
                        <a:pt x="9" y="28"/>
                        <a:pt x="9" y="29"/>
                      </a:cubicBezTo>
                      <a:cubicBezTo>
                        <a:pt x="9" y="32"/>
                        <a:pt x="9" y="35"/>
                        <a:pt x="9" y="38"/>
                      </a:cubicBezTo>
                      <a:cubicBezTo>
                        <a:pt x="9" y="39"/>
                        <a:pt x="11" y="39"/>
                        <a:pt x="11" y="38"/>
                      </a:cubicBezTo>
                      <a:cubicBezTo>
                        <a:pt x="11" y="35"/>
                        <a:pt x="11" y="33"/>
                        <a:pt x="10" y="30"/>
                      </a:cubicBezTo>
                      <a:cubicBezTo>
                        <a:pt x="10" y="29"/>
                        <a:pt x="8" y="30"/>
                        <a:pt x="9" y="31"/>
                      </a:cubicBezTo>
                      <a:cubicBezTo>
                        <a:pt x="8" y="35"/>
                        <a:pt x="8" y="36"/>
                        <a:pt x="11" y="35"/>
                      </a:cubicBezTo>
                      <a:cubicBezTo>
                        <a:pt x="12" y="33"/>
                        <a:pt x="11" y="31"/>
                        <a:pt x="9" y="31"/>
                      </a:cubicBezTo>
                      <a:cubicBezTo>
                        <a:pt x="11" y="32"/>
                        <a:pt x="11" y="32"/>
                        <a:pt x="11" y="30"/>
                      </a:cubicBezTo>
                      <a:cubicBezTo>
                        <a:pt x="12" y="33"/>
                        <a:pt x="12" y="33"/>
                        <a:pt x="13" y="36"/>
                      </a:cubicBezTo>
                      <a:cubicBezTo>
                        <a:pt x="13" y="36"/>
                        <a:pt x="14" y="36"/>
                        <a:pt x="14" y="35"/>
                      </a:cubicBezTo>
                      <a:cubicBezTo>
                        <a:pt x="14" y="34"/>
                        <a:pt x="14" y="32"/>
                        <a:pt x="14" y="31"/>
                      </a:cubicBezTo>
                      <a:cubicBezTo>
                        <a:pt x="13" y="33"/>
                        <a:pt x="13" y="33"/>
                        <a:pt x="15" y="31"/>
                      </a:cubicBezTo>
                      <a:cubicBezTo>
                        <a:pt x="16" y="29"/>
                        <a:pt x="16" y="28"/>
                        <a:pt x="14" y="28"/>
                      </a:cubicBezTo>
                      <a:cubicBezTo>
                        <a:pt x="14" y="30"/>
                        <a:pt x="14" y="32"/>
                        <a:pt x="14" y="34"/>
                      </a:cubicBezTo>
                      <a:cubicBezTo>
                        <a:pt x="14" y="35"/>
                        <a:pt x="16" y="35"/>
                        <a:pt x="16" y="34"/>
                      </a:cubicBezTo>
                      <a:cubicBezTo>
                        <a:pt x="16" y="32"/>
                        <a:pt x="17" y="30"/>
                        <a:pt x="17" y="28"/>
                      </a:cubicBezTo>
                      <a:cubicBezTo>
                        <a:pt x="17" y="31"/>
                        <a:pt x="17" y="33"/>
                        <a:pt x="17" y="35"/>
                      </a:cubicBezTo>
                      <a:cubicBezTo>
                        <a:pt x="17" y="36"/>
                        <a:pt x="19" y="36"/>
                        <a:pt x="19" y="35"/>
                      </a:cubicBezTo>
                      <a:cubicBezTo>
                        <a:pt x="19" y="31"/>
                        <a:pt x="20" y="28"/>
                        <a:pt x="20" y="24"/>
                      </a:cubicBezTo>
                      <a:cubicBezTo>
                        <a:pt x="20" y="23"/>
                        <a:pt x="18" y="23"/>
                        <a:pt x="18" y="23"/>
                      </a:cubicBezTo>
                      <a:cubicBezTo>
                        <a:pt x="18" y="28"/>
                        <a:pt x="18" y="32"/>
                        <a:pt x="18" y="37"/>
                      </a:cubicBezTo>
                      <a:cubicBezTo>
                        <a:pt x="18" y="38"/>
                        <a:pt x="20" y="38"/>
                        <a:pt x="20" y="37"/>
                      </a:cubicBezTo>
                      <a:cubicBezTo>
                        <a:pt x="20" y="35"/>
                        <a:pt x="20" y="33"/>
                        <a:pt x="20" y="31"/>
                      </a:cubicBezTo>
                      <a:cubicBezTo>
                        <a:pt x="20" y="26"/>
                        <a:pt x="18" y="29"/>
                        <a:pt x="18" y="32"/>
                      </a:cubicBezTo>
                      <a:cubicBezTo>
                        <a:pt x="18" y="33"/>
                        <a:pt x="20" y="40"/>
                        <a:pt x="20" y="34"/>
                      </a:cubicBezTo>
                      <a:cubicBezTo>
                        <a:pt x="20" y="32"/>
                        <a:pt x="20" y="30"/>
                        <a:pt x="20" y="28"/>
                      </a:cubicBezTo>
                      <a:cubicBezTo>
                        <a:pt x="20" y="27"/>
                        <a:pt x="18" y="27"/>
                        <a:pt x="18" y="28"/>
                      </a:cubicBezTo>
                      <a:cubicBezTo>
                        <a:pt x="18" y="32"/>
                        <a:pt x="18" y="35"/>
                        <a:pt x="19" y="38"/>
                      </a:cubicBezTo>
                      <a:cubicBezTo>
                        <a:pt x="19" y="39"/>
                        <a:pt x="20" y="39"/>
                        <a:pt x="20" y="38"/>
                      </a:cubicBezTo>
                      <a:cubicBezTo>
                        <a:pt x="22" y="35"/>
                        <a:pt x="23" y="32"/>
                        <a:pt x="24" y="28"/>
                      </a:cubicBezTo>
                      <a:cubicBezTo>
                        <a:pt x="26" y="26"/>
                        <a:pt x="25" y="25"/>
                        <a:pt x="23" y="26"/>
                      </a:cubicBezTo>
                      <a:cubicBezTo>
                        <a:pt x="23" y="29"/>
                        <a:pt x="22" y="32"/>
                        <a:pt x="21" y="34"/>
                      </a:cubicBezTo>
                      <a:cubicBezTo>
                        <a:pt x="21" y="35"/>
                        <a:pt x="23" y="36"/>
                        <a:pt x="23" y="35"/>
                      </a:cubicBezTo>
                      <a:cubicBezTo>
                        <a:pt x="24" y="31"/>
                        <a:pt x="24" y="28"/>
                        <a:pt x="24" y="24"/>
                      </a:cubicBezTo>
                      <a:cubicBezTo>
                        <a:pt x="24" y="24"/>
                        <a:pt x="23" y="23"/>
                        <a:pt x="23" y="24"/>
                      </a:cubicBezTo>
                      <a:cubicBezTo>
                        <a:pt x="19" y="28"/>
                        <a:pt x="19" y="35"/>
                        <a:pt x="19" y="41"/>
                      </a:cubicBezTo>
                      <a:cubicBezTo>
                        <a:pt x="19" y="42"/>
                        <a:pt x="20" y="42"/>
                        <a:pt x="20" y="41"/>
                      </a:cubicBezTo>
                      <a:cubicBezTo>
                        <a:pt x="20" y="38"/>
                        <a:pt x="20" y="34"/>
                        <a:pt x="20" y="31"/>
                      </a:cubicBezTo>
                      <a:cubicBezTo>
                        <a:pt x="20" y="30"/>
                        <a:pt x="19" y="30"/>
                        <a:pt x="19" y="31"/>
                      </a:cubicBezTo>
                      <a:cubicBezTo>
                        <a:pt x="19" y="35"/>
                        <a:pt x="19" y="39"/>
                        <a:pt x="21" y="43"/>
                      </a:cubicBezTo>
                      <a:cubicBezTo>
                        <a:pt x="21" y="43"/>
                        <a:pt x="22" y="44"/>
                        <a:pt x="22" y="43"/>
                      </a:cubicBezTo>
                      <a:cubicBezTo>
                        <a:pt x="24" y="38"/>
                        <a:pt x="24" y="34"/>
                        <a:pt x="23" y="29"/>
                      </a:cubicBezTo>
                      <a:cubicBezTo>
                        <a:pt x="23" y="28"/>
                        <a:pt x="22" y="28"/>
                        <a:pt x="22" y="28"/>
                      </a:cubicBezTo>
                      <a:cubicBezTo>
                        <a:pt x="22" y="31"/>
                        <a:pt x="21" y="34"/>
                        <a:pt x="22" y="36"/>
                      </a:cubicBezTo>
                      <a:cubicBezTo>
                        <a:pt x="22" y="37"/>
                        <a:pt x="23" y="37"/>
                        <a:pt x="23" y="37"/>
                      </a:cubicBezTo>
                      <a:cubicBezTo>
                        <a:pt x="24" y="33"/>
                        <a:pt x="25" y="29"/>
                        <a:pt x="25" y="25"/>
                      </a:cubicBezTo>
                      <a:cubicBezTo>
                        <a:pt x="25" y="24"/>
                        <a:pt x="24" y="24"/>
                        <a:pt x="24" y="25"/>
                      </a:cubicBezTo>
                      <a:cubicBezTo>
                        <a:pt x="22" y="29"/>
                        <a:pt x="21" y="32"/>
                        <a:pt x="22" y="36"/>
                      </a:cubicBezTo>
                      <a:cubicBezTo>
                        <a:pt x="22" y="37"/>
                        <a:pt x="23" y="37"/>
                        <a:pt x="23" y="36"/>
                      </a:cubicBezTo>
                      <a:cubicBezTo>
                        <a:pt x="25" y="32"/>
                        <a:pt x="25" y="28"/>
                        <a:pt x="25" y="23"/>
                      </a:cubicBezTo>
                      <a:cubicBezTo>
                        <a:pt x="25" y="22"/>
                        <a:pt x="23" y="22"/>
                        <a:pt x="23" y="23"/>
                      </a:cubicBezTo>
                      <a:cubicBezTo>
                        <a:pt x="22" y="26"/>
                        <a:pt x="22" y="29"/>
                        <a:pt x="23" y="32"/>
                      </a:cubicBezTo>
                      <a:cubicBezTo>
                        <a:pt x="23" y="33"/>
                        <a:pt x="24" y="33"/>
                        <a:pt x="24" y="32"/>
                      </a:cubicBezTo>
                      <a:cubicBezTo>
                        <a:pt x="26" y="25"/>
                        <a:pt x="28" y="17"/>
                        <a:pt x="27" y="10"/>
                      </a:cubicBezTo>
                      <a:cubicBezTo>
                        <a:pt x="27" y="9"/>
                        <a:pt x="26" y="9"/>
                        <a:pt x="26" y="10"/>
                      </a:cubicBezTo>
                      <a:cubicBezTo>
                        <a:pt x="25" y="15"/>
                        <a:pt x="24" y="20"/>
                        <a:pt x="25" y="25"/>
                      </a:cubicBezTo>
                      <a:cubicBezTo>
                        <a:pt x="25" y="26"/>
                        <a:pt x="26" y="26"/>
                        <a:pt x="26" y="25"/>
                      </a:cubicBezTo>
                      <a:cubicBezTo>
                        <a:pt x="26" y="22"/>
                        <a:pt x="26" y="19"/>
                        <a:pt x="26" y="16"/>
                      </a:cubicBezTo>
                      <a:cubicBezTo>
                        <a:pt x="26" y="14"/>
                        <a:pt x="26" y="12"/>
                        <a:pt x="26" y="10"/>
                      </a:cubicBezTo>
                      <a:cubicBezTo>
                        <a:pt x="24" y="9"/>
                        <a:pt x="24" y="10"/>
                        <a:pt x="25" y="12"/>
                      </a:cubicBezTo>
                      <a:cubicBezTo>
                        <a:pt x="25" y="13"/>
                        <a:pt x="26" y="13"/>
                        <a:pt x="27" y="12"/>
                      </a:cubicBezTo>
                      <a:cubicBezTo>
                        <a:pt x="27" y="8"/>
                        <a:pt x="26" y="5"/>
                        <a:pt x="25" y="1"/>
                      </a:cubicBezTo>
                      <a:cubicBezTo>
                        <a:pt x="25" y="0"/>
                        <a:pt x="24" y="0"/>
                        <a:pt x="23" y="1"/>
                      </a:cubicBezTo>
                      <a:cubicBezTo>
                        <a:pt x="22" y="9"/>
                        <a:pt x="22" y="18"/>
                        <a:pt x="22" y="27"/>
                      </a:cubicBezTo>
                      <a:cubicBezTo>
                        <a:pt x="22" y="27"/>
                        <a:pt x="23" y="28"/>
                        <a:pt x="23" y="27"/>
                      </a:cubicBezTo>
                      <a:cubicBezTo>
                        <a:pt x="25" y="20"/>
                        <a:pt x="25" y="13"/>
                        <a:pt x="25" y="6"/>
                      </a:cubicBezTo>
                      <a:cubicBezTo>
                        <a:pt x="25" y="6"/>
                        <a:pt x="23" y="5"/>
                        <a:pt x="23" y="6"/>
                      </a:cubicBezTo>
                      <a:cubicBezTo>
                        <a:pt x="22" y="13"/>
                        <a:pt x="22" y="20"/>
                        <a:pt x="22" y="27"/>
                      </a:cubicBezTo>
                      <a:cubicBezTo>
                        <a:pt x="22" y="28"/>
                        <a:pt x="23" y="28"/>
                        <a:pt x="23" y="27"/>
                      </a:cubicBezTo>
                      <a:cubicBezTo>
                        <a:pt x="24" y="19"/>
                        <a:pt x="25" y="11"/>
                        <a:pt x="24" y="4"/>
                      </a:cubicBezTo>
                      <a:cubicBezTo>
                        <a:pt x="24" y="3"/>
                        <a:pt x="22" y="3"/>
                        <a:pt x="22" y="3"/>
                      </a:cubicBezTo>
                      <a:cubicBezTo>
                        <a:pt x="20" y="12"/>
                        <a:pt x="19" y="20"/>
                        <a:pt x="20" y="28"/>
                      </a:cubicBezTo>
                      <a:cubicBezTo>
                        <a:pt x="20" y="29"/>
                        <a:pt x="21" y="30"/>
                        <a:pt x="22" y="29"/>
                      </a:cubicBezTo>
                      <a:cubicBezTo>
                        <a:pt x="23" y="21"/>
                        <a:pt x="24" y="13"/>
                        <a:pt x="23" y="5"/>
                      </a:cubicBezTo>
                      <a:cubicBezTo>
                        <a:pt x="23" y="4"/>
                        <a:pt x="21" y="4"/>
                        <a:pt x="21" y="5"/>
                      </a:cubicBezTo>
                      <a:cubicBezTo>
                        <a:pt x="20" y="12"/>
                        <a:pt x="19" y="19"/>
                        <a:pt x="20" y="26"/>
                      </a:cubicBezTo>
                      <a:cubicBezTo>
                        <a:pt x="20" y="26"/>
                        <a:pt x="21" y="27"/>
                        <a:pt x="21" y="26"/>
                      </a:cubicBezTo>
                      <a:cubicBezTo>
                        <a:pt x="23" y="18"/>
                        <a:pt x="23" y="10"/>
                        <a:pt x="22" y="2"/>
                      </a:cubicBezTo>
                      <a:cubicBezTo>
                        <a:pt x="22" y="2"/>
                        <a:pt x="21" y="1"/>
                        <a:pt x="21" y="2"/>
                      </a:cubicBezTo>
                      <a:cubicBezTo>
                        <a:pt x="19" y="10"/>
                        <a:pt x="19" y="18"/>
                        <a:pt x="19" y="26"/>
                      </a:cubicBezTo>
                      <a:cubicBezTo>
                        <a:pt x="19" y="27"/>
                        <a:pt x="20" y="27"/>
                        <a:pt x="20" y="26"/>
                      </a:cubicBezTo>
                      <a:cubicBezTo>
                        <a:pt x="21" y="18"/>
                        <a:pt x="22" y="11"/>
                        <a:pt x="21" y="3"/>
                      </a:cubicBezTo>
                      <a:cubicBezTo>
                        <a:pt x="21" y="2"/>
                        <a:pt x="20" y="2"/>
                        <a:pt x="20" y="3"/>
                      </a:cubicBezTo>
                      <a:cubicBezTo>
                        <a:pt x="19" y="10"/>
                        <a:pt x="18" y="17"/>
                        <a:pt x="18" y="25"/>
                      </a:cubicBezTo>
                      <a:cubicBezTo>
                        <a:pt x="18" y="25"/>
                        <a:pt x="19" y="26"/>
                        <a:pt x="20" y="25"/>
                      </a:cubicBezTo>
                      <a:cubicBezTo>
                        <a:pt x="21" y="18"/>
                        <a:pt x="22" y="11"/>
                        <a:pt x="20" y="4"/>
                      </a:cubicBezTo>
                      <a:cubicBezTo>
                        <a:pt x="20" y="3"/>
                        <a:pt x="19" y="3"/>
                        <a:pt x="19" y="4"/>
                      </a:cubicBezTo>
                      <a:cubicBezTo>
                        <a:pt x="18" y="11"/>
                        <a:pt x="17" y="18"/>
                        <a:pt x="18" y="25"/>
                      </a:cubicBezTo>
                      <a:cubicBezTo>
                        <a:pt x="18" y="26"/>
                        <a:pt x="19" y="26"/>
                        <a:pt x="19" y="25"/>
                      </a:cubicBezTo>
                      <a:cubicBezTo>
                        <a:pt x="20" y="18"/>
                        <a:pt x="21" y="11"/>
                        <a:pt x="20" y="4"/>
                      </a:cubicBezTo>
                      <a:cubicBezTo>
                        <a:pt x="19" y="3"/>
                        <a:pt x="18" y="3"/>
                        <a:pt x="18" y="4"/>
                      </a:cubicBezTo>
                      <a:cubicBezTo>
                        <a:pt x="17" y="11"/>
                        <a:pt x="16" y="18"/>
                        <a:pt x="15" y="26"/>
                      </a:cubicBezTo>
                      <a:cubicBezTo>
                        <a:pt x="15" y="27"/>
                        <a:pt x="16" y="27"/>
                        <a:pt x="16" y="26"/>
                      </a:cubicBezTo>
                      <a:cubicBezTo>
                        <a:pt x="18" y="19"/>
                        <a:pt x="20" y="12"/>
                        <a:pt x="18" y="5"/>
                      </a:cubicBezTo>
                      <a:cubicBezTo>
                        <a:pt x="18" y="4"/>
                        <a:pt x="17" y="4"/>
                        <a:pt x="17" y="5"/>
                      </a:cubicBezTo>
                      <a:cubicBezTo>
                        <a:pt x="16" y="12"/>
                        <a:pt x="13" y="19"/>
                        <a:pt x="14" y="26"/>
                      </a:cubicBezTo>
                      <a:cubicBezTo>
                        <a:pt x="14" y="27"/>
                        <a:pt x="15" y="27"/>
                        <a:pt x="16" y="26"/>
                      </a:cubicBezTo>
                      <a:cubicBezTo>
                        <a:pt x="17" y="21"/>
                        <a:pt x="17" y="16"/>
                        <a:pt x="18" y="10"/>
                      </a:cubicBezTo>
                      <a:cubicBezTo>
                        <a:pt x="18" y="10"/>
                        <a:pt x="16" y="9"/>
                        <a:pt x="16" y="10"/>
                      </a:cubicBezTo>
                      <a:cubicBezTo>
                        <a:pt x="14" y="15"/>
                        <a:pt x="14" y="20"/>
                        <a:pt x="14" y="25"/>
                      </a:cubicBezTo>
                      <a:cubicBezTo>
                        <a:pt x="14" y="25"/>
                        <a:pt x="16" y="26"/>
                        <a:pt x="16" y="25"/>
                      </a:cubicBezTo>
                      <a:cubicBezTo>
                        <a:pt x="17" y="19"/>
                        <a:pt x="17" y="14"/>
                        <a:pt x="17" y="8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4" y="14"/>
                        <a:pt x="13" y="20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6" y="21"/>
                        <a:pt x="16" y="16"/>
                        <a:pt x="16" y="10"/>
                      </a:cubicBezTo>
                      <a:cubicBezTo>
                        <a:pt x="16" y="9"/>
                        <a:pt x="15" y="9"/>
                        <a:pt x="15" y="10"/>
                      </a:cubicBezTo>
                      <a:cubicBezTo>
                        <a:pt x="13" y="16"/>
                        <a:pt x="12" y="21"/>
                        <a:pt x="12" y="27"/>
                      </a:cubicBezTo>
                      <a:cubicBezTo>
                        <a:pt x="12" y="28"/>
                        <a:pt x="13" y="28"/>
                        <a:pt x="13" y="28"/>
                      </a:cubicBezTo>
                      <a:cubicBezTo>
                        <a:pt x="14" y="23"/>
                        <a:pt x="15" y="18"/>
                        <a:pt x="15" y="13"/>
                      </a:cubicBezTo>
                      <a:cubicBezTo>
                        <a:pt x="15" y="12"/>
                        <a:pt x="13" y="12"/>
                        <a:pt x="13" y="13"/>
                      </a:cubicBezTo>
                      <a:cubicBezTo>
                        <a:pt x="12" y="17"/>
                        <a:pt x="11" y="21"/>
                        <a:pt x="11" y="25"/>
                      </a:cubicBezTo>
                      <a:cubicBezTo>
                        <a:pt x="11" y="26"/>
                        <a:pt x="12" y="26"/>
                        <a:pt x="13" y="25"/>
                      </a:cubicBezTo>
                      <a:cubicBezTo>
                        <a:pt x="13" y="21"/>
                        <a:pt x="14" y="17"/>
                        <a:pt x="13" y="13"/>
                      </a:cubicBezTo>
                      <a:cubicBezTo>
                        <a:pt x="13" y="12"/>
                        <a:pt x="12" y="12"/>
                        <a:pt x="12" y="12"/>
                      </a:cubicBezTo>
                      <a:cubicBezTo>
                        <a:pt x="10" y="17"/>
                        <a:pt x="9" y="21"/>
                        <a:pt x="9" y="26"/>
                      </a:cubicBezTo>
                      <a:cubicBezTo>
                        <a:pt x="9" y="27"/>
                        <a:pt x="10" y="27"/>
                        <a:pt x="11" y="27"/>
                      </a:cubicBezTo>
                      <a:cubicBezTo>
                        <a:pt x="12" y="22"/>
                        <a:pt x="12" y="18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9" y="18"/>
                        <a:pt x="8" y="22"/>
                        <a:pt x="8" y="27"/>
                      </a:cubicBezTo>
                      <a:cubicBezTo>
                        <a:pt x="8" y="28"/>
                        <a:pt x="9" y="28"/>
                        <a:pt x="9" y="27"/>
                      </a:cubicBezTo>
                      <a:cubicBezTo>
                        <a:pt x="11" y="23"/>
                        <a:pt x="11" y="19"/>
                        <a:pt x="11" y="15"/>
                      </a:cubicBezTo>
                      <a:cubicBezTo>
                        <a:pt x="11" y="14"/>
                        <a:pt x="10" y="14"/>
                        <a:pt x="9" y="15"/>
                      </a:cubicBezTo>
                      <a:cubicBezTo>
                        <a:pt x="7" y="19"/>
                        <a:pt x="7" y="24"/>
                        <a:pt x="7" y="29"/>
                      </a:cubicBezTo>
                      <a:cubicBezTo>
                        <a:pt x="7" y="29"/>
                        <a:pt x="8" y="29"/>
                        <a:pt x="8" y="29"/>
                      </a:cubicBezTo>
                      <a:cubicBezTo>
                        <a:pt x="8" y="24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ubicBezTo>
                        <a:pt x="6" y="19"/>
                        <a:pt x="5" y="23"/>
                        <a:pt x="5" y="28"/>
                      </a:cubicBezTo>
                      <a:cubicBezTo>
                        <a:pt x="5" y="29"/>
                        <a:pt x="6" y="29"/>
                        <a:pt x="6" y="28"/>
                      </a:cubicBezTo>
                      <a:cubicBezTo>
                        <a:pt x="7" y="24"/>
                        <a:pt x="8" y="20"/>
                        <a:pt x="8" y="16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4" y="19"/>
                        <a:pt x="3" y="24"/>
                        <a:pt x="3" y="28"/>
                      </a:cubicBezTo>
                      <a:cubicBezTo>
                        <a:pt x="3" y="29"/>
                        <a:pt x="4" y="29"/>
                        <a:pt x="4" y="29"/>
                      </a:cubicBezTo>
                      <a:cubicBezTo>
                        <a:pt x="6" y="25"/>
                        <a:pt x="6" y="21"/>
                        <a:pt x="6" y="16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2" y="20"/>
                        <a:pt x="1" y="24"/>
                        <a:pt x="1" y="29"/>
                      </a:cubicBezTo>
                      <a:cubicBezTo>
                        <a:pt x="1" y="30"/>
                        <a:pt x="2" y="30"/>
                        <a:pt x="3" y="29"/>
                      </a:cubicBezTo>
                      <a:cubicBezTo>
                        <a:pt x="4" y="26"/>
                        <a:pt x="5" y="23"/>
                        <a:pt x="5" y="19"/>
                      </a:cubicBezTo>
                      <a:cubicBezTo>
                        <a:pt x="5" y="18"/>
                        <a:pt x="4" y="18"/>
                        <a:pt x="4" y="19"/>
                      </a:cubicBezTo>
                      <a:cubicBezTo>
                        <a:pt x="3" y="23"/>
                        <a:pt x="2" y="26"/>
                        <a:pt x="1" y="30"/>
                      </a:cubicBezTo>
                      <a:cubicBezTo>
                        <a:pt x="1" y="31"/>
                        <a:pt x="2" y="31"/>
                        <a:pt x="2" y="30"/>
                      </a:cubicBezTo>
                      <a:cubicBezTo>
                        <a:pt x="4" y="26"/>
                        <a:pt x="5" y="22"/>
                        <a:pt x="4" y="18"/>
                      </a:cubicBezTo>
                      <a:cubicBezTo>
                        <a:pt x="4" y="17"/>
                        <a:pt x="3" y="17"/>
                        <a:pt x="3" y="18"/>
                      </a:cubicBezTo>
                      <a:cubicBezTo>
                        <a:pt x="1" y="22"/>
                        <a:pt x="0" y="26"/>
                        <a:pt x="0" y="30"/>
                      </a:cubicBezTo>
                      <a:cubicBezTo>
                        <a:pt x="0" y="31"/>
                        <a:pt x="2" y="31"/>
                        <a:pt x="2" y="30"/>
                      </a:cubicBezTo>
                      <a:cubicBezTo>
                        <a:pt x="3" y="25"/>
                        <a:pt x="4" y="21"/>
                        <a:pt x="4" y="15"/>
                      </a:cubicBezTo>
                      <a:cubicBezTo>
                        <a:pt x="4" y="14"/>
                        <a:pt x="3" y="14"/>
                        <a:pt x="3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5" name="Freeform 162"/>
                <p:cNvSpPr>
                  <a:spLocks/>
                </p:cNvSpPr>
                <p:nvPr/>
              </p:nvSpPr>
              <p:spPr bwMode="auto">
                <a:xfrm>
                  <a:off x="898525" y="2506663"/>
                  <a:ext cx="22225" cy="41275"/>
                </a:xfrm>
                <a:custGeom>
                  <a:avLst/>
                  <a:gdLst>
                    <a:gd name="T0" fmla="*/ 18 w 21"/>
                    <a:gd name="T1" fmla="*/ 5 h 38"/>
                    <a:gd name="T2" fmla="*/ 18 w 21"/>
                    <a:gd name="T3" fmla="*/ 6 h 38"/>
                    <a:gd name="T4" fmla="*/ 17 w 21"/>
                    <a:gd name="T5" fmla="*/ 9 h 38"/>
                    <a:gd name="T6" fmla="*/ 16 w 21"/>
                    <a:gd name="T7" fmla="*/ 12 h 38"/>
                    <a:gd name="T8" fmla="*/ 16 w 21"/>
                    <a:gd name="T9" fmla="*/ 1 h 38"/>
                    <a:gd name="T10" fmla="*/ 16 w 21"/>
                    <a:gd name="T11" fmla="*/ 3 h 38"/>
                    <a:gd name="T12" fmla="*/ 13 w 21"/>
                    <a:gd name="T13" fmla="*/ 3 h 38"/>
                    <a:gd name="T14" fmla="*/ 12 w 21"/>
                    <a:gd name="T15" fmla="*/ 7 h 38"/>
                    <a:gd name="T16" fmla="*/ 11 w 21"/>
                    <a:gd name="T17" fmla="*/ 7 h 38"/>
                    <a:gd name="T18" fmla="*/ 9 w 21"/>
                    <a:gd name="T19" fmla="*/ 2 h 38"/>
                    <a:gd name="T20" fmla="*/ 8 w 21"/>
                    <a:gd name="T21" fmla="*/ 4 h 38"/>
                    <a:gd name="T22" fmla="*/ 8 w 21"/>
                    <a:gd name="T23" fmla="*/ 12 h 38"/>
                    <a:gd name="T24" fmla="*/ 5 w 21"/>
                    <a:gd name="T25" fmla="*/ 10 h 38"/>
                    <a:gd name="T26" fmla="*/ 3 w 21"/>
                    <a:gd name="T27" fmla="*/ 2 h 38"/>
                    <a:gd name="T28" fmla="*/ 3 w 21"/>
                    <a:gd name="T29" fmla="*/ 8 h 38"/>
                    <a:gd name="T30" fmla="*/ 2 w 21"/>
                    <a:gd name="T31" fmla="*/ 11 h 38"/>
                    <a:gd name="T32" fmla="*/ 2 w 21"/>
                    <a:gd name="T33" fmla="*/ 20 h 38"/>
                    <a:gd name="T34" fmla="*/ 0 w 21"/>
                    <a:gd name="T35" fmla="*/ 26 h 38"/>
                    <a:gd name="T36" fmla="*/ 2 w 21"/>
                    <a:gd name="T37" fmla="*/ 30 h 38"/>
                    <a:gd name="T38" fmla="*/ 4 w 21"/>
                    <a:gd name="T39" fmla="*/ 19 h 38"/>
                    <a:gd name="T40" fmla="*/ 5 w 21"/>
                    <a:gd name="T41" fmla="*/ 16 h 38"/>
                    <a:gd name="T42" fmla="*/ 4 w 21"/>
                    <a:gd name="T43" fmla="*/ 22 h 38"/>
                    <a:gd name="T44" fmla="*/ 5 w 21"/>
                    <a:gd name="T45" fmla="*/ 27 h 38"/>
                    <a:gd name="T46" fmla="*/ 7 w 21"/>
                    <a:gd name="T47" fmla="*/ 33 h 38"/>
                    <a:gd name="T48" fmla="*/ 0 w 21"/>
                    <a:gd name="T49" fmla="*/ 27 h 38"/>
                    <a:gd name="T50" fmla="*/ 2 w 21"/>
                    <a:gd name="T51" fmla="*/ 28 h 38"/>
                    <a:gd name="T52" fmla="*/ 6 w 21"/>
                    <a:gd name="T53" fmla="*/ 28 h 38"/>
                    <a:gd name="T54" fmla="*/ 5 w 21"/>
                    <a:gd name="T55" fmla="*/ 25 h 38"/>
                    <a:gd name="T56" fmla="*/ 6 w 21"/>
                    <a:gd name="T57" fmla="*/ 11 h 38"/>
                    <a:gd name="T58" fmla="*/ 6 w 21"/>
                    <a:gd name="T59" fmla="*/ 12 h 38"/>
                    <a:gd name="T60" fmla="*/ 2 w 21"/>
                    <a:gd name="T61" fmla="*/ 25 h 38"/>
                    <a:gd name="T62" fmla="*/ 0 w 21"/>
                    <a:gd name="T63" fmla="*/ 28 h 38"/>
                    <a:gd name="T64" fmla="*/ 0 w 21"/>
                    <a:gd name="T65" fmla="*/ 20 h 38"/>
                    <a:gd name="T66" fmla="*/ 2 w 21"/>
                    <a:gd name="T67" fmla="*/ 14 h 38"/>
                    <a:gd name="T68" fmla="*/ 3 w 21"/>
                    <a:gd name="T69" fmla="*/ 21 h 38"/>
                    <a:gd name="T70" fmla="*/ 3 w 21"/>
                    <a:gd name="T71" fmla="*/ 17 h 38"/>
                    <a:gd name="T72" fmla="*/ 4 w 21"/>
                    <a:gd name="T73" fmla="*/ 7 h 38"/>
                    <a:gd name="T74" fmla="*/ 7 w 21"/>
                    <a:gd name="T75" fmla="*/ 5 h 38"/>
                    <a:gd name="T76" fmla="*/ 8 w 21"/>
                    <a:gd name="T77" fmla="*/ 14 h 38"/>
                    <a:gd name="T78" fmla="*/ 9 w 21"/>
                    <a:gd name="T79" fmla="*/ 13 h 38"/>
                    <a:gd name="T80" fmla="*/ 10 w 21"/>
                    <a:gd name="T81" fmla="*/ 10 h 38"/>
                    <a:gd name="T82" fmla="*/ 12 w 21"/>
                    <a:gd name="T83" fmla="*/ 5 h 38"/>
                    <a:gd name="T84" fmla="*/ 13 w 21"/>
                    <a:gd name="T85" fmla="*/ 12 h 38"/>
                    <a:gd name="T86" fmla="*/ 14 w 21"/>
                    <a:gd name="T87" fmla="*/ 14 h 38"/>
                    <a:gd name="T88" fmla="*/ 15 w 21"/>
                    <a:gd name="T89" fmla="*/ 6 h 38"/>
                    <a:gd name="T90" fmla="*/ 17 w 21"/>
                    <a:gd name="T91" fmla="*/ 6 h 38"/>
                    <a:gd name="T92" fmla="*/ 17 w 21"/>
                    <a:gd name="T93" fmla="*/ 16 h 38"/>
                    <a:gd name="T94" fmla="*/ 18 w 21"/>
                    <a:gd name="T95" fmla="*/ 15 h 38"/>
                    <a:gd name="T96" fmla="*/ 18 w 21"/>
                    <a:gd name="T97" fmla="*/ 10 h 38"/>
                    <a:gd name="T98" fmla="*/ 20 w 21"/>
                    <a:gd name="T99" fmla="*/ 1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" h="38">
                      <a:moveTo>
                        <a:pt x="20" y="1"/>
                      </a:moveTo>
                      <a:cubicBezTo>
                        <a:pt x="19" y="3"/>
                        <a:pt x="20" y="11"/>
                        <a:pt x="19" y="5"/>
                      </a:cubicBezTo>
                      <a:cubicBezTo>
                        <a:pt x="19" y="4"/>
                        <a:pt x="18" y="4"/>
                        <a:pt x="18" y="5"/>
                      </a:cubicBezTo>
                      <a:cubicBezTo>
                        <a:pt x="18" y="6"/>
                        <a:pt x="18" y="8"/>
                        <a:pt x="18" y="10"/>
                      </a:cubicBezTo>
                      <a:cubicBezTo>
                        <a:pt x="17" y="12"/>
                        <a:pt x="17" y="12"/>
                        <a:pt x="19" y="12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17" y="6"/>
                        <a:pt x="17" y="7"/>
                      </a:cubicBezTo>
                      <a:cubicBezTo>
                        <a:pt x="16" y="9"/>
                        <a:pt x="16" y="11"/>
                        <a:pt x="17" y="14"/>
                      </a:cubicBezTo>
                      <a:cubicBezTo>
                        <a:pt x="19" y="14"/>
                        <a:pt x="20" y="12"/>
                        <a:pt x="17" y="9"/>
                      </a:cubicBezTo>
                      <a:cubicBezTo>
                        <a:pt x="17" y="7"/>
                        <a:pt x="17" y="6"/>
                        <a:pt x="17" y="4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6" y="7"/>
                        <a:pt x="16" y="9"/>
                        <a:pt x="16" y="12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8" y="8"/>
                        <a:pt x="18" y="5"/>
                        <a:pt x="17" y="1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16" y="4"/>
                        <a:pt x="16" y="8"/>
                        <a:pt x="16" y="11"/>
                      </a:cubicBezTo>
                      <a:cubicBezTo>
                        <a:pt x="18" y="11"/>
                        <a:pt x="18" y="11"/>
                        <a:pt x="17" y="8"/>
                      </a:cubicBezTo>
                      <a:cubicBezTo>
                        <a:pt x="17" y="7"/>
                        <a:pt x="16" y="5"/>
                        <a:pt x="16" y="3"/>
                      </a:cubicBezTo>
                      <a:cubicBezTo>
                        <a:pt x="16" y="2"/>
                        <a:pt x="15" y="3"/>
                        <a:pt x="15" y="3"/>
                      </a:cubicBezTo>
                      <a:cubicBezTo>
                        <a:pt x="14" y="6"/>
                        <a:pt x="14" y="10"/>
                        <a:pt x="14" y="12"/>
                      </a:cubicBezTo>
                      <a:cubicBezTo>
                        <a:pt x="13" y="9"/>
                        <a:pt x="13" y="6"/>
                        <a:pt x="13" y="3"/>
                      </a:cubicBezTo>
                      <a:cubicBezTo>
                        <a:pt x="12" y="3"/>
                        <a:pt x="11" y="3"/>
                        <a:pt x="11" y="4"/>
                      </a:cubicBezTo>
                      <a:cubicBezTo>
                        <a:pt x="11" y="6"/>
                        <a:pt x="12" y="8"/>
                        <a:pt x="12" y="10"/>
                      </a:cubicBezTo>
                      <a:cubicBezTo>
                        <a:pt x="13" y="10"/>
                        <a:pt x="13" y="9"/>
                        <a:pt x="12" y="7"/>
                      </a:cubicBezTo>
                      <a:cubicBezTo>
                        <a:pt x="12" y="6"/>
                        <a:pt x="12" y="4"/>
                        <a:pt x="11" y="3"/>
                      </a:cubicBezTo>
                      <a:cubicBezTo>
                        <a:pt x="11" y="2"/>
                        <a:pt x="10" y="2"/>
                        <a:pt x="10" y="3"/>
                      </a:cubicBezTo>
                      <a:cubicBezTo>
                        <a:pt x="10" y="5"/>
                        <a:pt x="10" y="6"/>
                        <a:pt x="11" y="7"/>
                      </a:cubicBezTo>
                      <a:cubicBezTo>
                        <a:pt x="10" y="11"/>
                        <a:pt x="11" y="11"/>
                        <a:pt x="11" y="7"/>
                      </a:cubicBezTo>
                      <a:cubicBezTo>
                        <a:pt x="11" y="6"/>
                        <a:pt x="11" y="4"/>
                        <a:pt x="11" y="2"/>
                      </a:cubicBezTo>
                      <a:cubicBezTo>
                        <a:pt x="11" y="1"/>
                        <a:pt x="9" y="2"/>
                        <a:pt x="9" y="2"/>
                      </a:cubicBezTo>
                      <a:cubicBezTo>
                        <a:pt x="9" y="5"/>
                        <a:pt x="9" y="8"/>
                        <a:pt x="9" y="11"/>
                      </a:cubicBezTo>
                      <a:cubicBezTo>
                        <a:pt x="10" y="11"/>
                        <a:pt x="10" y="11"/>
                        <a:pt x="9" y="9"/>
                      </a:cubicBezTo>
                      <a:cubicBezTo>
                        <a:pt x="9" y="7"/>
                        <a:pt x="9" y="6"/>
                        <a:pt x="8" y="4"/>
                      </a:cubicBezTo>
                      <a:cubicBezTo>
                        <a:pt x="8" y="3"/>
                        <a:pt x="7" y="4"/>
                        <a:pt x="7" y="4"/>
                      </a:cubicBezTo>
                      <a:cubicBezTo>
                        <a:pt x="7" y="6"/>
                        <a:pt x="7" y="8"/>
                        <a:pt x="7" y="9"/>
                      </a:cubicBezTo>
                      <a:cubicBezTo>
                        <a:pt x="6" y="11"/>
                        <a:pt x="6" y="12"/>
                        <a:pt x="8" y="12"/>
                      </a:cubicBezTo>
                      <a:cubicBezTo>
                        <a:pt x="8" y="8"/>
                        <a:pt x="7" y="5"/>
                        <a:pt x="7" y="2"/>
                      </a:cubicBezTo>
                      <a:cubicBezTo>
                        <a:pt x="7" y="1"/>
                        <a:pt x="5" y="2"/>
                        <a:pt x="5" y="2"/>
                      </a:cubicBezTo>
                      <a:cubicBezTo>
                        <a:pt x="5" y="5"/>
                        <a:pt x="6" y="8"/>
                        <a:pt x="5" y="10"/>
                      </a:cubicBezTo>
                      <a:cubicBezTo>
                        <a:pt x="6" y="11"/>
                        <a:pt x="6" y="11"/>
                        <a:pt x="5" y="9"/>
                      </a:cubicBezTo>
                      <a:cubicBezTo>
                        <a:pt x="5" y="6"/>
                        <a:pt x="5" y="4"/>
                        <a:pt x="4" y="2"/>
                      </a:cubicBezTo>
                      <a:cubicBezTo>
                        <a:pt x="4" y="1"/>
                        <a:pt x="3" y="1"/>
                        <a:pt x="3" y="2"/>
                      </a:cubicBezTo>
                      <a:cubicBezTo>
                        <a:pt x="3" y="5"/>
                        <a:pt x="3" y="9"/>
                        <a:pt x="3" y="12"/>
                      </a:cubicBezTo>
                      <a:cubicBezTo>
                        <a:pt x="2" y="14"/>
                        <a:pt x="2" y="15"/>
                        <a:pt x="4" y="15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7"/>
                        <a:pt x="2" y="7"/>
                        <a:pt x="2" y="8"/>
                      </a:cubicBezTo>
                      <a:cubicBezTo>
                        <a:pt x="2" y="11"/>
                        <a:pt x="2" y="13"/>
                        <a:pt x="2" y="16"/>
                      </a:cubicBezTo>
                      <a:cubicBezTo>
                        <a:pt x="2" y="23"/>
                        <a:pt x="2" y="12"/>
                        <a:pt x="2" y="11"/>
                      </a:cubicBezTo>
                      <a:cubicBezTo>
                        <a:pt x="2" y="10"/>
                        <a:pt x="0" y="10"/>
                        <a:pt x="0" y="11"/>
                      </a:cubicBezTo>
                      <a:cubicBezTo>
                        <a:pt x="0" y="15"/>
                        <a:pt x="0" y="18"/>
                        <a:pt x="0" y="22"/>
                      </a:cubicBezTo>
                      <a:cubicBezTo>
                        <a:pt x="2" y="23"/>
                        <a:pt x="3" y="22"/>
                        <a:pt x="2" y="20"/>
                      </a:cubicBezTo>
                      <a:cubicBezTo>
                        <a:pt x="2" y="19"/>
                        <a:pt x="2" y="17"/>
                        <a:pt x="2" y="16"/>
                      </a:cubicBezTo>
                      <a:cubicBezTo>
                        <a:pt x="2" y="15"/>
                        <a:pt x="0" y="15"/>
                        <a:pt x="0" y="16"/>
                      </a:cubicBezTo>
                      <a:cubicBezTo>
                        <a:pt x="0" y="19"/>
                        <a:pt x="0" y="22"/>
                        <a:pt x="0" y="26"/>
                      </a:cubicBezTo>
                      <a:cubicBezTo>
                        <a:pt x="2" y="26"/>
                        <a:pt x="2" y="25"/>
                        <a:pt x="1" y="23"/>
                      </a:cubicBezTo>
                      <a:cubicBezTo>
                        <a:pt x="1" y="25"/>
                        <a:pt x="0" y="28"/>
                        <a:pt x="0" y="30"/>
                      </a:cubicBezTo>
                      <a:cubicBezTo>
                        <a:pt x="0" y="31"/>
                        <a:pt x="1" y="31"/>
                        <a:pt x="2" y="30"/>
                      </a:cubicBezTo>
                      <a:cubicBezTo>
                        <a:pt x="3" y="28"/>
                        <a:pt x="4" y="25"/>
                        <a:pt x="5" y="22"/>
                      </a:cubicBezTo>
                      <a:cubicBezTo>
                        <a:pt x="5" y="20"/>
                        <a:pt x="5" y="18"/>
                        <a:pt x="5" y="17"/>
                      </a:cubicBezTo>
                      <a:cubicBezTo>
                        <a:pt x="6" y="11"/>
                        <a:pt x="4" y="18"/>
                        <a:pt x="4" y="19"/>
                      </a:cubicBezTo>
                      <a:cubicBezTo>
                        <a:pt x="4" y="19"/>
                        <a:pt x="5" y="20"/>
                        <a:pt x="5" y="19"/>
                      </a:cubicBezTo>
                      <a:cubicBezTo>
                        <a:pt x="6" y="17"/>
                        <a:pt x="6" y="16"/>
                        <a:pt x="7" y="14"/>
                      </a:cubicBezTo>
                      <a:cubicBezTo>
                        <a:pt x="5" y="13"/>
                        <a:pt x="5" y="14"/>
                        <a:pt x="5" y="16"/>
                      </a:cubicBezTo>
                      <a:cubicBezTo>
                        <a:pt x="5" y="17"/>
                        <a:pt x="5" y="18"/>
                        <a:pt x="5" y="19"/>
                      </a:cubicBezTo>
                      <a:cubicBezTo>
                        <a:pt x="5" y="21"/>
                        <a:pt x="6" y="24"/>
                        <a:pt x="5" y="21"/>
                      </a:cubicBezTo>
                      <a:cubicBezTo>
                        <a:pt x="5" y="21"/>
                        <a:pt x="4" y="21"/>
                        <a:pt x="4" y="22"/>
                      </a:cubicBezTo>
                      <a:cubicBezTo>
                        <a:pt x="4" y="25"/>
                        <a:pt x="4" y="28"/>
                        <a:pt x="5" y="32"/>
                      </a:cubicBezTo>
                      <a:cubicBezTo>
                        <a:pt x="5" y="33"/>
                        <a:pt x="6" y="33"/>
                        <a:pt x="6" y="32"/>
                      </a:cubicBezTo>
                      <a:cubicBezTo>
                        <a:pt x="6" y="29"/>
                        <a:pt x="6" y="29"/>
                        <a:pt x="5" y="27"/>
                      </a:cubicBezTo>
                      <a:cubicBezTo>
                        <a:pt x="5" y="26"/>
                        <a:pt x="4" y="26"/>
                        <a:pt x="4" y="27"/>
                      </a:cubicBezTo>
                      <a:cubicBezTo>
                        <a:pt x="4" y="29"/>
                        <a:pt x="5" y="31"/>
                        <a:pt x="6" y="33"/>
                      </a:cubicBezTo>
                      <a:cubicBezTo>
                        <a:pt x="6" y="34"/>
                        <a:pt x="7" y="34"/>
                        <a:pt x="7" y="33"/>
                      </a:cubicBezTo>
                      <a:cubicBezTo>
                        <a:pt x="6" y="29"/>
                        <a:pt x="5" y="30"/>
                        <a:pt x="7" y="33"/>
                      </a:cubicBezTo>
                      <a:cubicBezTo>
                        <a:pt x="5" y="30"/>
                        <a:pt x="4" y="28"/>
                        <a:pt x="2" y="26"/>
                      </a:cubicBezTo>
                      <a:cubicBezTo>
                        <a:pt x="1" y="25"/>
                        <a:pt x="0" y="26"/>
                        <a:pt x="0" y="27"/>
                      </a:cubicBezTo>
                      <a:cubicBezTo>
                        <a:pt x="1" y="30"/>
                        <a:pt x="2" y="34"/>
                        <a:pt x="5" y="37"/>
                      </a:cubicBezTo>
                      <a:cubicBezTo>
                        <a:pt x="6" y="38"/>
                        <a:pt x="7" y="37"/>
                        <a:pt x="6" y="36"/>
                      </a:cubicBezTo>
                      <a:cubicBezTo>
                        <a:pt x="4" y="34"/>
                        <a:pt x="3" y="30"/>
                        <a:pt x="2" y="28"/>
                      </a:cubicBezTo>
                      <a:cubicBezTo>
                        <a:pt x="3" y="30"/>
                        <a:pt x="5" y="33"/>
                        <a:pt x="7" y="35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7" y="32"/>
                        <a:pt x="7" y="30"/>
                        <a:pt x="6" y="28"/>
                      </a:cubicBezTo>
                      <a:cubicBezTo>
                        <a:pt x="6" y="27"/>
                        <a:pt x="4" y="27"/>
                        <a:pt x="4" y="28"/>
                      </a:cubicBezTo>
                      <a:cubicBezTo>
                        <a:pt x="5" y="30"/>
                        <a:pt x="7" y="33"/>
                        <a:pt x="6" y="29"/>
                      </a:cubicBezTo>
                      <a:cubicBezTo>
                        <a:pt x="6" y="33"/>
                        <a:pt x="3" y="19"/>
                        <a:pt x="5" y="25"/>
                      </a:cubicBezTo>
                      <a:cubicBezTo>
                        <a:pt x="5" y="25"/>
                        <a:pt x="6" y="25"/>
                        <a:pt x="6" y="24"/>
                      </a:cubicBezTo>
                      <a:cubicBezTo>
                        <a:pt x="6" y="20"/>
                        <a:pt x="7" y="16"/>
                        <a:pt x="7" y="11"/>
                      </a:cubicBezTo>
                      <a:cubicBezTo>
                        <a:pt x="8" y="10"/>
                        <a:pt x="6" y="10"/>
                        <a:pt x="6" y="11"/>
                      </a:cubicBezTo>
                      <a:cubicBezTo>
                        <a:pt x="6" y="12"/>
                        <a:pt x="6" y="13"/>
                        <a:pt x="5" y="13"/>
                      </a:cubicBezTo>
                      <a:cubicBezTo>
                        <a:pt x="4" y="15"/>
                        <a:pt x="4" y="16"/>
                        <a:pt x="6" y="17"/>
                      </a:cubicBezTo>
                      <a:cubicBezTo>
                        <a:pt x="6" y="15"/>
                        <a:pt x="6" y="14"/>
                        <a:pt x="6" y="12"/>
                      </a:cubicBezTo>
                      <a:cubicBezTo>
                        <a:pt x="6" y="11"/>
                        <a:pt x="5" y="11"/>
                        <a:pt x="5" y="12"/>
                      </a:cubicBezTo>
                      <a:cubicBezTo>
                        <a:pt x="4" y="16"/>
                        <a:pt x="3" y="20"/>
                        <a:pt x="3" y="23"/>
                      </a:cubicBezTo>
                      <a:cubicBezTo>
                        <a:pt x="2" y="25"/>
                        <a:pt x="2" y="31"/>
                        <a:pt x="2" y="25"/>
                      </a:cubicBezTo>
                      <a:cubicBezTo>
                        <a:pt x="2" y="23"/>
                        <a:pt x="2" y="22"/>
                        <a:pt x="1" y="20"/>
                      </a:cubicBezTo>
                      <a:cubicBezTo>
                        <a:pt x="1" y="20"/>
                        <a:pt x="0" y="20"/>
                        <a:pt x="0" y="20"/>
                      </a:cubicBezTo>
                      <a:cubicBezTo>
                        <a:pt x="0" y="23"/>
                        <a:pt x="0" y="26"/>
                        <a:pt x="0" y="28"/>
                      </a:cubicBezTo>
                      <a:cubicBezTo>
                        <a:pt x="0" y="29"/>
                        <a:pt x="1" y="29"/>
                        <a:pt x="1" y="28"/>
                      </a:cubicBezTo>
                      <a:cubicBezTo>
                        <a:pt x="1" y="25"/>
                        <a:pt x="2" y="22"/>
                        <a:pt x="2" y="18"/>
                      </a:cubicBezTo>
                      <a:cubicBezTo>
                        <a:pt x="0" y="17"/>
                        <a:pt x="0" y="18"/>
                        <a:pt x="0" y="20"/>
                      </a:cubicBezTo>
                      <a:cubicBezTo>
                        <a:pt x="0" y="22"/>
                        <a:pt x="0" y="23"/>
                        <a:pt x="0" y="25"/>
                      </a:cubicBezTo>
                      <a:cubicBezTo>
                        <a:pt x="0" y="26"/>
                        <a:pt x="2" y="26"/>
                        <a:pt x="2" y="25"/>
                      </a:cubicBezTo>
                      <a:cubicBezTo>
                        <a:pt x="2" y="21"/>
                        <a:pt x="2" y="17"/>
                        <a:pt x="2" y="14"/>
                      </a:cubicBezTo>
                      <a:cubicBezTo>
                        <a:pt x="0" y="13"/>
                        <a:pt x="0" y="14"/>
                        <a:pt x="1" y="16"/>
                      </a:cubicBezTo>
                      <a:cubicBezTo>
                        <a:pt x="1" y="18"/>
                        <a:pt x="1" y="20"/>
                        <a:pt x="2" y="22"/>
                      </a:cubicBezTo>
                      <a:cubicBezTo>
                        <a:pt x="2" y="22"/>
                        <a:pt x="3" y="22"/>
                        <a:pt x="3" y="21"/>
                      </a:cubicBezTo>
                      <a:cubicBezTo>
                        <a:pt x="3" y="18"/>
                        <a:pt x="3" y="14"/>
                        <a:pt x="3" y="11"/>
                      </a:cubicBezTo>
                      <a:cubicBezTo>
                        <a:pt x="1" y="10"/>
                        <a:pt x="1" y="10"/>
                        <a:pt x="2" y="12"/>
                      </a:cubicBezTo>
                      <a:cubicBezTo>
                        <a:pt x="2" y="14"/>
                        <a:pt x="2" y="16"/>
                        <a:pt x="3" y="17"/>
                      </a:cubicBezTo>
                      <a:cubicBezTo>
                        <a:pt x="3" y="18"/>
                        <a:pt x="4" y="18"/>
                        <a:pt x="4" y="17"/>
                      </a:cubicBezTo>
                      <a:cubicBezTo>
                        <a:pt x="4" y="13"/>
                        <a:pt x="4" y="9"/>
                        <a:pt x="4" y="4"/>
                      </a:cubicBezTo>
                      <a:cubicBezTo>
                        <a:pt x="4" y="4"/>
                        <a:pt x="3" y="4"/>
                        <a:pt x="4" y="7"/>
                      </a:cubicBezTo>
                      <a:cubicBezTo>
                        <a:pt x="4" y="9"/>
                        <a:pt x="5" y="11"/>
                        <a:pt x="5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7" y="10"/>
                        <a:pt x="7" y="8"/>
                        <a:pt x="7" y="5"/>
                      </a:cubicBezTo>
                      <a:cubicBezTo>
                        <a:pt x="5" y="4"/>
                        <a:pt x="4" y="6"/>
                        <a:pt x="6" y="9"/>
                      </a:cubicBezTo>
                      <a:cubicBezTo>
                        <a:pt x="7" y="11"/>
                        <a:pt x="7" y="12"/>
                        <a:pt x="7" y="14"/>
                      </a:cubicBezTo>
                      <a:cubicBezTo>
                        <a:pt x="7" y="15"/>
                        <a:pt x="8" y="15"/>
                        <a:pt x="8" y="14"/>
                      </a:cubicBezTo>
                      <a:cubicBezTo>
                        <a:pt x="8" y="12"/>
                        <a:pt x="8" y="9"/>
                        <a:pt x="8" y="7"/>
                      </a:cubicBezTo>
                      <a:cubicBezTo>
                        <a:pt x="7" y="7"/>
                        <a:pt x="7" y="7"/>
                        <a:pt x="8" y="9"/>
                      </a:cubicBezTo>
                      <a:cubicBezTo>
                        <a:pt x="8" y="11"/>
                        <a:pt x="9" y="12"/>
                        <a:pt x="9" y="13"/>
                      </a:cubicBezTo>
                      <a:cubicBezTo>
                        <a:pt x="10" y="14"/>
                        <a:pt x="11" y="14"/>
                        <a:pt x="11" y="13"/>
                      </a:cubicBezTo>
                      <a:cubicBezTo>
                        <a:pt x="11" y="11"/>
                        <a:pt x="11" y="8"/>
                        <a:pt x="11" y="5"/>
                      </a:cubicBezTo>
                      <a:cubicBezTo>
                        <a:pt x="10" y="6"/>
                        <a:pt x="10" y="8"/>
                        <a:pt x="10" y="10"/>
                      </a:cubicBezTo>
                      <a:cubicBezTo>
                        <a:pt x="10" y="10"/>
                        <a:pt x="11" y="11"/>
                        <a:pt x="11" y="12"/>
                      </a:cubicBezTo>
                      <a:cubicBezTo>
                        <a:pt x="11" y="13"/>
                        <a:pt x="12" y="13"/>
                        <a:pt x="12" y="12"/>
                      </a:cubicBezTo>
                      <a:cubicBezTo>
                        <a:pt x="12" y="10"/>
                        <a:pt x="12" y="7"/>
                        <a:pt x="12" y="5"/>
                      </a:cubicBezTo>
                      <a:cubicBezTo>
                        <a:pt x="10" y="5"/>
                        <a:pt x="10" y="6"/>
                        <a:pt x="11" y="8"/>
                      </a:cubicBezTo>
                      <a:cubicBezTo>
                        <a:pt x="11" y="9"/>
                        <a:pt x="11" y="11"/>
                        <a:pt x="12" y="13"/>
                      </a:cubicBezTo>
                      <a:cubicBezTo>
                        <a:pt x="12" y="13"/>
                        <a:pt x="13" y="13"/>
                        <a:pt x="13" y="12"/>
                      </a:cubicBezTo>
                      <a:cubicBezTo>
                        <a:pt x="13" y="11"/>
                        <a:pt x="13" y="10"/>
                        <a:pt x="13" y="8"/>
                      </a:cubicBezTo>
                      <a:cubicBezTo>
                        <a:pt x="14" y="6"/>
                        <a:pt x="13" y="5"/>
                        <a:pt x="12" y="6"/>
                      </a:cubicBezTo>
                      <a:cubicBezTo>
                        <a:pt x="12" y="9"/>
                        <a:pt x="13" y="11"/>
                        <a:pt x="14" y="14"/>
                      </a:cubicBezTo>
                      <a:cubicBezTo>
                        <a:pt x="14" y="15"/>
                        <a:pt x="15" y="15"/>
                        <a:pt x="15" y="14"/>
                      </a:cubicBezTo>
                      <a:cubicBezTo>
                        <a:pt x="16" y="11"/>
                        <a:pt x="16" y="12"/>
                        <a:pt x="16" y="9"/>
                      </a:cubicBezTo>
                      <a:cubicBezTo>
                        <a:pt x="17" y="7"/>
                        <a:pt x="17" y="6"/>
                        <a:pt x="15" y="6"/>
                      </a:cubicBezTo>
                      <a:cubicBezTo>
                        <a:pt x="16" y="9"/>
                        <a:pt x="16" y="11"/>
                        <a:pt x="16" y="13"/>
                      </a:cubicBezTo>
                      <a:cubicBezTo>
                        <a:pt x="16" y="14"/>
                        <a:pt x="17" y="14"/>
                        <a:pt x="17" y="13"/>
                      </a:cubicBezTo>
                      <a:cubicBezTo>
                        <a:pt x="17" y="11"/>
                        <a:pt x="17" y="9"/>
                        <a:pt x="17" y="6"/>
                      </a:cubicBezTo>
                      <a:cubicBezTo>
                        <a:pt x="17" y="0"/>
                        <a:pt x="17" y="8"/>
                        <a:pt x="17" y="9"/>
                      </a:cubicBezTo>
                      <a:cubicBezTo>
                        <a:pt x="17" y="6"/>
                        <a:pt x="16" y="5"/>
                        <a:pt x="16" y="9"/>
                      </a:cubicBezTo>
                      <a:cubicBezTo>
                        <a:pt x="16" y="11"/>
                        <a:pt x="17" y="14"/>
                        <a:pt x="17" y="16"/>
                      </a:cubicBezTo>
                      <a:cubicBezTo>
                        <a:pt x="17" y="17"/>
                        <a:pt x="19" y="17"/>
                        <a:pt x="19" y="16"/>
                      </a:cubicBezTo>
                      <a:cubicBezTo>
                        <a:pt x="18" y="14"/>
                        <a:pt x="18" y="11"/>
                        <a:pt x="18" y="9"/>
                      </a:cubicBezTo>
                      <a:cubicBezTo>
                        <a:pt x="18" y="7"/>
                        <a:pt x="18" y="14"/>
                        <a:pt x="18" y="15"/>
                      </a:cubicBezTo>
                      <a:cubicBezTo>
                        <a:pt x="18" y="15"/>
                        <a:pt x="19" y="15"/>
                        <a:pt x="19" y="15"/>
                      </a:cubicBezTo>
                      <a:cubicBezTo>
                        <a:pt x="19" y="13"/>
                        <a:pt x="19" y="11"/>
                        <a:pt x="19" y="10"/>
                      </a:cubicBezTo>
                      <a:cubicBezTo>
                        <a:pt x="19" y="6"/>
                        <a:pt x="18" y="7"/>
                        <a:pt x="18" y="10"/>
                      </a:cubicBezTo>
                      <a:cubicBezTo>
                        <a:pt x="19" y="11"/>
                        <a:pt x="20" y="11"/>
                        <a:pt x="20" y="10"/>
                      </a:cubicBezTo>
                      <a:cubicBezTo>
                        <a:pt x="20" y="7"/>
                        <a:pt x="20" y="5"/>
                        <a:pt x="21" y="2"/>
                      </a:cubicBezTo>
                      <a:cubicBezTo>
                        <a:pt x="21" y="1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6" name="Freeform 163"/>
                <p:cNvSpPr>
                  <a:spLocks/>
                </p:cNvSpPr>
                <p:nvPr/>
              </p:nvSpPr>
              <p:spPr bwMode="auto">
                <a:xfrm>
                  <a:off x="952500" y="2517776"/>
                  <a:ext cx="12700" cy="22225"/>
                </a:xfrm>
                <a:custGeom>
                  <a:avLst/>
                  <a:gdLst>
                    <a:gd name="T0" fmla="*/ 4 w 13"/>
                    <a:gd name="T1" fmla="*/ 13 h 21"/>
                    <a:gd name="T2" fmla="*/ 7 w 13"/>
                    <a:gd name="T3" fmla="*/ 12 h 21"/>
                    <a:gd name="T4" fmla="*/ 2 w 13"/>
                    <a:gd name="T5" fmla="*/ 12 h 21"/>
                    <a:gd name="T6" fmla="*/ 1 w 13"/>
                    <a:gd name="T7" fmla="*/ 13 h 21"/>
                    <a:gd name="T8" fmla="*/ 5 w 13"/>
                    <a:gd name="T9" fmla="*/ 14 h 21"/>
                    <a:gd name="T10" fmla="*/ 1 w 13"/>
                    <a:gd name="T11" fmla="*/ 11 h 21"/>
                    <a:gd name="T12" fmla="*/ 5 w 13"/>
                    <a:gd name="T13" fmla="*/ 10 h 21"/>
                    <a:gd name="T14" fmla="*/ 1 w 13"/>
                    <a:gd name="T15" fmla="*/ 10 h 21"/>
                    <a:gd name="T16" fmla="*/ 6 w 13"/>
                    <a:gd name="T17" fmla="*/ 6 h 21"/>
                    <a:gd name="T18" fmla="*/ 4 w 13"/>
                    <a:gd name="T19" fmla="*/ 6 h 21"/>
                    <a:gd name="T20" fmla="*/ 5 w 13"/>
                    <a:gd name="T21" fmla="*/ 0 h 21"/>
                    <a:gd name="T22" fmla="*/ 6 w 13"/>
                    <a:gd name="T23" fmla="*/ 15 h 21"/>
                    <a:gd name="T24" fmla="*/ 7 w 13"/>
                    <a:gd name="T25" fmla="*/ 4 h 21"/>
                    <a:gd name="T26" fmla="*/ 6 w 13"/>
                    <a:gd name="T27" fmla="*/ 14 h 21"/>
                    <a:gd name="T28" fmla="*/ 11 w 13"/>
                    <a:gd name="T29" fmla="*/ 11 h 21"/>
                    <a:gd name="T30" fmla="*/ 8 w 13"/>
                    <a:gd name="T31" fmla="*/ 14 h 21"/>
                    <a:gd name="T32" fmla="*/ 10 w 13"/>
                    <a:gd name="T33" fmla="*/ 8 h 21"/>
                    <a:gd name="T34" fmla="*/ 8 w 13"/>
                    <a:gd name="T35" fmla="*/ 14 h 21"/>
                    <a:gd name="T36" fmla="*/ 9 w 13"/>
                    <a:gd name="T37" fmla="*/ 7 h 21"/>
                    <a:gd name="T38" fmla="*/ 10 w 13"/>
                    <a:gd name="T39" fmla="*/ 9 h 21"/>
                    <a:gd name="T40" fmla="*/ 9 w 13"/>
                    <a:gd name="T41" fmla="*/ 11 h 21"/>
                    <a:gd name="T42" fmla="*/ 13 w 13"/>
                    <a:gd name="T43" fmla="*/ 7 h 21"/>
                    <a:gd name="T44" fmla="*/ 8 w 13"/>
                    <a:gd name="T45" fmla="*/ 17 h 21"/>
                    <a:gd name="T46" fmla="*/ 9 w 13"/>
                    <a:gd name="T47" fmla="*/ 15 h 21"/>
                    <a:gd name="T48" fmla="*/ 5 w 13"/>
                    <a:gd name="T49" fmla="*/ 19 h 21"/>
                    <a:gd name="T50" fmla="*/ 6 w 13"/>
                    <a:gd name="T51" fmla="*/ 18 h 21"/>
                    <a:gd name="T52" fmla="*/ 3 w 13"/>
                    <a:gd name="T53" fmla="*/ 15 h 21"/>
                    <a:gd name="T54" fmla="*/ 5 w 13"/>
                    <a:gd name="T55" fmla="*/ 20 h 21"/>
                    <a:gd name="T56" fmla="*/ 7 w 13"/>
                    <a:gd name="T57" fmla="*/ 16 h 21"/>
                    <a:gd name="T58" fmla="*/ 11 w 13"/>
                    <a:gd name="T59" fmla="*/ 7 h 21"/>
                    <a:gd name="T60" fmla="*/ 4 w 13"/>
                    <a:gd name="T61" fmla="*/ 15 h 21"/>
                    <a:gd name="T62" fmla="*/ 5 w 13"/>
                    <a:gd name="T63" fmla="*/ 20 h 21"/>
                    <a:gd name="T64" fmla="*/ 3 w 13"/>
                    <a:gd name="T65" fmla="*/ 15 h 21"/>
                    <a:gd name="T66" fmla="*/ 3 w 13"/>
                    <a:gd name="T67" fmla="*/ 18 h 21"/>
                    <a:gd name="T68" fmla="*/ 5 w 13"/>
                    <a:gd name="T69" fmla="*/ 15 h 21"/>
                    <a:gd name="T70" fmla="*/ 4 w 13"/>
                    <a:gd name="T71" fmla="*/ 15 h 21"/>
                    <a:gd name="T72" fmla="*/ 5 w 13"/>
                    <a:gd name="T73" fmla="*/ 20 h 21"/>
                    <a:gd name="T74" fmla="*/ 9 w 13"/>
                    <a:gd name="T75" fmla="*/ 16 h 21"/>
                    <a:gd name="T76" fmla="*/ 7 w 13"/>
                    <a:gd name="T77" fmla="*/ 18 h 21"/>
                    <a:gd name="T78" fmla="*/ 13 w 13"/>
                    <a:gd name="T79" fmla="*/ 7 h 21"/>
                    <a:gd name="T80" fmla="*/ 9 w 13"/>
                    <a:gd name="T81" fmla="*/ 11 h 21"/>
                    <a:gd name="T82" fmla="*/ 11 w 13"/>
                    <a:gd name="T83" fmla="*/ 8 h 21"/>
                    <a:gd name="T84" fmla="*/ 8 w 13"/>
                    <a:gd name="T85" fmla="*/ 7 h 21"/>
                    <a:gd name="T86" fmla="*/ 8 w 13"/>
                    <a:gd name="T87" fmla="*/ 14 h 21"/>
                    <a:gd name="T88" fmla="*/ 10 w 13"/>
                    <a:gd name="T89" fmla="*/ 8 h 21"/>
                    <a:gd name="T90" fmla="*/ 7 w 13"/>
                    <a:gd name="T91" fmla="*/ 14 h 21"/>
                    <a:gd name="T92" fmla="*/ 11 w 13"/>
                    <a:gd name="T93" fmla="*/ 11 h 21"/>
                    <a:gd name="T94" fmla="*/ 6 w 13"/>
                    <a:gd name="T95" fmla="*/ 14 h 21"/>
                    <a:gd name="T96" fmla="*/ 7 w 13"/>
                    <a:gd name="T97" fmla="*/ 4 h 21"/>
                    <a:gd name="T98" fmla="*/ 6 w 13"/>
                    <a:gd name="T99" fmla="*/ 15 h 21"/>
                    <a:gd name="T100" fmla="*/ 5 w 13"/>
                    <a:gd name="T101" fmla="*/ 0 h 21"/>
                    <a:gd name="T102" fmla="*/ 4 w 13"/>
                    <a:gd name="T103" fmla="*/ 7 h 21"/>
                    <a:gd name="T104" fmla="*/ 6 w 13"/>
                    <a:gd name="T105" fmla="*/ 6 h 21"/>
                    <a:gd name="T106" fmla="*/ 1 w 13"/>
                    <a:gd name="T107" fmla="*/ 10 h 21"/>
                    <a:gd name="T108" fmla="*/ 5 w 13"/>
                    <a:gd name="T109" fmla="*/ 10 h 21"/>
                    <a:gd name="T110" fmla="*/ 0 w 13"/>
                    <a:gd name="T111" fmla="*/ 11 h 21"/>
                    <a:gd name="T112" fmla="*/ 4 w 13"/>
                    <a:gd name="T113" fmla="*/ 14 h 21"/>
                    <a:gd name="T114" fmla="*/ 1 w 13"/>
                    <a:gd name="T115" fmla="*/ 13 h 21"/>
                    <a:gd name="T116" fmla="*/ 2 w 13"/>
                    <a:gd name="T117" fmla="*/ 14 h 21"/>
                    <a:gd name="T118" fmla="*/ 6 w 13"/>
                    <a:gd name="T119" fmla="*/ 12 h 21"/>
                    <a:gd name="T120" fmla="*/ 4 w 13"/>
                    <a:gd name="T121" fmla="*/ 13 h 21"/>
                    <a:gd name="T122" fmla="*/ 7 w 13"/>
                    <a:gd name="T123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3" h="21">
                      <a:moveTo>
                        <a:pt x="6" y="9"/>
                      </a:move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4" y="14"/>
                        <a:pt x="5" y="14"/>
                        <a:pt x="5" y="14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7" y="11"/>
                        <a:pt x="6" y="11"/>
                        <a:pt x="6" y="11"/>
                      </a:cubicBezTo>
                      <a:cubicBezTo>
                        <a:pt x="4" y="11"/>
                        <a:pt x="3" y="12"/>
                        <a:pt x="2" y="12"/>
                      </a:cubicBezTo>
                      <a:cubicBezTo>
                        <a:pt x="1" y="12"/>
                        <a:pt x="1" y="13"/>
                        <a:pt x="1" y="13"/>
                      </a:cubicBezTo>
                      <a:cubicBezTo>
                        <a:pt x="1" y="13"/>
                        <a:pt x="3" y="13"/>
                        <a:pt x="1" y="13"/>
                      </a:cubicBezTo>
                      <a:cubicBezTo>
                        <a:pt x="1" y="13"/>
                        <a:pt x="1" y="14"/>
                        <a:pt x="1" y="14"/>
                      </a:cubicBezTo>
                      <a:cubicBezTo>
                        <a:pt x="2" y="14"/>
                        <a:pt x="4" y="14"/>
                        <a:pt x="5" y="14"/>
                      </a:cubicBezTo>
                      <a:cubicBezTo>
                        <a:pt x="6" y="14"/>
                        <a:pt x="5" y="13"/>
                        <a:pt x="5" y="13"/>
                      </a:cubicBezTo>
                      <a:cubicBezTo>
                        <a:pt x="3" y="12"/>
                        <a:pt x="2" y="11"/>
                        <a:pt x="1" y="11"/>
                      </a:cubicBezTo>
                      <a:cubicBezTo>
                        <a:pt x="1" y="11"/>
                        <a:pt x="1" y="12"/>
                        <a:pt x="1" y="12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9"/>
                        <a:pt x="6" y="8"/>
                        <a:pt x="5" y="8"/>
                      </a:cubicBezTo>
                      <a:cubicBezTo>
                        <a:pt x="3" y="9"/>
                        <a:pt x="2" y="9"/>
                        <a:pt x="1" y="10"/>
                      </a:cubicBezTo>
                      <a:cubicBezTo>
                        <a:pt x="1" y="10"/>
                        <a:pt x="1" y="11"/>
                        <a:pt x="2" y="11"/>
                      </a:cubicBezTo>
                      <a:cubicBezTo>
                        <a:pt x="3" y="10"/>
                        <a:pt x="5" y="8"/>
                        <a:pt x="6" y="6"/>
                      </a:cubicBezTo>
                      <a:cubicBezTo>
                        <a:pt x="7" y="5"/>
                        <a:pt x="5" y="4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5" y="7"/>
                        <a:pt x="5" y="7"/>
                      </a:cubicBezTo>
                      <a:cubicBezTo>
                        <a:pt x="5" y="5"/>
                        <a:pt x="5" y="3"/>
                        <a:pt x="5" y="0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8" y="4"/>
                        <a:pt x="6" y="11"/>
                        <a:pt x="6" y="15"/>
                      </a:cubicBezTo>
                      <a:cubicBezTo>
                        <a:pt x="7" y="15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7" y="8"/>
                        <a:pt x="7" y="11"/>
                        <a:pt x="6" y="14"/>
                      </a:cubicBezTo>
                      <a:cubicBezTo>
                        <a:pt x="6" y="15"/>
                        <a:pt x="7" y="16"/>
                        <a:pt x="7" y="15"/>
                      </a:cubicBezTo>
                      <a:cubicBezTo>
                        <a:pt x="9" y="14"/>
                        <a:pt x="10" y="12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  <a:cubicBezTo>
                        <a:pt x="9" y="11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10"/>
                        <a:pt x="10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10"/>
                        <a:pt x="8" y="12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9" y="12"/>
                        <a:pt x="9" y="9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9" y="8"/>
                        <a:pt x="10" y="8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10"/>
                        <a:pt x="9" y="11"/>
                      </a:cubicBezTo>
                      <a:cubicBezTo>
                        <a:pt x="9" y="11"/>
                        <a:pt x="9" y="11"/>
                        <a:pt x="10" y="12"/>
                      </a:cubicBezTo>
                      <a:cubicBezTo>
                        <a:pt x="11" y="10"/>
                        <a:pt x="12" y="9"/>
                        <a:pt x="13" y="7"/>
                      </a:cubicBezTo>
                      <a:cubicBezTo>
                        <a:pt x="12" y="7"/>
                        <a:pt x="12" y="7"/>
                        <a:pt x="11" y="7"/>
                      </a:cubicBezTo>
                      <a:cubicBezTo>
                        <a:pt x="12" y="10"/>
                        <a:pt x="11" y="15"/>
                        <a:pt x="8" y="17"/>
                      </a:cubicBezTo>
                      <a:cubicBezTo>
                        <a:pt x="8" y="17"/>
                        <a:pt x="8" y="17"/>
                        <a:pt x="9" y="18"/>
                      </a:cubicBezTo>
                      <a:cubicBezTo>
                        <a:pt x="9" y="17"/>
                        <a:pt x="9" y="16"/>
                        <a:pt x="9" y="15"/>
                      </a:cubicBezTo>
                      <a:cubicBezTo>
                        <a:pt x="9" y="15"/>
                        <a:pt x="8" y="14"/>
                        <a:pt x="7" y="15"/>
                      </a:cubicBezTo>
                      <a:cubicBezTo>
                        <a:pt x="7" y="17"/>
                        <a:pt x="6" y="18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7"/>
                        <a:pt x="5" y="17"/>
                        <a:pt x="4" y="17"/>
                      </a:cubicBezTo>
                      <a:cubicBezTo>
                        <a:pt x="4" y="17"/>
                        <a:pt x="4" y="16"/>
                        <a:pt x="3" y="15"/>
                      </a:cubicBez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3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5" y="18"/>
                        <a:pt x="5" y="17"/>
                        <a:pt x="7" y="16"/>
                      </a:cubicBezTo>
                      <a:cubicBezTo>
                        <a:pt x="8" y="15"/>
                        <a:pt x="9" y="14"/>
                        <a:pt x="10" y="13"/>
                      </a:cubicBezTo>
                      <a:cubicBezTo>
                        <a:pt x="12" y="12"/>
                        <a:pt x="12" y="9"/>
                        <a:pt x="11" y="7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1" y="11"/>
                        <a:pt x="8" y="14"/>
                        <a:pt x="4" y="15"/>
                      </a:cubicBezTo>
                      <a:cubicBezTo>
                        <a:pt x="4" y="15"/>
                        <a:pt x="3" y="16"/>
                        <a:pt x="4" y="16"/>
                      </a:cubicBezTo>
                      <a:cubicBezTo>
                        <a:pt x="4" y="17"/>
                        <a:pt x="4" y="19"/>
                        <a:pt x="5" y="20"/>
                      </a:cubicBezTo>
                      <a:cubicBezTo>
                        <a:pt x="5" y="21"/>
                        <a:pt x="6" y="20"/>
                        <a:pt x="6" y="20"/>
                      </a:cubicBezTo>
                      <a:cubicBezTo>
                        <a:pt x="5" y="18"/>
                        <a:pt x="4" y="16"/>
                        <a:pt x="3" y="15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6"/>
                        <a:pt x="3" y="17"/>
                        <a:pt x="3" y="18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6" y="19"/>
                        <a:pt x="6" y="17"/>
                        <a:pt x="5" y="15"/>
                      </a:cubicBezTo>
                      <a:cubicBezTo>
                        <a:pt x="5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4" y="17"/>
                        <a:pt x="4" y="18"/>
                        <a:pt x="5" y="20"/>
                      </a:cubicBezTo>
                      <a:cubicBezTo>
                        <a:pt x="5" y="20"/>
                        <a:pt x="6" y="20"/>
                        <a:pt x="6" y="20"/>
                      </a:cubicBezTo>
                      <a:cubicBezTo>
                        <a:pt x="7" y="19"/>
                        <a:pt x="8" y="17"/>
                        <a:pt x="9" y="16"/>
                      </a:cubicBezTo>
                      <a:cubicBezTo>
                        <a:pt x="8" y="15"/>
                        <a:pt x="8" y="15"/>
                        <a:pt x="7" y="15"/>
                      </a:cubicBezTo>
                      <a:cubicBezTo>
                        <a:pt x="7" y="16"/>
                        <a:pt x="7" y="17"/>
                        <a:pt x="7" y="18"/>
                      </a:cubicBezTo>
                      <a:cubicBezTo>
                        <a:pt x="7" y="18"/>
                        <a:pt x="8" y="18"/>
                        <a:pt x="8" y="18"/>
                      </a:cubicBezTo>
                      <a:cubicBezTo>
                        <a:pt x="12" y="16"/>
                        <a:pt x="13" y="11"/>
                        <a:pt x="13" y="7"/>
                      </a:cubicBezTo>
                      <a:cubicBezTo>
                        <a:pt x="13" y="6"/>
                        <a:pt x="12" y="6"/>
                        <a:pt x="11" y="7"/>
                      </a:cubicBezTo>
                      <a:cubicBezTo>
                        <a:pt x="10" y="8"/>
                        <a:pt x="9" y="9"/>
                        <a:pt x="9" y="11"/>
                      </a:cubicBezTo>
                      <a:cubicBezTo>
                        <a:pt x="8" y="12"/>
                        <a:pt x="9" y="12"/>
                        <a:pt x="10" y="12"/>
                      </a:cubicBezTo>
                      <a:cubicBezTo>
                        <a:pt x="10" y="11"/>
                        <a:pt x="11" y="9"/>
                        <a:pt x="11" y="8"/>
                      </a:cubicBezTo>
                      <a:cubicBezTo>
                        <a:pt x="11" y="8"/>
                        <a:pt x="11" y="7"/>
                        <a:pt x="11" y="7"/>
                      </a:cubicBezTo>
                      <a:cubicBezTo>
                        <a:pt x="10" y="7"/>
                        <a:pt x="9" y="7"/>
                        <a:pt x="8" y="7"/>
                      </a:cubicBezTo>
                      <a:cubicBezTo>
                        <a:pt x="8" y="6"/>
                        <a:pt x="7" y="7"/>
                        <a:pt x="7" y="7"/>
                      </a:cubicBezTo>
                      <a:cubicBezTo>
                        <a:pt x="7" y="10"/>
                        <a:pt x="8" y="12"/>
                        <a:pt x="8" y="14"/>
                      </a:cubicBezTo>
                      <a:cubicBezTo>
                        <a:pt x="8" y="15"/>
                        <a:pt x="9" y="15"/>
                        <a:pt x="9" y="14"/>
                      </a:cubicBezTo>
                      <a:cubicBezTo>
                        <a:pt x="10" y="12"/>
                        <a:pt x="10" y="10"/>
                        <a:pt x="10" y="8"/>
                      </a:cubicBezTo>
                      <a:cubicBezTo>
                        <a:pt x="10" y="7"/>
                        <a:pt x="9" y="7"/>
                        <a:pt x="9" y="8"/>
                      </a:cubicBezTo>
                      <a:cubicBezTo>
                        <a:pt x="8" y="10"/>
                        <a:pt x="7" y="12"/>
                        <a:pt x="7" y="14"/>
                      </a:cubicBezTo>
                      <a:cubicBezTo>
                        <a:pt x="8" y="15"/>
                        <a:pt x="8" y="15"/>
                        <a:pt x="9" y="14"/>
                      </a:cubicBezTo>
                      <a:cubicBezTo>
                        <a:pt x="10" y="13"/>
                        <a:pt x="10" y="12"/>
                        <a:pt x="11" y="11"/>
                      </a:cubicBezTo>
                      <a:cubicBezTo>
                        <a:pt x="11" y="10"/>
                        <a:pt x="10" y="9"/>
                        <a:pt x="9" y="10"/>
                      </a:cubicBezTo>
                      <a:cubicBezTo>
                        <a:pt x="9" y="12"/>
                        <a:pt x="8" y="13"/>
                        <a:pt x="6" y="14"/>
                      </a:cubicBezTo>
                      <a:cubicBezTo>
                        <a:pt x="7" y="14"/>
                        <a:pt x="7" y="15"/>
                        <a:pt x="8" y="15"/>
                      </a:cubicBezTo>
                      <a:cubicBezTo>
                        <a:pt x="8" y="11"/>
                        <a:pt x="8" y="8"/>
                        <a:pt x="7" y="4"/>
                      </a:cubicBezTo>
                      <a:cubicBezTo>
                        <a:pt x="7" y="3"/>
                        <a:pt x="6" y="3"/>
                        <a:pt x="6" y="4"/>
                      </a:cubicBezTo>
                      <a:cubicBezTo>
                        <a:pt x="6" y="8"/>
                        <a:pt x="6" y="11"/>
                        <a:pt x="6" y="15"/>
                      </a:cubicBezTo>
                      <a:cubicBezTo>
                        <a:pt x="6" y="16"/>
                        <a:pt x="8" y="16"/>
                        <a:pt x="8" y="15"/>
                      </a:cubicBezTo>
                      <a:cubicBezTo>
                        <a:pt x="8" y="10"/>
                        <a:pt x="9" y="4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3"/>
                        <a:pt x="4" y="5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5" y="7"/>
                        <a:pt x="6" y="6"/>
                        <a:pt x="6" y="6"/>
                      </a:cubicBezTo>
                      <a:cubicBezTo>
                        <a:pt x="6" y="6"/>
                        <a:pt x="5" y="5"/>
                        <a:pt x="5" y="5"/>
                      </a:cubicBezTo>
                      <a:cubicBezTo>
                        <a:pt x="4" y="7"/>
                        <a:pt x="2" y="9"/>
                        <a:pt x="1" y="10"/>
                      </a:cubicBezTo>
                      <a:cubicBezTo>
                        <a:pt x="0" y="11"/>
                        <a:pt x="1" y="12"/>
                        <a:pt x="2" y="11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5" y="9"/>
                        <a:pt x="5" y="9"/>
                        <a:pt x="5" y="8"/>
                      </a:cubicBezTo>
                      <a:cubicBezTo>
                        <a:pt x="3" y="9"/>
                        <a:pt x="2" y="10"/>
                        <a:pt x="0" y="11"/>
                      </a:cubicBezTo>
                      <a:cubicBezTo>
                        <a:pt x="0" y="11"/>
                        <a:pt x="0" y="12"/>
                        <a:pt x="0" y="12"/>
                      </a:cubicBezTo>
                      <a:cubicBezTo>
                        <a:pt x="2" y="13"/>
                        <a:pt x="3" y="13"/>
                        <a:pt x="4" y="14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2" y="13"/>
                        <a:pt x="1" y="13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2" y="15"/>
                        <a:pt x="2" y="14"/>
                        <a:pt x="3" y="14"/>
                      </a:cubicBezTo>
                      <a:cubicBezTo>
                        <a:pt x="3" y="13"/>
                        <a:pt x="5" y="13"/>
                        <a:pt x="6" y="12"/>
                      </a:cubicBezTo>
                      <a:cubicBezTo>
                        <a:pt x="6" y="12"/>
                        <a:pt x="6" y="12"/>
                        <a:pt x="5" y="11"/>
                      </a:cubicBezTo>
                      <a:cubicBezTo>
                        <a:pt x="5" y="12"/>
                        <a:pt x="4" y="13"/>
                        <a:pt x="4" y="13"/>
                      </a:cubicBezTo>
                      <a:cubicBezTo>
                        <a:pt x="4" y="14"/>
                        <a:pt x="5" y="15"/>
                        <a:pt x="5" y="14"/>
                      </a:cubicBezTo>
                      <a:cubicBezTo>
                        <a:pt x="6" y="13"/>
                        <a:pt x="7" y="11"/>
                        <a:pt x="7" y="9"/>
                      </a:cubicBezTo>
                      <a:cubicBezTo>
                        <a:pt x="8" y="8"/>
                        <a:pt x="6" y="8"/>
                        <a:pt x="6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7" name="Freeform 164"/>
                <p:cNvSpPr>
                  <a:spLocks/>
                </p:cNvSpPr>
                <p:nvPr/>
              </p:nvSpPr>
              <p:spPr bwMode="auto">
                <a:xfrm>
                  <a:off x="962025" y="2514601"/>
                  <a:ext cx="3175" cy="1588"/>
                </a:xfrm>
                <a:custGeom>
                  <a:avLst/>
                  <a:gdLst>
                    <a:gd name="T0" fmla="*/ 1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1 w 3"/>
                    <a:gd name="T7" fmla="*/ 1 h 2"/>
                    <a:gd name="T8" fmla="*/ 2 w 3"/>
                    <a:gd name="T9" fmla="*/ 2 h 2"/>
                    <a:gd name="T10" fmla="*/ 2 w 3"/>
                    <a:gd name="T11" fmla="*/ 0 h 2"/>
                    <a:gd name="T12" fmla="*/ 1 w 3"/>
                    <a:gd name="T13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" h="2">
                      <a:moveTo>
                        <a:pt x="1" y="1"/>
                      </a:move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3" y="2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8" name="Freeform 165"/>
                <p:cNvSpPr>
                  <a:spLocks/>
                </p:cNvSpPr>
                <p:nvPr/>
              </p:nvSpPr>
              <p:spPr bwMode="auto">
                <a:xfrm>
                  <a:off x="946150" y="2519363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3 w 3"/>
                    <a:gd name="T3" fmla="*/ 1 h 3"/>
                    <a:gd name="T4" fmla="*/ 2 w 3"/>
                    <a:gd name="T5" fmla="*/ 0 h 3"/>
                    <a:gd name="T6" fmla="*/ 1 w 3"/>
                    <a:gd name="T7" fmla="*/ 2 h 3"/>
                    <a:gd name="T8" fmla="*/ 2 w 3"/>
                    <a:gd name="T9" fmla="*/ 2 h 3"/>
                    <a:gd name="T10" fmla="*/ 2 w 3"/>
                    <a:gd name="T11" fmla="*/ 2 h 3"/>
                    <a:gd name="T12" fmla="*/ 2 w 3"/>
                    <a:gd name="T13" fmla="*/ 2 h 3"/>
                    <a:gd name="T14" fmla="*/ 2 w 3"/>
                    <a:gd name="T15" fmla="*/ 2 h 3"/>
                    <a:gd name="T16" fmla="*/ 2 w 3"/>
                    <a:gd name="T17" fmla="*/ 1 h 3"/>
                    <a:gd name="T18" fmla="*/ 1 w 3"/>
                    <a:gd name="T19" fmla="*/ 2 h 3"/>
                    <a:gd name="T20" fmla="*/ 2 w 3"/>
                    <a:gd name="T21" fmla="*/ 3 h 3"/>
                    <a:gd name="T22" fmla="*/ 3 w 3"/>
                    <a:gd name="T23" fmla="*/ 1 h 3"/>
                    <a:gd name="T24" fmla="*/ 2 w 3"/>
                    <a:gd name="T25" fmla="*/ 0 h 3"/>
                    <a:gd name="T26" fmla="*/ 1 w 3"/>
                    <a:gd name="T27" fmla="*/ 0 h 3"/>
                    <a:gd name="T28" fmla="*/ 2 w 3"/>
                    <a:gd name="T2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2" y="2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79" name="Freeform 166"/>
                <p:cNvSpPr>
                  <a:spLocks/>
                </p:cNvSpPr>
                <p:nvPr/>
              </p:nvSpPr>
              <p:spPr bwMode="auto">
                <a:xfrm>
                  <a:off x="896938" y="2495551"/>
                  <a:ext cx="15875" cy="17463"/>
                </a:xfrm>
                <a:custGeom>
                  <a:avLst/>
                  <a:gdLst>
                    <a:gd name="T0" fmla="*/ 11 w 15"/>
                    <a:gd name="T1" fmla="*/ 15 h 17"/>
                    <a:gd name="T2" fmla="*/ 12 w 15"/>
                    <a:gd name="T3" fmla="*/ 8 h 17"/>
                    <a:gd name="T4" fmla="*/ 11 w 15"/>
                    <a:gd name="T5" fmla="*/ 7 h 17"/>
                    <a:gd name="T6" fmla="*/ 8 w 15"/>
                    <a:gd name="T7" fmla="*/ 8 h 17"/>
                    <a:gd name="T8" fmla="*/ 9 w 15"/>
                    <a:gd name="T9" fmla="*/ 9 h 17"/>
                    <a:gd name="T10" fmla="*/ 15 w 15"/>
                    <a:gd name="T11" fmla="*/ 3 h 17"/>
                    <a:gd name="T12" fmla="*/ 15 w 15"/>
                    <a:gd name="T13" fmla="*/ 2 h 17"/>
                    <a:gd name="T14" fmla="*/ 14 w 15"/>
                    <a:gd name="T15" fmla="*/ 1 h 17"/>
                    <a:gd name="T16" fmla="*/ 13 w 15"/>
                    <a:gd name="T17" fmla="*/ 0 h 17"/>
                    <a:gd name="T18" fmla="*/ 5 w 15"/>
                    <a:gd name="T19" fmla="*/ 1 h 17"/>
                    <a:gd name="T20" fmla="*/ 4 w 15"/>
                    <a:gd name="T21" fmla="*/ 2 h 17"/>
                    <a:gd name="T22" fmla="*/ 0 w 15"/>
                    <a:gd name="T23" fmla="*/ 10 h 17"/>
                    <a:gd name="T24" fmla="*/ 1 w 15"/>
                    <a:gd name="T25" fmla="*/ 11 h 17"/>
                    <a:gd name="T26" fmla="*/ 3 w 15"/>
                    <a:gd name="T27" fmla="*/ 9 h 17"/>
                    <a:gd name="T28" fmla="*/ 2 w 15"/>
                    <a:gd name="T29" fmla="*/ 8 h 17"/>
                    <a:gd name="T30" fmla="*/ 1 w 15"/>
                    <a:gd name="T31" fmla="*/ 14 h 17"/>
                    <a:gd name="T32" fmla="*/ 2 w 15"/>
                    <a:gd name="T33" fmla="*/ 14 h 17"/>
                    <a:gd name="T34" fmla="*/ 3 w 15"/>
                    <a:gd name="T35" fmla="*/ 12 h 17"/>
                    <a:gd name="T36" fmla="*/ 2 w 15"/>
                    <a:gd name="T37" fmla="*/ 12 h 17"/>
                    <a:gd name="T38" fmla="*/ 1 w 15"/>
                    <a:gd name="T39" fmla="*/ 14 h 17"/>
                    <a:gd name="T40" fmla="*/ 2 w 15"/>
                    <a:gd name="T41" fmla="*/ 14 h 17"/>
                    <a:gd name="T42" fmla="*/ 3 w 15"/>
                    <a:gd name="T43" fmla="*/ 8 h 17"/>
                    <a:gd name="T44" fmla="*/ 2 w 15"/>
                    <a:gd name="T45" fmla="*/ 8 h 17"/>
                    <a:gd name="T46" fmla="*/ 0 w 15"/>
                    <a:gd name="T47" fmla="*/ 10 h 17"/>
                    <a:gd name="T48" fmla="*/ 1 w 15"/>
                    <a:gd name="T49" fmla="*/ 10 h 17"/>
                    <a:gd name="T50" fmla="*/ 5 w 15"/>
                    <a:gd name="T51" fmla="*/ 2 h 17"/>
                    <a:gd name="T52" fmla="*/ 5 w 15"/>
                    <a:gd name="T53" fmla="*/ 3 h 17"/>
                    <a:gd name="T54" fmla="*/ 14 w 15"/>
                    <a:gd name="T55" fmla="*/ 1 h 17"/>
                    <a:gd name="T56" fmla="*/ 13 w 15"/>
                    <a:gd name="T57" fmla="*/ 1 h 17"/>
                    <a:gd name="T58" fmla="*/ 14 w 15"/>
                    <a:gd name="T59" fmla="*/ 3 h 17"/>
                    <a:gd name="T60" fmla="*/ 14 w 15"/>
                    <a:gd name="T61" fmla="*/ 1 h 17"/>
                    <a:gd name="T62" fmla="*/ 8 w 15"/>
                    <a:gd name="T63" fmla="*/ 8 h 17"/>
                    <a:gd name="T64" fmla="*/ 8 w 15"/>
                    <a:gd name="T65" fmla="*/ 9 h 17"/>
                    <a:gd name="T66" fmla="*/ 11 w 15"/>
                    <a:gd name="T67" fmla="*/ 9 h 17"/>
                    <a:gd name="T68" fmla="*/ 10 w 15"/>
                    <a:gd name="T69" fmla="*/ 8 h 17"/>
                    <a:gd name="T70" fmla="*/ 10 w 15"/>
                    <a:gd name="T71" fmla="*/ 16 h 17"/>
                    <a:gd name="T72" fmla="*/ 11 w 15"/>
                    <a:gd name="T73" fmla="*/ 1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5" h="17">
                      <a:moveTo>
                        <a:pt x="11" y="15"/>
                      </a:moveTo>
                      <a:cubicBezTo>
                        <a:pt x="9" y="14"/>
                        <a:pt x="11" y="10"/>
                        <a:pt x="12" y="8"/>
                      </a:cubicBezTo>
                      <a:cubicBezTo>
                        <a:pt x="12" y="8"/>
                        <a:pt x="12" y="7"/>
                        <a:pt x="11" y="7"/>
                      </a:cubicBezTo>
                      <a:cubicBezTo>
                        <a:pt x="10" y="8"/>
                        <a:pt x="9" y="8"/>
                        <a:pt x="8" y="8"/>
                      </a:cubicBezTo>
                      <a:cubicBezTo>
                        <a:pt x="8" y="8"/>
                        <a:pt x="9" y="8"/>
                        <a:pt x="9" y="9"/>
                      </a:cubicBezTo>
                      <a:cubicBezTo>
                        <a:pt x="10" y="6"/>
                        <a:pt x="12" y="4"/>
                        <a:pt x="15" y="3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1"/>
                        <a:pt x="8" y="2"/>
                        <a:pt x="5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6" y="5"/>
                        <a:pt x="1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0"/>
                        <a:pt x="2" y="9"/>
                        <a:pt x="3" y="9"/>
                      </a:cubicBezTo>
                      <a:cubicBezTo>
                        <a:pt x="3" y="9"/>
                        <a:pt x="2" y="8"/>
                        <a:pt x="2" y="8"/>
                      </a:cubicBezTo>
                      <a:cubicBezTo>
                        <a:pt x="2" y="10"/>
                        <a:pt x="2" y="12"/>
                        <a:pt x="1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3" y="13"/>
                        <a:pt x="3" y="13"/>
                        <a:pt x="3" y="12"/>
                      </a:cubicBezTo>
                      <a:cubicBezTo>
                        <a:pt x="3" y="11"/>
                        <a:pt x="2" y="11"/>
                        <a:pt x="2" y="12"/>
                      </a:cubicBezTo>
                      <a:cubicBezTo>
                        <a:pt x="1" y="13"/>
                        <a:pt x="1" y="13"/>
                        <a:pt x="1" y="14"/>
                      </a:cubicBezTo>
                      <a:cubicBezTo>
                        <a:pt x="1" y="15"/>
                        <a:pt x="2" y="15"/>
                        <a:pt x="2" y="14"/>
                      </a:cubicBezTo>
                      <a:cubicBezTo>
                        <a:pt x="3" y="12"/>
                        <a:pt x="3" y="10"/>
                        <a:pt x="3" y="8"/>
                      </a:cubicBezTo>
                      <a:cubicBezTo>
                        <a:pt x="3" y="8"/>
                        <a:pt x="2" y="7"/>
                        <a:pt x="2" y="8"/>
                      </a:cubicBezTo>
                      <a:cubicBezTo>
                        <a:pt x="1" y="8"/>
                        <a:pt x="1" y="9"/>
                        <a:pt x="0" y="10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8" y="6"/>
                        <a:pt x="5" y="2"/>
                      </a:cubicBezTo>
                      <a:cubicBezTo>
                        <a:pt x="5" y="2"/>
                        <a:pt x="5" y="2"/>
                        <a:pt x="5" y="3"/>
                      </a:cubicBezTo>
                      <a:cubicBezTo>
                        <a:pt x="8" y="3"/>
                        <a:pt x="11" y="2"/>
                        <a:pt x="14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4" y="3"/>
                      </a:cubicBezTo>
                      <a:cubicBezTo>
                        <a:pt x="14" y="2"/>
                        <a:pt x="14" y="2"/>
                        <a:pt x="14" y="1"/>
                      </a:cubicBezTo>
                      <a:cubicBezTo>
                        <a:pt x="11" y="3"/>
                        <a:pt x="8" y="5"/>
                        <a:pt x="8" y="8"/>
                      </a:cubicBezTo>
                      <a:cubicBezTo>
                        <a:pt x="7" y="9"/>
                        <a:pt x="8" y="9"/>
                        <a:pt x="8" y="9"/>
                      </a:cubicBezTo>
                      <a:cubicBezTo>
                        <a:pt x="9" y="9"/>
                        <a:pt x="10" y="9"/>
                        <a:pt x="11" y="9"/>
                      </a:cubicBezTo>
                      <a:cubicBezTo>
                        <a:pt x="11" y="9"/>
                        <a:pt x="11" y="8"/>
                        <a:pt x="10" y="8"/>
                      </a:cubicBezTo>
                      <a:cubicBezTo>
                        <a:pt x="9" y="11"/>
                        <a:pt x="7" y="14"/>
                        <a:pt x="10" y="16"/>
                      </a:cubicBezTo>
                      <a:cubicBezTo>
                        <a:pt x="11" y="17"/>
                        <a:pt x="12" y="16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>
                  <a:off x="911225" y="2327276"/>
                  <a:ext cx="77788" cy="98425"/>
                </a:xfrm>
                <a:custGeom>
                  <a:avLst/>
                  <a:gdLst>
                    <a:gd name="T0" fmla="*/ 21 w 73"/>
                    <a:gd name="T1" fmla="*/ 91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5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1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1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7"/>
                        <a:pt x="19" y="5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6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5" y="93"/>
                        <a:pt x="45" y="93"/>
                      </a:cubicBezTo>
                      <a:cubicBezTo>
                        <a:pt x="52" y="85"/>
                        <a:pt x="48" y="74"/>
                        <a:pt x="53" y="65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6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8"/>
                        <a:pt x="20" y="91"/>
                      </a:cubicBezTo>
                      <a:cubicBezTo>
                        <a:pt x="20" y="92"/>
                        <a:pt x="21" y="91"/>
                        <a:pt x="2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>
                  <a:off x="927100" y="2425701"/>
                  <a:ext cx="34925" cy="9525"/>
                </a:xfrm>
                <a:custGeom>
                  <a:avLst/>
                  <a:gdLst>
                    <a:gd name="T0" fmla="*/ 3 w 33"/>
                    <a:gd name="T1" fmla="*/ 2 h 9"/>
                    <a:gd name="T2" fmla="*/ 22 w 33"/>
                    <a:gd name="T3" fmla="*/ 2 h 9"/>
                    <a:gd name="T4" fmla="*/ 27 w 33"/>
                    <a:gd name="T5" fmla="*/ 2 h 9"/>
                    <a:gd name="T6" fmla="*/ 28 w 33"/>
                    <a:gd name="T7" fmla="*/ 5 h 9"/>
                    <a:gd name="T8" fmla="*/ 22 w 33"/>
                    <a:gd name="T9" fmla="*/ 5 h 9"/>
                    <a:gd name="T10" fmla="*/ 3 w 33"/>
                    <a:gd name="T11" fmla="*/ 0 h 9"/>
                    <a:gd name="T12" fmla="*/ 1 w 33"/>
                    <a:gd name="T13" fmla="*/ 0 h 9"/>
                    <a:gd name="T14" fmla="*/ 16 w 33"/>
                    <a:gd name="T15" fmla="*/ 6 h 9"/>
                    <a:gd name="T16" fmla="*/ 32 w 33"/>
                    <a:gd name="T17" fmla="*/ 2 h 9"/>
                    <a:gd name="T18" fmla="*/ 31 w 33"/>
                    <a:gd name="T19" fmla="*/ 1 h 9"/>
                    <a:gd name="T20" fmla="*/ 3 w 33"/>
                    <a:gd name="T21" fmla="*/ 1 h 9"/>
                    <a:gd name="T22" fmla="*/ 3 w 33"/>
                    <a:gd name="T2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3" h="9">
                      <a:moveTo>
                        <a:pt x="3" y="2"/>
                      </a:moveTo>
                      <a:cubicBezTo>
                        <a:pt x="10" y="2"/>
                        <a:pt x="16" y="2"/>
                        <a:pt x="22" y="2"/>
                      </a:cubicBezTo>
                      <a:cubicBezTo>
                        <a:pt x="24" y="2"/>
                        <a:pt x="25" y="2"/>
                        <a:pt x="27" y="2"/>
                      </a:cubicBezTo>
                      <a:cubicBezTo>
                        <a:pt x="29" y="2"/>
                        <a:pt x="29" y="3"/>
                        <a:pt x="28" y="5"/>
                      </a:cubicBezTo>
                      <a:cubicBezTo>
                        <a:pt x="26" y="5"/>
                        <a:pt x="24" y="5"/>
                        <a:pt x="22" y="5"/>
                      </a:cubicBezTo>
                      <a:cubicBezTo>
                        <a:pt x="18" y="5"/>
                        <a:pt x="2" y="7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0" y="8"/>
                        <a:pt x="11" y="6"/>
                        <a:pt x="16" y="6"/>
                      </a:cubicBezTo>
                      <a:cubicBezTo>
                        <a:pt x="20" y="6"/>
                        <a:pt x="33" y="9"/>
                        <a:pt x="32" y="2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2" y="1"/>
                        <a:pt x="13" y="0"/>
                        <a:pt x="3" y="1"/>
                      </a:cubicBezTo>
                      <a:cubicBezTo>
                        <a:pt x="2" y="1"/>
                        <a:pt x="2" y="2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>
                  <a:off x="922338" y="2430463"/>
                  <a:ext cx="38100" cy="9525"/>
                </a:xfrm>
                <a:custGeom>
                  <a:avLst/>
                  <a:gdLst>
                    <a:gd name="T0" fmla="*/ 8 w 36"/>
                    <a:gd name="T1" fmla="*/ 4 h 9"/>
                    <a:gd name="T2" fmla="*/ 26 w 36"/>
                    <a:gd name="T3" fmla="*/ 3 h 9"/>
                    <a:gd name="T4" fmla="*/ 31 w 36"/>
                    <a:gd name="T5" fmla="*/ 5 h 9"/>
                    <a:gd name="T6" fmla="*/ 33 w 36"/>
                    <a:gd name="T7" fmla="*/ 6 h 9"/>
                    <a:gd name="T8" fmla="*/ 19 w 36"/>
                    <a:gd name="T9" fmla="*/ 6 h 9"/>
                    <a:gd name="T10" fmla="*/ 13 w 36"/>
                    <a:gd name="T11" fmla="*/ 7 h 9"/>
                    <a:gd name="T12" fmla="*/ 14 w 36"/>
                    <a:gd name="T13" fmla="*/ 8 h 9"/>
                    <a:gd name="T14" fmla="*/ 15 w 36"/>
                    <a:gd name="T15" fmla="*/ 8 h 9"/>
                    <a:gd name="T16" fmla="*/ 15 w 36"/>
                    <a:gd name="T17" fmla="*/ 6 h 9"/>
                    <a:gd name="T18" fmla="*/ 12 w 36"/>
                    <a:gd name="T19" fmla="*/ 5 h 9"/>
                    <a:gd name="T20" fmla="*/ 8 w 36"/>
                    <a:gd name="T21" fmla="*/ 1 h 9"/>
                    <a:gd name="T22" fmla="*/ 8 w 36"/>
                    <a:gd name="T23" fmla="*/ 0 h 9"/>
                    <a:gd name="T24" fmla="*/ 15 w 36"/>
                    <a:gd name="T25" fmla="*/ 8 h 9"/>
                    <a:gd name="T26" fmla="*/ 15 w 36"/>
                    <a:gd name="T27" fmla="*/ 6 h 9"/>
                    <a:gd name="T28" fmla="*/ 14 w 36"/>
                    <a:gd name="T29" fmla="*/ 8 h 9"/>
                    <a:gd name="T30" fmla="*/ 17 w 36"/>
                    <a:gd name="T31" fmla="*/ 8 h 9"/>
                    <a:gd name="T32" fmla="*/ 26 w 36"/>
                    <a:gd name="T33" fmla="*/ 8 h 9"/>
                    <a:gd name="T34" fmla="*/ 36 w 36"/>
                    <a:gd name="T35" fmla="*/ 6 h 9"/>
                    <a:gd name="T36" fmla="*/ 29 w 36"/>
                    <a:gd name="T37" fmla="*/ 2 h 9"/>
                    <a:gd name="T38" fmla="*/ 8 w 36"/>
                    <a:gd name="T39" fmla="*/ 3 h 9"/>
                    <a:gd name="T40" fmla="*/ 8 w 36"/>
                    <a:gd name="T4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6" h="9">
                      <a:moveTo>
                        <a:pt x="8" y="4"/>
                      </a:moveTo>
                      <a:cubicBezTo>
                        <a:pt x="14" y="4"/>
                        <a:pt x="20" y="3"/>
                        <a:pt x="26" y="3"/>
                      </a:cubicBezTo>
                      <a:cubicBezTo>
                        <a:pt x="28" y="4"/>
                        <a:pt x="29" y="4"/>
                        <a:pt x="31" y="5"/>
                      </a:cubicBezTo>
                      <a:cubicBezTo>
                        <a:pt x="32" y="5"/>
                        <a:pt x="36" y="6"/>
                        <a:pt x="33" y="6"/>
                      </a:cubicBezTo>
                      <a:cubicBezTo>
                        <a:pt x="29" y="7"/>
                        <a:pt x="23" y="7"/>
                        <a:pt x="19" y="6"/>
                      </a:cubicBezTo>
                      <a:cubicBezTo>
                        <a:pt x="18" y="6"/>
                        <a:pt x="14" y="5"/>
                        <a:pt x="13" y="7"/>
                      </a:cubicBezTo>
                      <a:cubicBezTo>
                        <a:pt x="13" y="7"/>
                        <a:pt x="13" y="7"/>
                        <a:pt x="14" y="8"/>
                      </a:cubicBezTo>
                      <a:cubicBezTo>
                        <a:pt x="14" y="8"/>
                        <a:pt x="14" y="8"/>
                        <a:pt x="15" y="8"/>
                      </a:cubicBezTo>
                      <a:cubicBezTo>
                        <a:pt x="15" y="7"/>
                        <a:pt x="15" y="7"/>
                        <a:pt x="15" y="6"/>
                      </a:cubicBezTo>
                      <a:cubicBezTo>
                        <a:pt x="14" y="6"/>
                        <a:pt x="13" y="6"/>
                        <a:pt x="12" y="5"/>
                      </a:cubicBezTo>
                      <a:cubicBezTo>
                        <a:pt x="10" y="5"/>
                        <a:pt x="4" y="3"/>
                        <a:pt x="8" y="1"/>
                      </a:cubicBezTo>
                      <a:cubicBezTo>
                        <a:pt x="9" y="1"/>
                        <a:pt x="8" y="0"/>
                        <a:pt x="8" y="0"/>
                      </a:cubicBezTo>
                      <a:cubicBezTo>
                        <a:pt x="0" y="3"/>
                        <a:pt x="11" y="8"/>
                        <a:pt x="15" y="8"/>
                      </a:cubicBezTo>
                      <a:cubicBezTo>
                        <a:pt x="16" y="8"/>
                        <a:pt x="16" y="7"/>
                        <a:pt x="15" y="6"/>
                      </a:cubicBezTo>
                      <a:cubicBezTo>
                        <a:pt x="14" y="6"/>
                        <a:pt x="15" y="7"/>
                        <a:pt x="14" y="8"/>
                      </a:cubicBezTo>
                      <a:cubicBezTo>
                        <a:pt x="15" y="7"/>
                        <a:pt x="16" y="8"/>
                        <a:pt x="17" y="8"/>
                      </a:cubicBezTo>
                      <a:cubicBezTo>
                        <a:pt x="20" y="8"/>
                        <a:pt x="23" y="8"/>
                        <a:pt x="26" y="8"/>
                      </a:cubicBezTo>
                      <a:cubicBezTo>
                        <a:pt x="27" y="8"/>
                        <a:pt x="36" y="9"/>
                        <a:pt x="36" y="6"/>
                      </a:cubicBezTo>
                      <a:cubicBezTo>
                        <a:pt x="36" y="4"/>
                        <a:pt x="30" y="3"/>
                        <a:pt x="29" y="2"/>
                      </a:cubicBezTo>
                      <a:cubicBezTo>
                        <a:pt x="22" y="1"/>
                        <a:pt x="15" y="3"/>
                        <a:pt x="8" y="3"/>
                      </a:cubicBezTo>
                      <a:cubicBezTo>
                        <a:pt x="7" y="3"/>
                        <a:pt x="7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3" name="Freeform 179"/>
                <p:cNvSpPr>
                  <a:spLocks/>
                </p:cNvSpPr>
                <p:nvPr/>
              </p:nvSpPr>
              <p:spPr bwMode="auto">
                <a:xfrm>
                  <a:off x="925513" y="2433638"/>
                  <a:ext cx="36513" cy="11113"/>
                </a:xfrm>
                <a:custGeom>
                  <a:avLst/>
                  <a:gdLst>
                    <a:gd name="T0" fmla="*/ 8 w 35"/>
                    <a:gd name="T1" fmla="*/ 4 h 11"/>
                    <a:gd name="T2" fmla="*/ 1 w 35"/>
                    <a:gd name="T3" fmla="*/ 3 h 11"/>
                    <a:gd name="T4" fmla="*/ 0 w 35"/>
                    <a:gd name="T5" fmla="*/ 4 h 11"/>
                    <a:gd name="T6" fmla="*/ 19 w 35"/>
                    <a:gd name="T7" fmla="*/ 11 h 11"/>
                    <a:gd name="T8" fmla="*/ 30 w 35"/>
                    <a:gd name="T9" fmla="*/ 1 h 11"/>
                    <a:gd name="T10" fmla="*/ 28 w 35"/>
                    <a:gd name="T11" fmla="*/ 2 h 11"/>
                    <a:gd name="T12" fmla="*/ 16 w 35"/>
                    <a:gd name="T13" fmla="*/ 9 h 11"/>
                    <a:gd name="T14" fmla="*/ 6 w 35"/>
                    <a:gd name="T15" fmla="*/ 8 h 11"/>
                    <a:gd name="T16" fmla="*/ 2 w 35"/>
                    <a:gd name="T17" fmla="*/ 6 h 11"/>
                    <a:gd name="T18" fmla="*/ 3 w 35"/>
                    <a:gd name="T19" fmla="*/ 5 h 11"/>
                    <a:gd name="T20" fmla="*/ 8 w 35"/>
                    <a:gd name="T21" fmla="*/ 5 h 11"/>
                    <a:gd name="T22" fmla="*/ 8 w 35"/>
                    <a:gd name="T2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5" h="11">
                      <a:moveTo>
                        <a:pt x="8" y="4"/>
                      </a:moveTo>
                      <a:cubicBezTo>
                        <a:pt x="6" y="4"/>
                        <a:pt x="3" y="4"/>
                        <a:pt x="1" y="3"/>
                      </a:cubicBezTo>
                      <a:cubicBezTo>
                        <a:pt x="1" y="3"/>
                        <a:pt x="0" y="4"/>
                        <a:pt x="0" y="4"/>
                      </a:cubicBezTo>
                      <a:cubicBezTo>
                        <a:pt x="0" y="10"/>
                        <a:pt x="15" y="11"/>
                        <a:pt x="19" y="11"/>
                      </a:cubicBezTo>
                      <a:cubicBezTo>
                        <a:pt x="25" y="11"/>
                        <a:pt x="35" y="9"/>
                        <a:pt x="30" y="1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33" y="9"/>
                        <a:pt x="21" y="10"/>
                        <a:pt x="16" y="9"/>
                      </a:cubicBezTo>
                      <a:cubicBezTo>
                        <a:pt x="13" y="9"/>
                        <a:pt x="9" y="9"/>
                        <a:pt x="6" y="8"/>
                      </a:cubicBezTo>
                      <a:cubicBezTo>
                        <a:pt x="5" y="7"/>
                        <a:pt x="3" y="7"/>
                        <a:pt x="2" y="6"/>
                      </a:cubicBezTo>
                      <a:cubicBezTo>
                        <a:pt x="1" y="5"/>
                        <a:pt x="2" y="5"/>
                        <a:pt x="3" y="5"/>
                      </a:cubicBezTo>
                      <a:cubicBezTo>
                        <a:pt x="4" y="5"/>
                        <a:pt x="6" y="5"/>
                        <a:pt x="8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>
                  <a:off x="928688" y="2441576"/>
                  <a:ext cx="26988" cy="15875"/>
                </a:xfrm>
                <a:custGeom>
                  <a:avLst/>
                  <a:gdLst>
                    <a:gd name="T0" fmla="*/ 1 w 25"/>
                    <a:gd name="T1" fmla="*/ 5 h 15"/>
                    <a:gd name="T2" fmla="*/ 1 w 25"/>
                    <a:gd name="T3" fmla="*/ 3 h 15"/>
                    <a:gd name="T4" fmla="*/ 0 w 25"/>
                    <a:gd name="T5" fmla="*/ 3 h 15"/>
                    <a:gd name="T6" fmla="*/ 25 w 25"/>
                    <a:gd name="T7" fmla="*/ 2 h 15"/>
                    <a:gd name="T8" fmla="*/ 23 w 25"/>
                    <a:gd name="T9" fmla="*/ 1 h 15"/>
                    <a:gd name="T10" fmla="*/ 1 w 25"/>
                    <a:gd name="T11" fmla="*/ 2 h 15"/>
                    <a:gd name="T12" fmla="*/ 0 w 25"/>
                    <a:gd name="T13" fmla="*/ 3 h 15"/>
                    <a:gd name="T14" fmla="*/ 0 w 25"/>
                    <a:gd name="T15" fmla="*/ 5 h 15"/>
                    <a:gd name="T16" fmla="*/ 1 w 25"/>
                    <a:gd name="T17" fmla="*/ 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15">
                      <a:moveTo>
                        <a:pt x="1" y="5"/>
                      </a:moveTo>
                      <a:cubicBezTo>
                        <a:pt x="1" y="4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0" y="3"/>
                      </a:cubicBezTo>
                      <a:cubicBezTo>
                        <a:pt x="9" y="9"/>
                        <a:pt x="21" y="15"/>
                        <a:pt x="25" y="2"/>
                      </a:cubicBezTo>
                      <a:cubicBezTo>
                        <a:pt x="25" y="1"/>
                        <a:pt x="24" y="0"/>
                        <a:pt x="23" y="1"/>
                      </a:cubicBezTo>
                      <a:cubicBezTo>
                        <a:pt x="20" y="14"/>
                        <a:pt x="8" y="7"/>
                        <a:pt x="1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5"/>
                      </a:cubicBezTo>
                      <a:cubicBezTo>
                        <a:pt x="0" y="5"/>
                        <a:pt x="1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5" name="Freeform 181"/>
                <p:cNvSpPr>
                  <a:spLocks/>
                </p:cNvSpPr>
                <p:nvPr/>
              </p:nvSpPr>
              <p:spPr bwMode="auto">
                <a:xfrm>
                  <a:off x="931863" y="2381251"/>
                  <a:ext cx="17463" cy="44450"/>
                </a:xfrm>
                <a:custGeom>
                  <a:avLst/>
                  <a:gdLst>
                    <a:gd name="T0" fmla="*/ 9 w 16"/>
                    <a:gd name="T1" fmla="*/ 40 h 41"/>
                    <a:gd name="T2" fmla="*/ 2 w 16"/>
                    <a:gd name="T3" fmla="*/ 1 h 41"/>
                    <a:gd name="T4" fmla="*/ 1 w 16"/>
                    <a:gd name="T5" fmla="*/ 2 h 41"/>
                    <a:gd name="T6" fmla="*/ 8 w 16"/>
                    <a:gd name="T7" fmla="*/ 40 h 41"/>
                    <a:gd name="T8" fmla="*/ 9 w 16"/>
                    <a:gd name="T9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41">
                      <a:moveTo>
                        <a:pt x="9" y="40"/>
                      </a:moveTo>
                      <a:cubicBezTo>
                        <a:pt x="11" y="28"/>
                        <a:pt x="16" y="7"/>
                        <a:pt x="2" y="1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14" y="8"/>
                        <a:pt x="9" y="29"/>
                        <a:pt x="8" y="40"/>
                      </a:cubicBezTo>
                      <a:cubicBezTo>
                        <a:pt x="7" y="41"/>
                        <a:pt x="9" y="41"/>
                        <a:pt x="9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6" name="Freeform 182"/>
                <p:cNvSpPr>
                  <a:spLocks/>
                </p:cNvSpPr>
                <p:nvPr/>
              </p:nvSpPr>
              <p:spPr bwMode="auto">
                <a:xfrm>
                  <a:off x="942975" y="2379663"/>
                  <a:ext cx="17463" cy="49213"/>
                </a:xfrm>
                <a:custGeom>
                  <a:avLst/>
                  <a:gdLst>
                    <a:gd name="T0" fmla="*/ 7 w 17"/>
                    <a:gd name="T1" fmla="*/ 44 h 46"/>
                    <a:gd name="T2" fmla="*/ 16 w 17"/>
                    <a:gd name="T3" fmla="*/ 2 h 46"/>
                    <a:gd name="T4" fmla="*/ 15 w 17"/>
                    <a:gd name="T5" fmla="*/ 1 h 46"/>
                    <a:gd name="T6" fmla="*/ 6 w 17"/>
                    <a:gd name="T7" fmla="*/ 45 h 46"/>
                    <a:gd name="T8" fmla="*/ 7 w 17"/>
                    <a:gd name="T9" fmla="*/ 4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6">
                      <a:moveTo>
                        <a:pt x="7" y="44"/>
                      </a:moveTo>
                      <a:cubicBezTo>
                        <a:pt x="1" y="32"/>
                        <a:pt x="6" y="11"/>
                        <a:pt x="16" y="2"/>
                      </a:cubicBezTo>
                      <a:cubicBezTo>
                        <a:pt x="17" y="1"/>
                        <a:pt x="16" y="0"/>
                        <a:pt x="15" y="1"/>
                      </a:cubicBezTo>
                      <a:cubicBezTo>
                        <a:pt x="5" y="10"/>
                        <a:pt x="0" y="32"/>
                        <a:pt x="6" y="45"/>
                      </a:cubicBezTo>
                      <a:cubicBezTo>
                        <a:pt x="6" y="46"/>
                        <a:pt x="8" y="45"/>
                        <a:pt x="7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7" name="Freeform 183"/>
                <p:cNvSpPr>
                  <a:spLocks/>
                </p:cNvSpPr>
                <p:nvPr/>
              </p:nvSpPr>
              <p:spPr bwMode="auto">
                <a:xfrm>
                  <a:off x="927100" y="2368551"/>
                  <a:ext cx="36513" cy="15875"/>
                </a:xfrm>
                <a:custGeom>
                  <a:avLst/>
                  <a:gdLst>
                    <a:gd name="T0" fmla="*/ 6 w 34"/>
                    <a:gd name="T1" fmla="*/ 14 h 16"/>
                    <a:gd name="T2" fmla="*/ 5 w 34"/>
                    <a:gd name="T3" fmla="*/ 5 h 16"/>
                    <a:gd name="T4" fmla="*/ 12 w 34"/>
                    <a:gd name="T5" fmla="*/ 5 h 16"/>
                    <a:gd name="T6" fmla="*/ 9 w 34"/>
                    <a:gd name="T7" fmla="*/ 7 h 16"/>
                    <a:gd name="T8" fmla="*/ 10 w 34"/>
                    <a:gd name="T9" fmla="*/ 4 h 16"/>
                    <a:gd name="T10" fmla="*/ 15 w 34"/>
                    <a:gd name="T11" fmla="*/ 5 h 16"/>
                    <a:gd name="T12" fmla="*/ 15 w 34"/>
                    <a:gd name="T13" fmla="*/ 7 h 16"/>
                    <a:gd name="T14" fmla="*/ 21 w 34"/>
                    <a:gd name="T15" fmla="*/ 4 h 16"/>
                    <a:gd name="T16" fmla="*/ 23 w 34"/>
                    <a:gd name="T17" fmla="*/ 7 h 16"/>
                    <a:gd name="T18" fmla="*/ 22 w 34"/>
                    <a:gd name="T19" fmla="*/ 7 h 16"/>
                    <a:gd name="T20" fmla="*/ 22 w 34"/>
                    <a:gd name="T21" fmla="*/ 4 h 16"/>
                    <a:gd name="T22" fmla="*/ 24 w 34"/>
                    <a:gd name="T23" fmla="*/ 3 h 16"/>
                    <a:gd name="T24" fmla="*/ 25 w 34"/>
                    <a:gd name="T25" fmla="*/ 3 h 16"/>
                    <a:gd name="T26" fmla="*/ 25 w 34"/>
                    <a:gd name="T27" fmla="*/ 7 h 16"/>
                    <a:gd name="T28" fmla="*/ 31 w 34"/>
                    <a:gd name="T29" fmla="*/ 8 h 16"/>
                    <a:gd name="T30" fmla="*/ 27 w 34"/>
                    <a:gd name="T31" fmla="*/ 12 h 16"/>
                    <a:gd name="T32" fmla="*/ 27 w 34"/>
                    <a:gd name="T33" fmla="*/ 14 h 16"/>
                    <a:gd name="T34" fmla="*/ 31 w 34"/>
                    <a:gd name="T35" fmla="*/ 4 h 16"/>
                    <a:gd name="T36" fmla="*/ 24 w 34"/>
                    <a:gd name="T37" fmla="*/ 7 h 16"/>
                    <a:gd name="T38" fmla="*/ 29 w 34"/>
                    <a:gd name="T39" fmla="*/ 7 h 16"/>
                    <a:gd name="T40" fmla="*/ 22 w 34"/>
                    <a:gd name="T41" fmla="*/ 2 h 16"/>
                    <a:gd name="T42" fmla="*/ 21 w 34"/>
                    <a:gd name="T43" fmla="*/ 10 h 16"/>
                    <a:gd name="T44" fmla="*/ 25 w 34"/>
                    <a:gd name="T45" fmla="*/ 6 h 16"/>
                    <a:gd name="T46" fmla="*/ 13 w 34"/>
                    <a:gd name="T47" fmla="*/ 9 h 16"/>
                    <a:gd name="T48" fmla="*/ 14 w 34"/>
                    <a:gd name="T49" fmla="*/ 10 h 16"/>
                    <a:gd name="T50" fmla="*/ 14 w 34"/>
                    <a:gd name="T51" fmla="*/ 3 h 16"/>
                    <a:gd name="T52" fmla="*/ 9 w 34"/>
                    <a:gd name="T53" fmla="*/ 10 h 16"/>
                    <a:gd name="T54" fmla="*/ 10 w 34"/>
                    <a:gd name="T55" fmla="*/ 10 h 16"/>
                    <a:gd name="T56" fmla="*/ 10 w 34"/>
                    <a:gd name="T57" fmla="*/ 2 h 16"/>
                    <a:gd name="T58" fmla="*/ 3 w 34"/>
                    <a:gd name="T59" fmla="*/ 5 h 16"/>
                    <a:gd name="T60" fmla="*/ 5 w 34"/>
                    <a:gd name="T61" fmla="*/ 15 h 16"/>
                    <a:gd name="T62" fmla="*/ 6 w 34"/>
                    <a:gd name="T6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4" h="16">
                      <a:moveTo>
                        <a:pt x="6" y="14"/>
                      </a:moveTo>
                      <a:cubicBezTo>
                        <a:pt x="3" y="11"/>
                        <a:pt x="2" y="8"/>
                        <a:pt x="5" y="5"/>
                      </a:cubicBezTo>
                      <a:cubicBezTo>
                        <a:pt x="7" y="3"/>
                        <a:pt x="10" y="2"/>
                        <a:pt x="12" y="5"/>
                      </a:cubicBezTo>
                      <a:cubicBezTo>
                        <a:pt x="13" y="7"/>
                        <a:pt x="10" y="9"/>
                        <a:pt x="9" y="7"/>
                      </a:cubicBezTo>
                      <a:cubicBezTo>
                        <a:pt x="9" y="6"/>
                        <a:pt x="9" y="4"/>
                        <a:pt x="10" y="4"/>
                      </a:cubicBezTo>
                      <a:cubicBezTo>
                        <a:pt x="12" y="3"/>
                        <a:pt x="14" y="4"/>
                        <a:pt x="15" y="5"/>
                      </a:cubicBezTo>
                      <a:cubicBezTo>
                        <a:pt x="18" y="7"/>
                        <a:pt x="14" y="10"/>
                        <a:pt x="15" y="7"/>
                      </a:cubicBezTo>
                      <a:cubicBezTo>
                        <a:pt x="15" y="4"/>
                        <a:pt x="19" y="3"/>
                        <a:pt x="21" y="4"/>
                      </a:cubicBezTo>
                      <a:cubicBezTo>
                        <a:pt x="23" y="4"/>
                        <a:pt x="24" y="5"/>
                        <a:pt x="23" y="7"/>
                      </a:cubicBezTo>
                      <a:cubicBezTo>
                        <a:pt x="23" y="8"/>
                        <a:pt x="22" y="10"/>
                        <a:pt x="22" y="7"/>
                      </a:cubicBezTo>
                      <a:cubicBezTo>
                        <a:pt x="22" y="6"/>
                        <a:pt x="22" y="5"/>
                        <a:pt x="22" y="4"/>
                      </a:cubicBezTo>
                      <a:cubicBezTo>
                        <a:pt x="23" y="4"/>
                        <a:pt x="23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7" y="3"/>
                        <a:pt x="28" y="4"/>
                        <a:pt x="25" y="7"/>
                      </a:cubicBezTo>
                      <a:cubicBezTo>
                        <a:pt x="25" y="4"/>
                        <a:pt x="32" y="3"/>
                        <a:pt x="31" y="8"/>
                      </a:cubicBezTo>
                      <a:cubicBezTo>
                        <a:pt x="30" y="10"/>
                        <a:pt x="28" y="11"/>
                        <a:pt x="27" y="12"/>
                      </a:cubicBezTo>
                      <a:cubicBezTo>
                        <a:pt x="26" y="13"/>
                        <a:pt x="27" y="14"/>
                        <a:pt x="27" y="14"/>
                      </a:cubicBezTo>
                      <a:cubicBezTo>
                        <a:pt x="31" y="12"/>
                        <a:pt x="34" y="7"/>
                        <a:pt x="31" y="4"/>
                      </a:cubicBezTo>
                      <a:cubicBezTo>
                        <a:pt x="29" y="1"/>
                        <a:pt x="24" y="4"/>
                        <a:pt x="24" y="7"/>
                      </a:cubicBezTo>
                      <a:cubicBezTo>
                        <a:pt x="24" y="11"/>
                        <a:pt x="29" y="9"/>
                        <a:pt x="29" y="7"/>
                      </a:cubicBezTo>
                      <a:cubicBezTo>
                        <a:pt x="31" y="3"/>
                        <a:pt x="26" y="0"/>
                        <a:pt x="22" y="2"/>
                      </a:cubicBezTo>
                      <a:cubicBezTo>
                        <a:pt x="20" y="3"/>
                        <a:pt x="20" y="7"/>
                        <a:pt x="21" y="10"/>
                      </a:cubicBezTo>
                      <a:cubicBezTo>
                        <a:pt x="22" y="12"/>
                        <a:pt x="25" y="7"/>
                        <a:pt x="25" y="6"/>
                      </a:cubicBezTo>
                      <a:cubicBezTo>
                        <a:pt x="25" y="0"/>
                        <a:pt x="11" y="1"/>
                        <a:pt x="13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20" y="8"/>
                        <a:pt x="19" y="5"/>
                        <a:pt x="14" y="3"/>
                      </a:cubicBezTo>
                      <a:cubicBezTo>
                        <a:pt x="8" y="0"/>
                        <a:pt x="7" y="5"/>
                        <a:pt x="9" y="10"/>
                      </a:cubicBezTo>
                      <a:cubicBezTo>
                        <a:pt x="9" y="10"/>
                        <a:pt x="9" y="10"/>
                        <a:pt x="10" y="10"/>
                      </a:cubicBezTo>
                      <a:cubicBezTo>
                        <a:pt x="14" y="10"/>
                        <a:pt x="15" y="4"/>
                        <a:pt x="10" y="2"/>
                      </a:cubicBezTo>
                      <a:cubicBezTo>
                        <a:pt x="8" y="1"/>
                        <a:pt x="4" y="3"/>
                        <a:pt x="3" y="5"/>
                      </a:cubicBezTo>
                      <a:cubicBezTo>
                        <a:pt x="0" y="9"/>
                        <a:pt x="2" y="12"/>
                        <a:pt x="5" y="15"/>
                      </a:cubicBezTo>
                      <a:cubicBezTo>
                        <a:pt x="5" y="16"/>
                        <a:pt x="6" y="15"/>
                        <a:pt x="6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8" name="Freeform 193"/>
                <p:cNvSpPr>
                  <a:spLocks/>
                </p:cNvSpPr>
                <p:nvPr/>
              </p:nvSpPr>
              <p:spPr bwMode="auto">
                <a:xfrm>
                  <a:off x="933450" y="2243138"/>
                  <a:ext cx="85725" cy="49213"/>
                </a:xfrm>
                <a:custGeom>
                  <a:avLst/>
                  <a:gdLst>
                    <a:gd name="T0" fmla="*/ 1 w 82"/>
                    <a:gd name="T1" fmla="*/ 46 h 47"/>
                    <a:gd name="T2" fmla="*/ 6 w 82"/>
                    <a:gd name="T3" fmla="*/ 40 h 47"/>
                    <a:gd name="T4" fmla="*/ 9 w 82"/>
                    <a:gd name="T5" fmla="*/ 37 h 47"/>
                    <a:gd name="T6" fmla="*/ 11 w 82"/>
                    <a:gd name="T7" fmla="*/ 44 h 47"/>
                    <a:gd name="T8" fmla="*/ 11 w 82"/>
                    <a:gd name="T9" fmla="*/ 44 h 47"/>
                    <a:gd name="T10" fmla="*/ 19 w 82"/>
                    <a:gd name="T11" fmla="*/ 34 h 47"/>
                    <a:gd name="T12" fmla="*/ 25 w 82"/>
                    <a:gd name="T13" fmla="*/ 32 h 47"/>
                    <a:gd name="T14" fmla="*/ 29 w 82"/>
                    <a:gd name="T15" fmla="*/ 42 h 47"/>
                    <a:gd name="T16" fmla="*/ 29 w 82"/>
                    <a:gd name="T17" fmla="*/ 43 h 47"/>
                    <a:gd name="T18" fmla="*/ 32 w 82"/>
                    <a:gd name="T19" fmla="*/ 37 h 47"/>
                    <a:gd name="T20" fmla="*/ 33 w 82"/>
                    <a:gd name="T21" fmla="*/ 33 h 47"/>
                    <a:gd name="T22" fmla="*/ 37 w 82"/>
                    <a:gd name="T23" fmla="*/ 34 h 47"/>
                    <a:gd name="T24" fmla="*/ 37 w 82"/>
                    <a:gd name="T25" fmla="*/ 34 h 47"/>
                    <a:gd name="T26" fmla="*/ 44 w 82"/>
                    <a:gd name="T27" fmla="*/ 30 h 47"/>
                    <a:gd name="T28" fmla="*/ 44 w 82"/>
                    <a:gd name="T29" fmla="*/ 30 h 47"/>
                    <a:gd name="T30" fmla="*/ 48 w 82"/>
                    <a:gd name="T31" fmla="*/ 24 h 47"/>
                    <a:gd name="T32" fmla="*/ 50 w 82"/>
                    <a:gd name="T33" fmla="*/ 18 h 47"/>
                    <a:gd name="T34" fmla="*/ 53 w 82"/>
                    <a:gd name="T35" fmla="*/ 20 h 47"/>
                    <a:gd name="T36" fmla="*/ 57 w 82"/>
                    <a:gd name="T37" fmla="*/ 40 h 47"/>
                    <a:gd name="T38" fmla="*/ 58 w 82"/>
                    <a:gd name="T39" fmla="*/ 40 h 47"/>
                    <a:gd name="T40" fmla="*/ 64 w 82"/>
                    <a:gd name="T41" fmla="*/ 19 h 47"/>
                    <a:gd name="T42" fmla="*/ 68 w 82"/>
                    <a:gd name="T43" fmla="*/ 9 h 47"/>
                    <a:gd name="T44" fmla="*/ 72 w 82"/>
                    <a:gd name="T45" fmla="*/ 15 h 47"/>
                    <a:gd name="T46" fmla="*/ 73 w 82"/>
                    <a:gd name="T47" fmla="*/ 15 h 47"/>
                    <a:gd name="T48" fmla="*/ 82 w 82"/>
                    <a:gd name="T49" fmla="*/ 1 h 47"/>
                    <a:gd name="T50" fmla="*/ 81 w 82"/>
                    <a:gd name="T51" fmla="*/ 1 h 47"/>
                    <a:gd name="T52" fmla="*/ 80 w 82"/>
                    <a:gd name="T53" fmla="*/ 1 h 47"/>
                    <a:gd name="T54" fmla="*/ 80 w 82"/>
                    <a:gd name="T55" fmla="*/ 2 h 47"/>
                    <a:gd name="T56" fmla="*/ 78 w 82"/>
                    <a:gd name="T57" fmla="*/ 7 h 47"/>
                    <a:gd name="T58" fmla="*/ 74 w 82"/>
                    <a:gd name="T59" fmla="*/ 12 h 47"/>
                    <a:gd name="T60" fmla="*/ 69 w 82"/>
                    <a:gd name="T61" fmla="*/ 6 h 47"/>
                    <a:gd name="T62" fmla="*/ 68 w 82"/>
                    <a:gd name="T63" fmla="*/ 6 h 47"/>
                    <a:gd name="T64" fmla="*/ 58 w 82"/>
                    <a:gd name="T65" fmla="*/ 36 h 47"/>
                    <a:gd name="T66" fmla="*/ 57 w 82"/>
                    <a:gd name="T67" fmla="*/ 35 h 47"/>
                    <a:gd name="T68" fmla="*/ 56 w 82"/>
                    <a:gd name="T69" fmla="*/ 28 h 47"/>
                    <a:gd name="T70" fmla="*/ 52 w 82"/>
                    <a:gd name="T71" fmla="*/ 15 h 47"/>
                    <a:gd name="T72" fmla="*/ 51 w 82"/>
                    <a:gd name="T73" fmla="*/ 15 h 47"/>
                    <a:gd name="T74" fmla="*/ 48 w 82"/>
                    <a:gd name="T75" fmla="*/ 22 h 47"/>
                    <a:gd name="T76" fmla="*/ 42 w 82"/>
                    <a:gd name="T77" fmla="*/ 28 h 47"/>
                    <a:gd name="T78" fmla="*/ 42 w 82"/>
                    <a:gd name="T79" fmla="*/ 28 h 47"/>
                    <a:gd name="T80" fmla="*/ 38 w 82"/>
                    <a:gd name="T81" fmla="*/ 32 h 47"/>
                    <a:gd name="T82" fmla="*/ 34 w 82"/>
                    <a:gd name="T83" fmla="*/ 29 h 47"/>
                    <a:gd name="T84" fmla="*/ 34 w 82"/>
                    <a:gd name="T85" fmla="*/ 29 h 47"/>
                    <a:gd name="T86" fmla="*/ 31 w 82"/>
                    <a:gd name="T87" fmla="*/ 39 h 47"/>
                    <a:gd name="T88" fmla="*/ 26 w 82"/>
                    <a:gd name="T89" fmla="*/ 34 h 47"/>
                    <a:gd name="T90" fmla="*/ 24 w 82"/>
                    <a:gd name="T91" fmla="*/ 27 h 47"/>
                    <a:gd name="T92" fmla="*/ 23 w 82"/>
                    <a:gd name="T93" fmla="*/ 27 h 47"/>
                    <a:gd name="T94" fmla="*/ 17 w 82"/>
                    <a:gd name="T95" fmla="*/ 36 h 47"/>
                    <a:gd name="T96" fmla="*/ 11 w 82"/>
                    <a:gd name="T97" fmla="*/ 42 h 47"/>
                    <a:gd name="T98" fmla="*/ 8 w 82"/>
                    <a:gd name="T99" fmla="*/ 36 h 47"/>
                    <a:gd name="T100" fmla="*/ 8 w 82"/>
                    <a:gd name="T101" fmla="*/ 36 h 47"/>
                    <a:gd name="T102" fmla="*/ 1 w 82"/>
                    <a:gd name="T103" fmla="*/ 47 h 47"/>
                    <a:gd name="T104" fmla="*/ 1 w 82"/>
                    <a:gd name="T105" fmla="*/ 47 h 47"/>
                    <a:gd name="T106" fmla="*/ 2 w 82"/>
                    <a:gd name="T107" fmla="*/ 47 h 47"/>
                    <a:gd name="T108" fmla="*/ 1 w 82"/>
                    <a:gd name="T10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82" h="47">
                      <a:moveTo>
                        <a:pt x="1" y="46"/>
                      </a:moveTo>
                      <a:cubicBezTo>
                        <a:pt x="3" y="46"/>
                        <a:pt x="5" y="42"/>
                        <a:pt x="6" y="40"/>
                      </a:cubicBezTo>
                      <a:cubicBezTo>
                        <a:pt x="6" y="40"/>
                        <a:pt x="8" y="36"/>
                        <a:pt x="9" y="37"/>
                      </a:cubicBezTo>
                      <a:cubicBezTo>
                        <a:pt x="10" y="39"/>
                        <a:pt x="10" y="42"/>
                        <a:pt x="11" y="44"/>
                      </a:cubicBezTo>
                      <a:cubicBezTo>
                        <a:pt x="11" y="44"/>
                        <a:pt x="11" y="44"/>
                        <a:pt x="11" y="44"/>
                      </a:cubicBezTo>
                      <a:cubicBezTo>
                        <a:pt x="15" y="41"/>
                        <a:pt x="17" y="38"/>
                        <a:pt x="19" y="34"/>
                      </a:cubicBezTo>
                      <a:cubicBezTo>
                        <a:pt x="21" y="31"/>
                        <a:pt x="23" y="26"/>
                        <a:pt x="25" y="32"/>
                      </a:cubicBezTo>
                      <a:cubicBezTo>
                        <a:pt x="26" y="35"/>
                        <a:pt x="27" y="39"/>
                        <a:pt x="29" y="42"/>
                      </a:cubicBezTo>
                      <a:cubicBezTo>
                        <a:pt x="29" y="43"/>
                        <a:pt x="29" y="43"/>
                        <a:pt x="29" y="43"/>
                      </a:cubicBezTo>
                      <a:cubicBezTo>
                        <a:pt x="31" y="41"/>
                        <a:pt x="32" y="39"/>
                        <a:pt x="32" y="37"/>
                      </a:cubicBezTo>
                      <a:cubicBezTo>
                        <a:pt x="32" y="35"/>
                        <a:pt x="33" y="34"/>
                        <a:pt x="33" y="33"/>
                      </a:cubicBezTo>
                      <a:cubicBezTo>
                        <a:pt x="34" y="29"/>
                        <a:pt x="36" y="32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9" y="32"/>
                        <a:pt x="41" y="27"/>
                        <a:pt x="44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6" y="28"/>
                        <a:pt x="47" y="26"/>
                        <a:pt x="48" y="24"/>
                      </a:cubicBezTo>
                      <a:cubicBezTo>
                        <a:pt x="49" y="22"/>
                        <a:pt x="49" y="20"/>
                        <a:pt x="50" y="18"/>
                      </a:cubicBezTo>
                      <a:cubicBezTo>
                        <a:pt x="52" y="15"/>
                        <a:pt x="52" y="18"/>
                        <a:pt x="53" y="20"/>
                      </a:cubicBezTo>
                      <a:cubicBezTo>
                        <a:pt x="55" y="26"/>
                        <a:pt x="56" y="33"/>
                        <a:pt x="57" y="40"/>
                      </a:cubicBezTo>
                      <a:cubicBezTo>
                        <a:pt x="57" y="40"/>
                        <a:pt x="58" y="40"/>
                        <a:pt x="58" y="40"/>
                      </a:cubicBezTo>
                      <a:cubicBezTo>
                        <a:pt x="60" y="33"/>
                        <a:pt x="62" y="26"/>
                        <a:pt x="64" y="19"/>
                      </a:cubicBezTo>
                      <a:cubicBezTo>
                        <a:pt x="65" y="16"/>
                        <a:pt x="66" y="12"/>
                        <a:pt x="68" y="9"/>
                      </a:cubicBezTo>
                      <a:cubicBezTo>
                        <a:pt x="68" y="8"/>
                        <a:pt x="72" y="14"/>
                        <a:pt x="72" y="15"/>
                      </a:cubicBezTo>
                      <a:cubicBezTo>
                        <a:pt x="72" y="15"/>
                        <a:pt x="73" y="15"/>
                        <a:pt x="73" y="15"/>
                      </a:cubicBezTo>
                      <a:cubicBezTo>
                        <a:pt x="77" y="11"/>
                        <a:pt x="80" y="6"/>
                        <a:pt x="82" y="1"/>
                      </a:cubicBezTo>
                      <a:cubicBezTo>
                        <a:pt x="82" y="1"/>
                        <a:pt x="81" y="0"/>
                        <a:pt x="81" y="1"/>
                      </a:cubicBezTo>
                      <a:cubicBezTo>
                        <a:pt x="81" y="1"/>
                        <a:pt x="80" y="1"/>
                        <a:pt x="80" y="1"/>
                      </a:cubicBezTo>
                      <a:cubicBezTo>
                        <a:pt x="80" y="1"/>
                        <a:pt x="80" y="2"/>
                        <a:pt x="80" y="2"/>
                      </a:cubicBezTo>
                      <a:cubicBezTo>
                        <a:pt x="80" y="2"/>
                        <a:pt x="79" y="6"/>
                        <a:pt x="78" y="7"/>
                      </a:cubicBezTo>
                      <a:cubicBezTo>
                        <a:pt x="77" y="8"/>
                        <a:pt x="76" y="10"/>
                        <a:pt x="74" y="12"/>
                      </a:cubicBezTo>
                      <a:cubicBezTo>
                        <a:pt x="71" y="16"/>
                        <a:pt x="70" y="9"/>
                        <a:pt x="69" y="6"/>
                      </a:cubicBezTo>
                      <a:cubicBezTo>
                        <a:pt x="69" y="6"/>
                        <a:pt x="68" y="6"/>
                        <a:pt x="68" y="6"/>
                      </a:cubicBezTo>
                      <a:cubicBezTo>
                        <a:pt x="64" y="16"/>
                        <a:pt x="61" y="26"/>
                        <a:pt x="58" y="36"/>
                      </a:cubicBezTo>
                      <a:cubicBezTo>
                        <a:pt x="57" y="40"/>
                        <a:pt x="58" y="37"/>
                        <a:pt x="57" y="35"/>
                      </a:cubicBezTo>
                      <a:cubicBezTo>
                        <a:pt x="57" y="32"/>
                        <a:pt x="56" y="30"/>
                        <a:pt x="56" y="28"/>
                      </a:cubicBezTo>
                      <a:cubicBezTo>
                        <a:pt x="55" y="23"/>
                        <a:pt x="54" y="19"/>
                        <a:pt x="52" y="15"/>
                      </a:cubicBezTo>
                      <a:cubicBezTo>
                        <a:pt x="52" y="15"/>
                        <a:pt x="51" y="15"/>
                        <a:pt x="51" y="15"/>
                      </a:cubicBezTo>
                      <a:cubicBezTo>
                        <a:pt x="50" y="17"/>
                        <a:pt x="49" y="20"/>
                        <a:pt x="48" y="22"/>
                      </a:cubicBezTo>
                      <a:cubicBezTo>
                        <a:pt x="47" y="25"/>
                        <a:pt x="45" y="30"/>
                        <a:pt x="42" y="28"/>
                      </a:cubicBezTo>
                      <a:cubicBezTo>
                        <a:pt x="42" y="27"/>
                        <a:pt x="42" y="27"/>
                        <a:pt x="42" y="28"/>
                      </a:cubicBezTo>
                      <a:cubicBezTo>
                        <a:pt x="40" y="29"/>
                        <a:pt x="39" y="31"/>
                        <a:pt x="38" y="32"/>
                      </a:cubicBezTo>
                      <a:cubicBezTo>
                        <a:pt x="37" y="33"/>
                        <a:pt x="35" y="29"/>
                        <a:pt x="34" y="29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2" y="32"/>
                        <a:pt x="32" y="36"/>
                        <a:pt x="31" y="39"/>
                      </a:cubicBezTo>
                      <a:cubicBezTo>
                        <a:pt x="29" y="44"/>
                        <a:pt x="27" y="35"/>
                        <a:pt x="26" y="34"/>
                      </a:cubicBezTo>
                      <a:cubicBezTo>
                        <a:pt x="26" y="31"/>
                        <a:pt x="25" y="29"/>
                        <a:pt x="24" y="27"/>
                      </a:cubicBezTo>
                      <a:cubicBezTo>
                        <a:pt x="23" y="27"/>
                        <a:pt x="23" y="26"/>
                        <a:pt x="23" y="27"/>
                      </a:cubicBezTo>
                      <a:cubicBezTo>
                        <a:pt x="20" y="29"/>
                        <a:pt x="19" y="33"/>
                        <a:pt x="17" y="36"/>
                      </a:cubicBezTo>
                      <a:cubicBezTo>
                        <a:pt x="17" y="37"/>
                        <a:pt x="12" y="44"/>
                        <a:pt x="11" y="42"/>
                      </a:cubicBezTo>
                      <a:cubicBezTo>
                        <a:pt x="11" y="39"/>
                        <a:pt x="10" y="38"/>
                        <a:pt x="8" y="36"/>
                      </a:cubicBezTo>
                      <a:cubicBezTo>
                        <a:pt x="8" y="35"/>
                        <a:pt x="8" y="35"/>
                        <a:pt x="8" y="36"/>
                      </a:cubicBezTo>
                      <a:cubicBezTo>
                        <a:pt x="6" y="39"/>
                        <a:pt x="3" y="43"/>
                        <a:pt x="1" y="47"/>
                      </a:cubicBezTo>
                      <a:cubicBezTo>
                        <a:pt x="0" y="47"/>
                        <a:pt x="1" y="47"/>
                        <a:pt x="1" y="47"/>
                      </a:cubicBezTo>
                      <a:cubicBezTo>
                        <a:pt x="1" y="47"/>
                        <a:pt x="1" y="47"/>
                        <a:pt x="2" y="47"/>
                      </a:cubicBezTo>
                      <a:cubicBezTo>
                        <a:pt x="2" y="47"/>
                        <a:pt x="2" y="46"/>
                        <a:pt x="1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89" name="Freeform 194"/>
                <p:cNvSpPr>
                  <a:spLocks/>
                </p:cNvSpPr>
                <p:nvPr/>
              </p:nvSpPr>
              <p:spPr bwMode="auto">
                <a:xfrm>
                  <a:off x="919163" y="2254251"/>
                  <a:ext cx="119063" cy="52388"/>
                </a:xfrm>
                <a:custGeom>
                  <a:avLst/>
                  <a:gdLst>
                    <a:gd name="T0" fmla="*/ 2 w 113"/>
                    <a:gd name="T1" fmla="*/ 0 h 50"/>
                    <a:gd name="T2" fmla="*/ 4 w 113"/>
                    <a:gd name="T3" fmla="*/ 22 h 50"/>
                    <a:gd name="T4" fmla="*/ 6 w 113"/>
                    <a:gd name="T5" fmla="*/ 49 h 50"/>
                    <a:gd name="T6" fmla="*/ 7 w 113"/>
                    <a:gd name="T7" fmla="*/ 50 h 50"/>
                    <a:gd name="T8" fmla="*/ 34 w 113"/>
                    <a:gd name="T9" fmla="*/ 49 h 50"/>
                    <a:gd name="T10" fmla="*/ 60 w 113"/>
                    <a:gd name="T11" fmla="*/ 47 h 50"/>
                    <a:gd name="T12" fmla="*/ 112 w 113"/>
                    <a:gd name="T13" fmla="*/ 42 h 50"/>
                    <a:gd name="T14" fmla="*/ 113 w 113"/>
                    <a:gd name="T15" fmla="*/ 42 h 50"/>
                    <a:gd name="T16" fmla="*/ 111 w 113"/>
                    <a:gd name="T17" fmla="*/ 40 h 50"/>
                    <a:gd name="T18" fmla="*/ 110 w 113"/>
                    <a:gd name="T19" fmla="*/ 40 h 50"/>
                    <a:gd name="T20" fmla="*/ 106 w 113"/>
                    <a:gd name="T21" fmla="*/ 42 h 50"/>
                    <a:gd name="T22" fmla="*/ 96 w 113"/>
                    <a:gd name="T23" fmla="*/ 42 h 50"/>
                    <a:gd name="T24" fmla="*/ 78 w 113"/>
                    <a:gd name="T25" fmla="*/ 45 h 50"/>
                    <a:gd name="T26" fmla="*/ 38 w 113"/>
                    <a:gd name="T27" fmla="*/ 48 h 50"/>
                    <a:gd name="T28" fmla="*/ 19 w 113"/>
                    <a:gd name="T29" fmla="*/ 49 h 50"/>
                    <a:gd name="T30" fmla="*/ 9 w 113"/>
                    <a:gd name="T31" fmla="*/ 49 h 50"/>
                    <a:gd name="T32" fmla="*/ 7 w 113"/>
                    <a:gd name="T33" fmla="*/ 39 h 50"/>
                    <a:gd name="T34" fmla="*/ 5 w 113"/>
                    <a:gd name="T35" fmla="*/ 20 h 50"/>
                    <a:gd name="T36" fmla="*/ 3 w 113"/>
                    <a:gd name="T37" fmla="*/ 0 h 50"/>
                    <a:gd name="T38" fmla="*/ 2 w 113"/>
                    <a:gd name="T3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3" h="50">
                      <a:moveTo>
                        <a:pt x="2" y="0"/>
                      </a:moveTo>
                      <a:cubicBezTo>
                        <a:pt x="0" y="7"/>
                        <a:pt x="3" y="15"/>
                        <a:pt x="4" y="22"/>
                      </a:cubicBezTo>
                      <a:cubicBezTo>
                        <a:pt x="5" y="31"/>
                        <a:pt x="6" y="40"/>
                        <a:pt x="6" y="49"/>
                      </a:cubicBezTo>
                      <a:cubicBezTo>
                        <a:pt x="6" y="49"/>
                        <a:pt x="6" y="50"/>
                        <a:pt x="7" y="50"/>
                      </a:cubicBezTo>
                      <a:cubicBezTo>
                        <a:pt x="16" y="50"/>
                        <a:pt x="25" y="49"/>
                        <a:pt x="34" y="49"/>
                      </a:cubicBezTo>
                      <a:cubicBezTo>
                        <a:pt x="42" y="48"/>
                        <a:pt x="51" y="48"/>
                        <a:pt x="60" y="47"/>
                      </a:cubicBezTo>
                      <a:cubicBezTo>
                        <a:pt x="77" y="46"/>
                        <a:pt x="95" y="42"/>
                        <a:pt x="112" y="42"/>
                      </a:cubicBezTo>
                      <a:cubicBezTo>
                        <a:pt x="113" y="42"/>
                        <a:pt x="113" y="42"/>
                        <a:pt x="113" y="42"/>
                      </a:cubicBezTo>
                      <a:cubicBezTo>
                        <a:pt x="112" y="41"/>
                        <a:pt x="111" y="40"/>
                        <a:pt x="111" y="40"/>
                      </a:cubicBezTo>
                      <a:cubicBezTo>
                        <a:pt x="110" y="39"/>
                        <a:pt x="110" y="40"/>
                        <a:pt x="110" y="40"/>
                      </a:cubicBezTo>
                      <a:cubicBezTo>
                        <a:pt x="112" y="42"/>
                        <a:pt x="108" y="41"/>
                        <a:pt x="106" y="42"/>
                      </a:cubicBezTo>
                      <a:cubicBezTo>
                        <a:pt x="103" y="42"/>
                        <a:pt x="99" y="42"/>
                        <a:pt x="96" y="42"/>
                      </a:cubicBezTo>
                      <a:cubicBezTo>
                        <a:pt x="90" y="43"/>
                        <a:pt x="84" y="44"/>
                        <a:pt x="78" y="45"/>
                      </a:cubicBezTo>
                      <a:cubicBezTo>
                        <a:pt x="64" y="47"/>
                        <a:pt x="51" y="47"/>
                        <a:pt x="38" y="48"/>
                      </a:cubicBezTo>
                      <a:cubicBezTo>
                        <a:pt x="31" y="48"/>
                        <a:pt x="25" y="48"/>
                        <a:pt x="19" y="49"/>
                      </a:cubicBezTo>
                      <a:cubicBezTo>
                        <a:pt x="16" y="49"/>
                        <a:pt x="12" y="49"/>
                        <a:pt x="9" y="49"/>
                      </a:cubicBezTo>
                      <a:cubicBezTo>
                        <a:pt x="6" y="49"/>
                        <a:pt x="7" y="41"/>
                        <a:pt x="7" y="39"/>
                      </a:cubicBezTo>
                      <a:cubicBezTo>
                        <a:pt x="6" y="33"/>
                        <a:pt x="6" y="26"/>
                        <a:pt x="5" y="20"/>
                      </a:cubicBezTo>
                      <a:cubicBezTo>
                        <a:pt x="4" y="14"/>
                        <a:pt x="1" y="7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0" name="Freeform 195"/>
                <p:cNvSpPr>
                  <a:spLocks/>
                </p:cNvSpPr>
                <p:nvPr/>
              </p:nvSpPr>
              <p:spPr bwMode="auto">
                <a:xfrm>
                  <a:off x="914400" y="2247901"/>
                  <a:ext cx="14288" cy="9525"/>
                </a:xfrm>
                <a:custGeom>
                  <a:avLst/>
                  <a:gdLst>
                    <a:gd name="T0" fmla="*/ 1 w 13"/>
                    <a:gd name="T1" fmla="*/ 9 h 9"/>
                    <a:gd name="T2" fmla="*/ 5 w 13"/>
                    <a:gd name="T3" fmla="*/ 1 h 9"/>
                    <a:gd name="T4" fmla="*/ 5 w 13"/>
                    <a:gd name="T5" fmla="*/ 1 h 9"/>
                    <a:gd name="T6" fmla="*/ 12 w 13"/>
                    <a:gd name="T7" fmla="*/ 9 h 9"/>
                    <a:gd name="T8" fmla="*/ 12 w 13"/>
                    <a:gd name="T9" fmla="*/ 8 h 9"/>
                    <a:gd name="T10" fmla="*/ 5 w 13"/>
                    <a:gd name="T11" fmla="*/ 0 h 9"/>
                    <a:gd name="T12" fmla="*/ 5 w 13"/>
                    <a:gd name="T13" fmla="*/ 0 h 9"/>
                    <a:gd name="T14" fmla="*/ 0 w 13"/>
                    <a:gd name="T15" fmla="*/ 8 h 9"/>
                    <a:gd name="T16" fmla="*/ 1 w 13"/>
                    <a:gd name="T1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9">
                      <a:moveTo>
                        <a:pt x="1" y="9"/>
                      </a:moveTo>
                      <a:cubicBezTo>
                        <a:pt x="2" y="6"/>
                        <a:pt x="4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8" y="3"/>
                        <a:pt x="10" y="6"/>
                        <a:pt x="12" y="9"/>
                      </a:cubicBezTo>
                      <a:cubicBezTo>
                        <a:pt x="12" y="9"/>
                        <a:pt x="13" y="9"/>
                        <a:pt x="12" y="8"/>
                      </a:cubicBezTo>
                      <a:cubicBezTo>
                        <a:pt x="10" y="5"/>
                        <a:pt x="8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3"/>
                        <a:pt x="1" y="5"/>
                        <a:pt x="0" y="8"/>
                      </a:cubicBezTo>
                      <a:cubicBezTo>
                        <a:pt x="0" y="9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1" name="Freeform 196"/>
                <p:cNvSpPr>
                  <a:spLocks/>
                </p:cNvSpPr>
                <p:nvPr/>
              </p:nvSpPr>
              <p:spPr bwMode="auto">
                <a:xfrm>
                  <a:off x="938213" y="2225676"/>
                  <a:ext cx="74613" cy="41275"/>
                </a:xfrm>
                <a:custGeom>
                  <a:avLst/>
                  <a:gdLst>
                    <a:gd name="T0" fmla="*/ 1 w 70"/>
                    <a:gd name="T1" fmla="*/ 39 h 40"/>
                    <a:gd name="T2" fmla="*/ 35 w 70"/>
                    <a:gd name="T3" fmla="*/ 29 h 40"/>
                    <a:gd name="T4" fmla="*/ 52 w 70"/>
                    <a:gd name="T5" fmla="*/ 18 h 40"/>
                    <a:gd name="T6" fmla="*/ 70 w 70"/>
                    <a:gd name="T7" fmla="*/ 2 h 40"/>
                    <a:gd name="T8" fmla="*/ 70 w 70"/>
                    <a:gd name="T9" fmla="*/ 1 h 40"/>
                    <a:gd name="T10" fmla="*/ 62 w 70"/>
                    <a:gd name="T11" fmla="*/ 4 h 40"/>
                    <a:gd name="T12" fmla="*/ 63 w 70"/>
                    <a:gd name="T13" fmla="*/ 4 h 40"/>
                    <a:gd name="T14" fmla="*/ 68 w 70"/>
                    <a:gd name="T15" fmla="*/ 3 h 40"/>
                    <a:gd name="T16" fmla="*/ 67 w 70"/>
                    <a:gd name="T17" fmla="*/ 9 h 40"/>
                    <a:gd name="T18" fmla="*/ 68 w 70"/>
                    <a:gd name="T19" fmla="*/ 9 h 40"/>
                    <a:gd name="T20" fmla="*/ 69 w 70"/>
                    <a:gd name="T21" fmla="*/ 1 h 40"/>
                    <a:gd name="T22" fmla="*/ 69 w 70"/>
                    <a:gd name="T23" fmla="*/ 1 h 40"/>
                    <a:gd name="T24" fmla="*/ 64 w 70"/>
                    <a:gd name="T25" fmla="*/ 3 h 40"/>
                    <a:gd name="T26" fmla="*/ 64 w 70"/>
                    <a:gd name="T27" fmla="*/ 4 h 40"/>
                    <a:gd name="T28" fmla="*/ 68 w 70"/>
                    <a:gd name="T29" fmla="*/ 2 h 40"/>
                    <a:gd name="T30" fmla="*/ 62 w 70"/>
                    <a:gd name="T31" fmla="*/ 8 h 40"/>
                    <a:gd name="T32" fmla="*/ 43 w 70"/>
                    <a:gd name="T33" fmla="*/ 24 h 40"/>
                    <a:gd name="T34" fmla="*/ 21 w 70"/>
                    <a:gd name="T35" fmla="*/ 34 h 40"/>
                    <a:gd name="T36" fmla="*/ 1 w 70"/>
                    <a:gd name="T37" fmla="*/ 38 h 40"/>
                    <a:gd name="T38" fmla="*/ 1 w 70"/>
                    <a:gd name="T39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40">
                      <a:moveTo>
                        <a:pt x="1" y="39"/>
                      </a:moveTo>
                      <a:cubicBezTo>
                        <a:pt x="13" y="40"/>
                        <a:pt x="25" y="33"/>
                        <a:pt x="35" y="29"/>
                      </a:cubicBezTo>
                      <a:cubicBezTo>
                        <a:pt x="41" y="26"/>
                        <a:pt x="47" y="22"/>
                        <a:pt x="52" y="18"/>
                      </a:cubicBezTo>
                      <a:cubicBezTo>
                        <a:pt x="59" y="13"/>
                        <a:pt x="64" y="7"/>
                        <a:pt x="70" y="2"/>
                      </a:cubicBezTo>
                      <a:cubicBezTo>
                        <a:pt x="70" y="2"/>
                        <a:pt x="70" y="1"/>
                        <a:pt x="70" y="1"/>
                      </a:cubicBezTo>
                      <a:cubicBezTo>
                        <a:pt x="67" y="2"/>
                        <a:pt x="65" y="3"/>
                        <a:pt x="62" y="4"/>
                      </a:cubicBezTo>
                      <a:cubicBezTo>
                        <a:pt x="62" y="4"/>
                        <a:pt x="62" y="5"/>
                        <a:pt x="63" y="4"/>
                      </a:cubicBezTo>
                      <a:cubicBezTo>
                        <a:pt x="63" y="4"/>
                        <a:pt x="68" y="2"/>
                        <a:pt x="68" y="3"/>
                      </a:cubicBezTo>
                      <a:cubicBezTo>
                        <a:pt x="68" y="5"/>
                        <a:pt x="67" y="7"/>
                        <a:pt x="67" y="9"/>
                      </a:cubicBezTo>
                      <a:cubicBezTo>
                        <a:pt x="67" y="9"/>
                        <a:pt x="68" y="9"/>
                        <a:pt x="68" y="9"/>
                      </a:cubicBezTo>
                      <a:cubicBezTo>
                        <a:pt x="68" y="6"/>
                        <a:pt x="69" y="4"/>
                        <a:pt x="69" y="1"/>
                      </a:cubicBezTo>
                      <a:cubicBezTo>
                        <a:pt x="69" y="1"/>
                        <a:pt x="69" y="0"/>
                        <a:pt x="69" y="1"/>
                      </a:cubicBezTo>
                      <a:cubicBezTo>
                        <a:pt x="67" y="1"/>
                        <a:pt x="66" y="2"/>
                        <a:pt x="64" y="3"/>
                      </a:cubicBezTo>
                      <a:cubicBezTo>
                        <a:pt x="64" y="3"/>
                        <a:pt x="64" y="4"/>
                        <a:pt x="64" y="4"/>
                      </a:cubicBezTo>
                      <a:cubicBezTo>
                        <a:pt x="66" y="3"/>
                        <a:pt x="67" y="3"/>
                        <a:pt x="68" y="2"/>
                      </a:cubicBezTo>
                      <a:cubicBezTo>
                        <a:pt x="66" y="4"/>
                        <a:pt x="64" y="6"/>
                        <a:pt x="62" y="8"/>
                      </a:cubicBezTo>
                      <a:cubicBezTo>
                        <a:pt x="56" y="14"/>
                        <a:pt x="50" y="19"/>
                        <a:pt x="43" y="24"/>
                      </a:cubicBezTo>
                      <a:cubicBezTo>
                        <a:pt x="36" y="28"/>
                        <a:pt x="28" y="31"/>
                        <a:pt x="21" y="34"/>
                      </a:cubicBezTo>
                      <a:cubicBezTo>
                        <a:pt x="15" y="36"/>
                        <a:pt x="8" y="39"/>
                        <a:pt x="1" y="38"/>
                      </a:cubicBezTo>
                      <a:cubicBezTo>
                        <a:pt x="0" y="38"/>
                        <a:pt x="0" y="39"/>
                        <a:pt x="1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2" name="Freeform 200"/>
                <p:cNvSpPr>
                  <a:spLocks/>
                </p:cNvSpPr>
                <p:nvPr/>
              </p:nvSpPr>
              <p:spPr bwMode="auto">
                <a:xfrm>
                  <a:off x="911225" y="2563813"/>
                  <a:ext cx="92075" cy="104775"/>
                </a:xfrm>
                <a:custGeom>
                  <a:avLst/>
                  <a:gdLst>
                    <a:gd name="T0" fmla="*/ 3 w 87"/>
                    <a:gd name="T1" fmla="*/ 8 h 98"/>
                    <a:gd name="T2" fmla="*/ 3 w 87"/>
                    <a:gd name="T3" fmla="*/ 95 h 98"/>
                    <a:gd name="T4" fmla="*/ 5 w 87"/>
                    <a:gd name="T5" fmla="*/ 97 h 98"/>
                    <a:gd name="T6" fmla="*/ 76 w 87"/>
                    <a:gd name="T7" fmla="*/ 93 h 98"/>
                    <a:gd name="T8" fmla="*/ 78 w 87"/>
                    <a:gd name="T9" fmla="*/ 92 h 98"/>
                    <a:gd name="T10" fmla="*/ 80 w 87"/>
                    <a:gd name="T11" fmla="*/ 39 h 98"/>
                    <a:gd name="T12" fmla="*/ 78 w 87"/>
                    <a:gd name="T13" fmla="*/ 6 h 98"/>
                    <a:gd name="T14" fmla="*/ 51 w 87"/>
                    <a:gd name="T15" fmla="*/ 4 h 98"/>
                    <a:gd name="T16" fmla="*/ 2 w 87"/>
                    <a:gd name="T17" fmla="*/ 7 h 98"/>
                    <a:gd name="T18" fmla="*/ 2 w 87"/>
                    <a:gd name="T19" fmla="*/ 10 h 98"/>
                    <a:gd name="T20" fmla="*/ 65 w 87"/>
                    <a:gd name="T21" fmla="*/ 6 h 98"/>
                    <a:gd name="T22" fmla="*/ 76 w 87"/>
                    <a:gd name="T23" fmla="*/ 87 h 98"/>
                    <a:gd name="T24" fmla="*/ 47 w 87"/>
                    <a:gd name="T25" fmla="*/ 91 h 98"/>
                    <a:gd name="T26" fmla="*/ 6 w 87"/>
                    <a:gd name="T27" fmla="*/ 89 h 98"/>
                    <a:gd name="T28" fmla="*/ 6 w 87"/>
                    <a:gd name="T29" fmla="*/ 8 h 98"/>
                    <a:gd name="T30" fmla="*/ 3 w 87"/>
                    <a:gd name="T31" fmla="*/ 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98">
                      <a:moveTo>
                        <a:pt x="3" y="8"/>
                      </a:moveTo>
                      <a:cubicBezTo>
                        <a:pt x="3" y="37"/>
                        <a:pt x="3" y="66"/>
                        <a:pt x="3" y="95"/>
                      </a:cubicBezTo>
                      <a:cubicBezTo>
                        <a:pt x="3" y="96"/>
                        <a:pt x="4" y="97"/>
                        <a:pt x="5" y="97"/>
                      </a:cubicBezTo>
                      <a:cubicBezTo>
                        <a:pt x="28" y="97"/>
                        <a:pt x="52" y="90"/>
                        <a:pt x="76" y="93"/>
                      </a:cubicBezTo>
                      <a:cubicBezTo>
                        <a:pt x="77" y="93"/>
                        <a:pt x="78" y="93"/>
                        <a:pt x="78" y="92"/>
                      </a:cubicBezTo>
                      <a:cubicBezTo>
                        <a:pt x="80" y="74"/>
                        <a:pt x="80" y="56"/>
                        <a:pt x="80" y="39"/>
                      </a:cubicBezTo>
                      <a:cubicBezTo>
                        <a:pt x="80" y="32"/>
                        <a:pt x="83" y="11"/>
                        <a:pt x="78" y="6"/>
                      </a:cubicBezTo>
                      <a:cubicBezTo>
                        <a:pt x="71" y="0"/>
                        <a:pt x="58" y="3"/>
                        <a:pt x="51" y="4"/>
                      </a:cubicBezTo>
                      <a:cubicBezTo>
                        <a:pt x="35" y="6"/>
                        <a:pt x="18" y="7"/>
                        <a:pt x="2" y="7"/>
                      </a:cubicBezTo>
                      <a:cubicBezTo>
                        <a:pt x="0" y="7"/>
                        <a:pt x="0" y="10"/>
                        <a:pt x="2" y="10"/>
                      </a:cubicBezTo>
                      <a:cubicBezTo>
                        <a:pt x="23" y="10"/>
                        <a:pt x="44" y="7"/>
                        <a:pt x="65" y="6"/>
                      </a:cubicBezTo>
                      <a:cubicBezTo>
                        <a:pt x="87" y="5"/>
                        <a:pt x="76" y="75"/>
                        <a:pt x="76" y="87"/>
                      </a:cubicBezTo>
                      <a:cubicBezTo>
                        <a:pt x="75" y="91"/>
                        <a:pt x="51" y="90"/>
                        <a:pt x="47" y="91"/>
                      </a:cubicBezTo>
                      <a:cubicBezTo>
                        <a:pt x="42" y="91"/>
                        <a:pt x="6" y="98"/>
                        <a:pt x="6" y="89"/>
                      </a:cubicBezTo>
                      <a:cubicBezTo>
                        <a:pt x="5" y="62"/>
                        <a:pt x="6" y="35"/>
                        <a:pt x="6" y="8"/>
                      </a:cubicBezTo>
                      <a:cubicBezTo>
                        <a:pt x="6" y="6"/>
                        <a:pt x="3" y="6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3" name="Freeform 201"/>
                <p:cNvSpPr>
                  <a:spLocks/>
                </p:cNvSpPr>
                <p:nvPr/>
              </p:nvSpPr>
              <p:spPr bwMode="auto">
                <a:xfrm>
                  <a:off x="919163" y="2576513"/>
                  <a:ext cx="66675" cy="71438"/>
                </a:xfrm>
                <a:custGeom>
                  <a:avLst/>
                  <a:gdLst>
                    <a:gd name="T0" fmla="*/ 6 w 63"/>
                    <a:gd name="T1" fmla="*/ 5 h 68"/>
                    <a:gd name="T2" fmla="*/ 6 w 63"/>
                    <a:gd name="T3" fmla="*/ 4 h 68"/>
                    <a:gd name="T4" fmla="*/ 4 w 63"/>
                    <a:gd name="T5" fmla="*/ 4 h 68"/>
                    <a:gd name="T6" fmla="*/ 2 w 63"/>
                    <a:gd name="T7" fmla="*/ 62 h 68"/>
                    <a:gd name="T8" fmla="*/ 3 w 63"/>
                    <a:gd name="T9" fmla="*/ 63 h 68"/>
                    <a:gd name="T10" fmla="*/ 29 w 63"/>
                    <a:gd name="T11" fmla="*/ 63 h 68"/>
                    <a:gd name="T12" fmla="*/ 59 w 63"/>
                    <a:gd name="T13" fmla="*/ 66 h 68"/>
                    <a:gd name="T14" fmla="*/ 60 w 63"/>
                    <a:gd name="T15" fmla="*/ 65 h 68"/>
                    <a:gd name="T16" fmla="*/ 60 w 63"/>
                    <a:gd name="T17" fmla="*/ 22 h 68"/>
                    <a:gd name="T18" fmla="*/ 60 w 63"/>
                    <a:gd name="T19" fmla="*/ 3 h 68"/>
                    <a:gd name="T20" fmla="*/ 46 w 63"/>
                    <a:gd name="T21" fmla="*/ 1 h 68"/>
                    <a:gd name="T22" fmla="*/ 2 w 63"/>
                    <a:gd name="T23" fmla="*/ 2 h 68"/>
                    <a:gd name="T24" fmla="*/ 2 w 63"/>
                    <a:gd name="T25" fmla="*/ 5 h 68"/>
                    <a:gd name="T26" fmla="*/ 3 w 63"/>
                    <a:gd name="T27" fmla="*/ 5 h 68"/>
                    <a:gd name="T28" fmla="*/ 3 w 63"/>
                    <a:gd name="T29" fmla="*/ 2 h 68"/>
                    <a:gd name="T30" fmla="*/ 2 w 63"/>
                    <a:gd name="T31" fmla="*/ 2 h 68"/>
                    <a:gd name="T32" fmla="*/ 2 w 63"/>
                    <a:gd name="T33" fmla="*/ 5 h 68"/>
                    <a:gd name="T34" fmla="*/ 50 w 63"/>
                    <a:gd name="T35" fmla="*/ 4 h 68"/>
                    <a:gd name="T36" fmla="*/ 57 w 63"/>
                    <a:gd name="T37" fmla="*/ 22 h 68"/>
                    <a:gd name="T38" fmla="*/ 58 w 63"/>
                    <a:gd name="T39" fmla="*/ 55 h 68"/>
                    <a:gd name="T40" fmla="*/ 38 w 63"/>
                    <a:gd name="T41" fmla="*/ 61 h 68"/>
                    <a:gd name="T42" fmla="*/ 12 w 63"/>
                    <a:gd name="T43" fmla="*/ 60 h 68"/>
                    <a:gd name="T44" fmla="*/ 4 w 63"/>
                    <a:gd name="T45" fmla="*/ 38 h 68"/>
                    <a:gd name="T46" fmla="*/ 6 w 63"/>
                    <a:gd name="T47" fmla="*/ 4 h 68"/>
                    <a:gd name="T48" fmla="*/ 4 w 63"/>
                    <a:gd name="T49" fmla="*/ 4 h 68"/>
                    <a:gd name="T50" fmla="*/ 4 w 63"/>
                    <a:gd name="T51" fmla="*/ 5 h 68"/>
                    <a:gd name="T52" fmla="*/ 6 w 63"/>
                    <a:gd name="T53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3" h="68">
                      <a:moveTo>
                        <a:pt x="6" y="5"/>
                      </a:moveTo>
                      <a:cubicBezTo>
                        <a:pt x="6" y="5"/>
                        <a:pt x="6" y="5"/>
                        <a:pt x="6" y="4"/>
                      </a:cubicBezTo>
                      <a:cubicBezTo>
                        <a:pt x="6" y="2"/>
                        <a:pt x="4" y="2"/>
                        <a:pt x="4" y="4"/>
                      </a:cubicBezTo>
                      <a:cubicBezTo>
                        <a:pt x="3" y="24"/>
                        <a:pt x="0" y="43"/>
                        <a:pt x="2" y="62"/>
                      </a:cubicBezTo>
                      <a:cubicBezTo>
                        <a:pt x="2" y="63"/>
                        <a:pt x="2" y="63"/>
                        <a:pt x="3" y="63"/>
                      </a:cubicBezTo>
                      <a:cubicBezTo>
                        <a:pt x="12" y="63"/>
                        <a:pt x="20" y="62"/>
                        <a:pt x="29" y="63"/>
                      </a:cubicBezTo>
                      <a:cubicBezTo>
                        <a:pt x="39" y="63"/>
                        <a:pt x="49" y="66"/>
                        <a:pt x="59" y="66"/>
                      </a:cubicBezTo>
                      <a:cubicBezTo>
                        <a:pt x="59" y="66"/>
                        <a:pt x="60" y="66"/>
                        <a:pt x="60" y="65"/>
                      </a:cubicBezTo>
                      <a:cubicBezTo>
                        <a:pt x="61" y="50"/>
                        <a:pt x="61" y="36"/>
                        <a:pt x="60" y="22"/>
                      </a:cubicBezTo>
                      <a:cubicBezTo>
                        <a:pt x="60" y="18"/>
                        <a:pt x="63" y="6"/>
                        <a:pt x="60" y="3"/>
                      </a:cubicBezTo>
                      <a:cubicBezTo>
                        <a:pt x="57" y="0"/>
                        <a:pt x="50" y="1"/>
                        <a:pt x="46" y="1"/>
                      </a:cubicBezTo>
                      <a:cubicBezTo>
                        <a:pt x="32" y="1"/>
                        <a:pt x="17" y="1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5" y="5"/>
                        <a:pt x="5" y="2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18" y="4"/>
                        <a:pt x="34" y="4"/>
                        <a:pt x="50" y="4"/>
                      </a:cubicBezTo>
                      <a:cubicBezTo>
                        <a:pt x="60" y="4"/>
                        <a:pt x="57" y="15"/>
                        <a:pt x="57" y="22"/>
                      </a:cubicBezTo>
                      <a:cubicBezTo>
                        <a:pt x="57" y="33"/>
                        <a:pt x="58" y="44"/>
                        <a:pt x="58" y="55"/>
                      </a:cubicBezTo>
                      <a:cubicBezTo>
                        <a:pt x="57" y="68"/>
                        <a:pt x="47" y="62"/>
                        <a:pt x="38" y="61"/>
                      </a:cubicBezTo>
                      <a:cubicBezTo>
                        <a:pt x="29" y="60"/>
                        <a:pt x="20" y="59"/>
                        <a:pt x="12" y="60"/>
                      </a:cubicBezTo>
                      <a:cubicBezTo>
                        <a:pt x="0" y="61"/>
                        <a:pt x="4" y="45"/>
                        <a:pt x="4" y="38"/>
                      </a:cubicBezTo>
                      <a:cubicBezTo>
                        <a:pt x="5" y="27"/>
                        <a:pt x="6" y="16"/>
                        <a:pt x="6" y="4"/>
                      </a:cubicBezTo>
                      <a:cubicBezTo>
                        <a:pt x="6" y="4"/>
                        <a:pt x="5" y="4"/>
                        <a:pt x="4" y="4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7"/>
                        <a:pt x="6" y="7"/>
                        <a:pt x="6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4" name="Freeform 202"/>
                <p:cNvSpPr>
                  <a:spLocks/>
                </p:cNvSpPr>
                <p:nvPr/>
              </p:nvSpPr>
              <p:spPr bwMode="auto">
                <a:xfrm>
                  <a:off x="944563" y="2646363"/>
                  <a:ext cx="15875" cy="14288"/>
                </a:xfrm>
                <a:custGeom>
                  <a:avLst/>
                  <a:gdLst>
                    <a:gd name="T0" fmla="*/ 8 w 15"/>
                    <a:gd name="T1" fmla="*/ 10 h 13"/>
                    <a:gd name="T2" fmla="*/ 3 w 15"/>
                    <a:gd name="T3" fmla="*/ 7 h 13"/>
                    <a:gd name="T4" fmla="*/ 5 w 15"/>
                    <a:gd name="T5" fmla="*/ 3 h 13"/>
                    <a:gd name="T6" fmla="*/ 9 w 15"/>
                    <a:gd name="T7" fmla="*/ 3 h 13"/>
                    <a:gd name="T8" fmla="*/ 11 w 15"/>
                    <a:gd name="T9" fmla="*/ 6 h 13"/>
                    <a:gd name="T10" fmla="*/ 5 w 15"/>
                    <a:gd name="T11" fmla="*/ 10 h 13"/>
                    <a:gd name="T12" fmla="*/ 5 w 15"/>
                    <a:gd name="T13" fmla="*/ 12 h 13"/>
                    <a:gd name="T14" fmla="*/ 14 w 15"/>
                    <a:gd name="T15" fmla="*/ 6 h 13"/>
                    <a:gd name="T16" fmla="*/ 12 w 15"/>
                    <a:gd name="T17" fmla="*/ 1 h 13"/>
                    <a:gd name="T18" fmla="*/ 6 w 15"/>
                    <a:gd name="T19" fmla="*/ 0 h 13"/>
                    <a:gd name="T20" fmla="*/ 0 w 15"/>
                    <a:gd name="T21" fmla="*/ 7 h 13"/>
                    <a:gd name="T22" fmla="*/ 8 w 15"/>
                    <a:gd name="T23" fmla="*/ 12 h 13"/>
                    <a:gd name="T24" fmla="*/ 8 w 15"/>
                    <a:gd name="T25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6" y="10"/>
                        <a:pt x="4" y="9"/>
                        <a:pt x="3" y="7"/>
                      </a:cubicBezTo>
                      <a:cubicBezTo>
                        <a:pt x="3" y="5"/>
                        <a:pt x="4" y="4"/>
                        <a:pt x="5" y="3"/>
                      </a:cubicBezTo>
                      <a:cubicBezTo>
                        <a:pt x="7" y="3"/>
                        <a:pt x="8" y="2"/>
                        <a:pt x="9" y="3"/>
                      </a:cubicBezTo>
                      <a:cubicBezTo>
                        <a:pt x="11" y="3"/>
                        <a:pt x="11" y="5"/>
                        <a:pt x="11" y="6"/>
                      </a:cubicBezTo>
                      <a:cubicBezTo>
                        <a:pt x="12" y="9"/>
                        <a:pt x="8" y="10"/>
                        <a:pt x="5" y="10"/>
                      </a:cubicBezTo>
                      <a:cubicBezTo>
                        <a:pt x="3" y="10"/>
                        <a:pt x="3" y="13"/>
                        <a:pt x="5" y="12"/>
                      </a:cubicBezTo>
                      <a:cubicBezTo>
                        <a:pt x="9" y="12"/>
                        <a:pt x="14" y="11"/>
                        <a:pt x="14" y="6"/>
                      </a:cubicBezTo>
                      <a:cubicBezTo>
                        <a:pt x="15" y="4"/>
                        <a:pt x="14" y="2"/>
                        <a:pt x="12" y="1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3" y="1"/>
                        <a:pt x="0" y="4"/>
                        <a:pt x="0" y="7"/>
                      </a:cubicBezTo>
                      <a:cubicBezTo>
                        <a:pt x="1" y="11"/>
                        <a:pt x="5" y="13"/>
                        <a:pt x="8" y="12"/>
                      </a:cubicBezTo>
                      <a:cubicBezTo>
                        <a:pt x="10" y="12"/>
                        <a:pt x="10" y="10"/>
                        <a:pt x="8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5" name="Freeform 203"/>
                <p:cNvSpPr>
                  <a:spLocks/>
                </p:cNvSpPr>
                <p:nvPr/>
              </p:nvSpPr>
              <p:spPr bwMode="auto">
                <a:xfrm>
                  <a:off x="981075" y="2128838"/>
                  <a:ext cx="60325" cy="49213"/>
                </a:xfrm>
                <a:custGeom>
                  <a:avLst/>
                  <a:gdLst>
                    <a:gd name="T0" fmla="*/ 7 w 57"/>
                    <a:gd name="T1" fmla="*/ 29 h 46"/>
                    <a:gd name="T2" fmla="*/ 5 w 57"/>
                    <a:gd name="T3" fmla="*/ 13 h 46"/>
                    <a:gd name="T4" fmla="*/ 9 w 57"/>
                    <a:gd name="T5" fmla="*/ 5 h 46"/>
                    <a:gd name="T6" fmla="*/ 18 w 57"/>
                    <a:gd name="T7" fmla="*/ 5 h 46"/>
                    <a:gd name="T8" fmla="*/ 37 w 57"/>
                    <a:gd name="T9" fmla="*/ 7 h 46"/>
                    <a:gd name="T10" fmla="*/ 46 w 57"/>
                    <a:gd name="T11" fmla="*/ 7 h 46"/>
                    <a:gd name="T12" fmla="*/ 51 w 57"/>
                    <a:gd name="T13" fmla="*/ 18 h 46"/>
                    <a:gd name="T14" fmla="*/ 49 w 57"/>
                    <a:gd name="T15" fmla="*/ 30 h 46"/>
                    <a:gd name="T16" fmla="*/ 42 w 57"/>
                    <a:gd name="T17" fmla="*/ 31 h 46"/>
                    <a:gd name="T18" fmla="*/ 43 w 57"/>
                    <a:gd name="T19" fmla="*/ 45 h 46"/>
                    <a:gd name="T20" fmla="*/ 45 w 57"/>
                    <a:gd name="T21" fmla="*/ 43 h 46"/>
                    <a:gd name="T22" fmla="*/ 36 w 57"/>
                    <a:gd name="T23" fmla="*/ 31 h 46"/>
                    <a:gd name="T24" fmla="*/ 34 w 57"/>
                    <a:gd name="T25" fmla="*/ 30 h 46"/>
                    <a:gd name="T26" fmla="*/ 6 w 57"/>
                    <a:gd name="T27" fmla="*/ 29 h 46"/>
                    <a:gd name="T28" fmla="*/ 5 w 57"/>
                    <a:gd name="T29" fmla="*/ 32 h 46"/>
                    <a:gd name="T30" fmla="*/ 27 w 57"/>
                    <a:gd name="T31" fmla="*/ 32 h 46"/>
                    <a:gd name="T32" fmla="*/ 43 w 57"/>
                    <a:gd name="T33" fmla="*/ 45 h 46"/>
                    <a:gd name="T34" fmla="*/ 45 w 57"/>
                    <a:gd name="T35" fmla="*/ 43 h 46"/>
                    <a:gd name="T36" fmla="*/ 53 w 57"/>
                    <a:gd name="T37" fmla="*/ 33 h 46"/>
                    <a:gd name="T38" fmla="*/ 54 w 57"/>
                    <a:gd name="T39" fmla="*/ 31 h 46"/>
                    <a:gd name="T40" fmla="*/ 52 w 57"/>
                    <a:gd name="T41" fmla="*/ 5 h 46"/>
                    <a:gd name="T42" fmla="*/ 44 w 57"/>
                    <a:gd name="T43" fmla="*/ 4 h 46"/>
                    <a:gd name="T44" fmla="*/ 21 w 57"/>
                    <a:gd name="T45" fmla="*/ 2 h 46"/>
                    <a:gd name="T46" fmla="*/ 2 w 57"/>
                    <a:gd name="T47" fmla="*/ 6 h 46"/>
                    <a:gd name="T48" fmla="*/ 4 w 57"/>
                    <a:gd name="T49" fmla="*/ 31 h 46"/>
                    <a:gd name="T50" fmla="*/ 7 w 57"/>
                    <a:gd name="T51" fmla="*/ 2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7" h="46">
                      <a:moveTo>
                        <a:pt x="7" y="29"/>
                      </a:moveTo>
                      <a:cubicBezTo>
                        <a:pt x="4" y="24"/>
                        <a:pt x="5" y="18"/>
                        <a:pt x="5" y="13"/>
                      </a:cubicBezTo>
                      <a:cubicBezTo>
                        <a:pt x="5" y="10"/>
                        <a:pt x="4" y="6"/>
                        <a:pt x="9" y="5"/>
                      </a:cubicBezTo>
                      <a:cubicBezTo>
                        <a:pt x="12" y="5"/>
                        <a:pt x="15" y="5"/>
                        <a:pt x="18" y="5"/>
                      </a:cubicBezTo>
                      <a:cubicBezTo>
                        <a:pt x="24" y="5"/>
                        <a:pt x="31" y="6"/>
                        <a:pt x="37" y="7"/>
                      </a:cubicBezTo>
                      <a:cubicBezTo>
                        <a:pt x="40" y="7"/>
                        <a:pt x="43" y="7"/>
                        <a:pt x="46" y="7"/>
                      </a:cubicBezTo>
                      <a:cubicBezTo>
                        <a:pt x="53" y="7"/>
                        <a:pt x="52" y="15"/>
                        <a:pt x="51" y="18"/>
                      </a:cubicBezTo>
                      <a:cubicBezTo>
                        <a:pt x="51" y="21"/>
                        <a:pt x="53" y="30"/>
                        <a:pt x="49" y="30"/>
                      </a:cubicBezTo>
                      <a:cubicBezTo>
                        <a:pt x="48" y="30"/>
                        <a:pt x="43" y="30"/>
                        <a:pt x="42" y="31"/>
                      </a:cubicBezTo>
                      <a:cubicBezTo>
                        <a:pt x="37" y="36"/>
                        <a:pt x="40" y="41"/>
                        <a:pt x="43" y="45"/>
                      </a:cubicBezTo>
                      <a:cubicBezTo>
                        <a:pt x="44" y="44"/>
                        <a:pt x="44" y="43"/>
                        <a:pt x="45" y="43"/>
                      </a:cubicBezTo>
                      <a:cubicBezTo>
                        <a:pt x="40" y="40"/>
                        <a:pt x="37" y="36"/>
                        <a:pt x="36" y="31"/>
                      </a:cubicBezTo>
                      <a:cubicBezTo>
                        <a:pt x="35" y="30"/>
                        <a:pt x="35" y="30"/>
                        <a:pt x="34" y="30"/>
                      </a:cubicBezTo>
                      <a:cubicBezTo>
                        <a:pt x="25" y="29"/>
                        <a:pt x="15" y="32"/>
                        <a:pt x="6" y="29"/>
                      </a:cubicBezTo>
                      <a:cubicBezTo>
                        <a:pt x="4" y="28"/>
                        <a:pt x="3" y="31"/>
                        <a:pt x="5" y="32"/>
                      </a:cubicBezTo>
                      <a:cubicBezTo>
                        <a:pt x="12" y="34"/>
                        <a:pt x="20" y="33"/>
                        <a:pt x="27" y="32"/>
                      </a:cubicBezTo>
                      <a:cubicBezTo>
                        <a:pt x="34" y="32"/>
                        <a:pt x="38" y="41"/>
                        <a:pt x="43" y="45"/>
                      </a:cubicBezTo>
                      <a:cubicBezTo>
                        <a:pt x="45" y="46"/>
                        <a:pt x="46" y="44"/>
                        <a:pt x="45" y="43"/>
                      </a:cubicBezTo>
                      <a:cubicBezTo>
                        <a:pt x="36" y="32"/>
                        <a:pt x="49" y="33"/>
                        <a:pt x="53" y="33"/>
                      </a:cubicBezTo>
                      <a:cubicBezTo>
                        <a:pt x="54" y="33"/>
                        <a:pt x="54" y="32"/>
                        <a:pt x="54" y="31"/>
                      </a:cubicBezTo>
                      <a:cubicBezTo>
                        <a:pt x="54" y="24"/>
                        <a:pt x="57" y="12"/>
                        <a:pt x="52" y="5"/>
                      </a:cubicBezTo>
                      <a:cubicBezTo>
                        <a:pt x="50" y="4"/>
                        <a:pt x="45" y="4"/>
                        <a:pt x="44" y="4"/>
                      </a:cubicBezTo>
                      <a:cubicBezTo>
                        <a:pt x="36" y="4"/>
                        <a:pt x="29" y="3"/>
                        <a:pt x="21" y="2"/>
                      </a:cubicBezTo>
                      <a:cubicBezTo>
                        <a:pt x="17" y="2"/>
                        <a:pt x="3" y="0"/>
                        <a:pt x="2" y="6"/>
                      </a:cubicBezTo>
                      <a:cubicBezTo>
                        <a:pt x="0" y="13"/>
                        <a:pt x="1" y="24"/>
                        <a:pt x="4" y="31"/>
                      </a:cubicBezTo>
                      <a:cubicBezTo>
                        <a:pt x="5" y="32"/>
                        <a:pt x="8" y="31"/>
                        <a:pt x="7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6" name="Freeform 204"/>
                <p:cNvSpPr>
                  <a:spLocks/>
                </p:cNvSpPr>
                <p:nvPr/>
              </p:nvSpPr>
              <p:spPr bwMode="auto">
                <a:xfrm>
                  <a:off x="1030288" y="2227263"/>
                  <a:ext cx="30163" cy="36513"/>
                </a:xfrm>
                <a:custGeom>
                  <a:avLst/>
                  <a:gdLst>
                    <a:gd name="T0" fmla="*/ 26 w 28"/>
                    <a:gd name="T1" fmla="*/ 3 h 34"/>
                    <a:gd name="T2" fmla="*/ 8 w 28"/>
                    <a:gd name="T3" fmla="*/ 3 h 34"/>
                    <a:gd name="T4" fmla="*/ 3 w 28"/>
                    <a:gd name="T5" fmla="*/ 12 h 34"/>
                    <a:gd name="T6" fmla="*/ 17 w 28"/>
                    <a:gd name="T7" fmla="*/ 19 h 34"/>
                    <a:gd name="T8" fmla="*/ 13 w 28"/>
                    <a:gd name="T9" fmla="*/ 30 h 34"/>
                    <a:gd name="T10" fmla="*/ 3 w 28"/>
                    <a:gd name="T11" fmla="*/ 19 h 34"/>
                    <a:gd name="T12" fmla="*/ 0 w 28"/>
                    <a:gd name="T13" fmla="*/ 19 h 34"/>
                    <a:gd name="T14" fmla="*/ 11 w 28"/>
                    <a:gd name="T15" fmla="*/ 33 h 34"/>
                    <a:gd name="T16" fmla="*/ 24 w 28"/>
                    <a:gd name="T17" fmla="*/ 24 h 34"/>
                    <a:gd name="T18" fmla="*/ 11 w 28"/>
                    <a:gd name="T19" fmla="*/ 13 h 34"/>
                    <a:gd name="T20" fmla="*/ 6 w 28"/>
                    <a:gd name="T21" fmla="*/ 12 h 34"/>
                    <a:gd name="T22" fmla="*/ 13 w 28"/>
                    <a:gd name="T23" fmla="*/ 4 h 34"/>
                    <a:gd name="T24" fmla="*/ 26 w 28"/>
                    <a:gd name="T25" fmla="*/ 6 h 34"/>
                    <a:gd name="T26" fmla="*/ 26 w 28"/>
                    <a:gd name="T2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4">
                      <a:moveTo>
                        <a:pt x="26" y="3"/>
                      </a:moveTo>
                      <a:cubicBezTo>
                        <a:pt x="20" y="2"/>
                        <a:pt x="14" y="0"/>
                        <a:pt x="8" y="3"/>
                      </a:cubicBezTo>
                      <a:cubicBezTo>
                        <a:pt x="4" y="4"/>
                        <a:pt x="0" y="8"/>
                        <a:pt x="3" y="12"/>
                      </a:cubicBezTo>
                      <a:cubicBezTo>
                        <a:pt x="6" y="16"/>
                        <a:pt x="13" y="16"/>
                        <a:pt x="17" y="19"/>
                      </a:cubicBezTo>
                      <a:cubicBezTo>
                        <a:pt x="24" y="23"/>
                        <a:pt x="20" y="30"/>
                        <a:pt x="13" y="30"/>
                      </a:cubicBezTo>
                      <a:cubicBezTo>
                        <a:pt x="6" y="31"/>
                        <a:pt x="3" y="25"/>
                        <a:pt x="3" y="19"/>
                      </a:cubicBezTo>
                      <a:cubicBezTo>
                        <a:pt x="3" y="17"/>
                        <a:pt x="0" y="17"/>
                        <a:pt x="0" y="19"/>
                      </a:cubicBezTo>
                      <a:cubicBezTo>
                        <a:pt x="0" y="26"/>
                        <a:pt x="4" y="32"/>
                        <a:pt x="11" y="33"/>
                      </a:cubicBezTo>
                      <a:cubicBezTo>
                        <a:pt x="17" y="34"/>
                        <a:pt x="24" y="30"/>
                        <a:pt x="24" y="24"/>
                      </a:cubicBezTo>
                      <a:cubicBezTo>
                        <a:pt x="23" y="17"/>
                        <a:pt x="16" y="15"/>
                        <a:pt x="11" y="13"/>
                      </a:cubicBezTo>
                      <a:cubicBezTo>
                        <a:pt x="9" y="13"/>
                        <a:pt x="8" y="12"/>
                        <a:pt x="6" y="12"/>
                      </a:cubicBezTo>
                      <a:cubicBezTo>
                        <a:pt x="1" y="8"/>
                        <a:pt x="10" y="5"/>
                        <a:pt x="13" y="4"/>
                      </a:cubicBezTo>
                      <a:cubicBezTo>
                        <a:pt x="17" y="4"/>
                        <a:pt x="22" y="5"/>
                        <a:pt x="26" y="6"/>
                      </a:cubicBezTo>
                      <a:cubicBezTo>
                        <a:pt x="28" y="6"/>
                        <a:pt x="28" y="3"/>
                        <a:pt x="2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7" name="Freeform 205"/>
                <p:cNvSpPr>
                  <a:spLocks/>
                </p:cNvSpPr>
                <p:nvPr/>
              </p:nvSpPr>
              <p:spPr bwMode="auto">
                <a:xfrm>
                  <a:off x="1041400" y="2224088"/>
                  <a:ext cx="11113" cy="7938"/>
                </a:xfrm>
                <a:custGeom>
                  <a:avLst/>
                  <a:gdLst>
                    <a:gd name="T0" fmla="*/ 5 w 11"/>
                    <a:gd name="T1" fmla="*/ 6 h 8"/>
                    <a:gd name="T2" fmla="*/ 4 w 11"/>
                    <a:gd name="T3" fmla="*/ 2 h 8"/>
                    <a:gd name="T4" fmla="*/ 2 w 11"/>
                    <a:gd name="T5" fmla="*/ 3 h 8"/>
                    <a:gd name="T6" fmla="*/ 9 w 11"/>
                    <a:gd name="T7" fmla="*/ 3 h 8"/>
                    <a:gd name="T8" fmla="*/ 8 w 11"/>
                    <a:gd name="T9" fmla="*/ 2 h 8"/>
                    <a:gd name="T10" fmla="*/ 7 w 11"/>
                    <a:gd name="T11" fmla="*/ 5 h 8"/>
                    <a:gd name="T12" fmla="*/ 9 w 11"/>
                    <a:gd name="T13" fmla="*/ 5 h 8"/>
                    <a:gd name="T14" fmla="*/ 2 w 11"/>
                    <a:gd name="T15" fmla="*/ 2 h 8"/>
                    <a:gd name="T16" fmla="*/ 2 w 11"/>
                    <a:gd name="T17" fmla="*/ 5 h 8"/>
                    <a:gd name="T18" fmla="*/ 6 w 11"/>
                    <a:gd name="T19" fmla="*/ 5 h 8"/>
                    <a:gd name="T20" fmla="*/ 6 w 11"/>
                    <a:gd name="T21" fmla="*/ 2 h 8"/>
                    <a:gd name="T22" fmla="*/ 2 w 11"/>
                    <a:gd name="T23" fmla="*/ 2 h 8"/>
                    <a:gd name="T24" fmla="*/ 2 w 11"/>
                    <a:gd name="T25" fmla="*/ 5 h 8"/>
                    <a:gd name="T26" fmla="*/ 7 w 11"/>
                    <a:gd name="T27" fmla="*/ 7 h 8"/>
                    <a:gd name="T28" fmla="*/ 10 w 11"/>
                    <a:gd name="T29" fmla="*/ 6 h 8"/>
                    <a:gd name="T30" fmla="*/ 10 w 11"/>
                    <a:gd name="T31" fmla="*/ 2 h 8"/>
                    <a:gd name="T32" fmla="*/ 9 w 11"/>
                    <a:gd name="T33" fmla="*/ 0 h 8"/>
                    <a:gd name="T34" fmla="*/ 2 w 11"/>
                    <a:gd name="T35" fmla="*/ 0 h 8"/>
                    <a:gd name="T36" fmla="*/ 1 w 11"/>
                    <a:gd name="T37" fmla="*/ 2 h 8"/>
                    <a:gd name="T38" fmla="*/ 2 w 11"/>
                    <a:gd name="T39" fmla="*/ 6 h 8"/>
                    <a:gd name="T40" fmla="*/ 5 w 11"/>
                    <a:gd name="T41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" h="8">
                      <a:moveTo>
                        <a:pt x="5" y="6"/>
                      </a:move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5" y="3"/>
                        <a:pt x="7" y="3"/>
                        <a:pt x="9" y="3"/>
                      </a:cubicBezTo>
                      <a:cubicBezTo>
                        <a:pt x="9" y="3"/>
                        <a:pt x="8" y="2"/>
                        <a:pt x="8" y="2"/>
                      </a:cubicBezTo>
                      <a:cubicBezTo>
                        <a:pt x="7" y="3"/>
                        <a:pt x="7" y="4"/>
                        <a:pt x="7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7" y="3"/>
                        <a:pt x="5" y="2"/>
                        <a:pt x="2" y="2"/>
                      </a:cubicBezTo>
                      <a:cubicBezTo>
                        <a:pt x="1" y="2"/>
                        <a:pt x="0" y="5"/>
                        <a:pt x="2" y="5"/>
                      </a:cubicBezTo>
                      <a:cubicBezTo>
                        <a:pt x="4" y="5"/>
                        <a:pt x="5" y="5"/>
                        <a:pt x="6" y="5"/>
                      </a:cubicBezTo>
                      <a:cubicBezTo>
                        <a:pt x="8" y="5"/>
                        <a:pt x="8" y="2"/>
                        <a:pt x="6" y="2"/>
                      </a:cubicBezTo>
                      <a:cubicBezTo>
                        <a:pt x="5" y="2"/>
                        <a:pt x="4" y="2"/>
                        <a:pt x="2" y="2"/>
                      </a:cubicBezTo>
                      <a:cubicBezTo>
                        <a:pt x="2" y="3"/>
                        <a:pt x="2" y="4"/>
                        <a:pt x="2" y="5"/>
                      </a:cubicBezTo>
                      <a:cubicBezTo>
                        <a:pt x="4" y="5"/>
                        <a:pt x="6" y="5"/>
                        <a:pt x="7" y="7"/>
                      </a:cubicBezTo>
                      <a:cubicBezTo>
                        <a:pt x="8" y="7"/>
                        <a:pt x="9" y="7"/>
                        <a:pt x="10" y="6"/>
                      </a:cubicBezTo>
                      <a:cubicBezTo>
                        <a:pt x="10" y="5"/>
                        <a:pt x="10" y="3"/>
                        <a:pt x="10" y="2"/>
                      </a:cubicBezTo>
                      <a:cubicBezTo>
                        <a:pt x="11" y="1"/>
                        <a:pt x="10" y="1"/>
                        <a:pt x="9" y="0"/>
                      </a:cubicBezTo>
                      <a:cubicBezTo>
                        <a:pt x="7" y="0"/>
                        <a:pt x="5" y="0"/>
                        <a:pt x="2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1" y="3"/>
                        <a:pt x="1" y="5"/>
                        <a:pt x="2" y="6"/>
                      </a:cubicBezTo>
                      <a:cubicBezTo>
                        <a:pt x="2" y="8"/>
                        <a:pt x="5" y="7"/>
                        <a:pt x="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8" name="Freeform 408"/>
                <p:cNvSpPr>
                  <a:spLocks/>
                </p:cNvSpPr>
                <p:nvPr/>
              </p:nvSpPr>
              <p:spPr bwMode="auto">
                <a:xfrm>
                  <a:off x="1012825" y="2757488"/>
                  <a:ext cx="14288" cy="36513"/>
                </a:xfrm>
                <a:custGeom>
                  <a:avLst/>
                  <a:gdLst>
                    <a:gd name="T0" fmla="*/ 2 w 14"/>
                    <a:gd name="T1" fmla="*/ 2 h 34"/>
                    <a:gd name="T2" fmla="*/ 2 w 14"/>
                    <a:gd name="T3" fmla="*/ 0 h 34"/>
                    <a:gd name="T4" fmla="*/ 0 w 14"/>
                    <a:gd name="T5" fmla="*/ 1 h 34"/>
                    <a:gd name="T6" fmla="*/ 13 w 14"/>
                    <a:gd name="T7" fmla="*/ 33 h 34"/>
                    <a:gd name="T8" fmla="*/ 14 w 14"/>
                    <a:gd name="T9" fmla="*/ 33 h 34"/>
                    <a:gd name="T10" fmla="*/ 2 w 14"/>
                    <a:gd name="T11" fmla="*/ 0 h 34"/>
                    <a:gd name="T12" fmla="*/ 0 w 14"/>
                    <a:gd name="T13" fmla="*/ 0 h 34"/>
                    <a:gd name="T14" fmla="*/ 0 w 14"/>
                    <a:gd name="T15" fmla="*/ 2 h 34"/>
                    <a:gd name="T16" fmla="*/ 2 w 14"/>
                    <a:gd name="T17" fmla="*/ 2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" h="34">
                      <a:moveTo>
                        <a:pt x="2" y="2"/>
                      </a:move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5" y="11"/>
                        <a:pt x="9" y="22"/>
                        <a:pt x="13" y="33"/>
                      </a:cubicBezTo>
                      <a:cubicBezTo>
                        <a:pt x="13" y="34"/>
                        <a:pt x="14" y="33"/>
                        <a:pt x="14" y="33"/>
                      </a:cubicBezTo>
                      <a:cubicBezTo>
                        <a:pt x="11" y="22"/>
                        <a:pt x="6" y="11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99" name="Freeform 409"/>
                <p:cNvSpPr>
                  <a:spLocks/>
                </p:cNvSpPr>
                <p:nvPr/>
              </p:nvSpPr>
              <p:spPr bwMode="auto">
                <a:xfrm>
                  <a:off x="1033463" y="2754313"/>
                  <a:ext cx="39688" cy="41275"/>
                </a:xfrm>
                <a:custGeom>
                  <a:avLst/>
                  <a:gdLst>
                    <a:gd name="T0" fmla="*/ 1 w 37"/>
                    <a:gd name="T1" fmla="*/ 34 h 38"/>
                    <a:gd name="T2" fmla="*/ 3 w 37"/>
                    <a:gd name="T3" fmla="*/ 32 h 38"/>
                    <a:gd name="T4" fmla="*/ 4 w 37"/>
                    <a:gd name="T5" fmla="*/ 27 h 38"/>
                    <a:gd name="T6" fmla="*/ 8 w 37"/>
                    <a:gd name="T7" fmla="*/ 18 h 38"/>
                    <a:gd name="T8" fmla="*/ 12 w 37"/>
                    <a:gd name="T9" fmla="*/ 8 h 38"/>
                    <a:gd name="T10" fmla="*/ 26 w 37"/>
                    <a:gd name="T11" fmla="*/ 9 h 38"/>
                    <a:gd name="T12" fmla="*/ 32 w 37"/>
                    <a:gd name="T13" fmla="*/ 23 h 38"/>
                    <a:gd name="T14" fmla="*/ 36 w 37"/>
                    <a:gd name="T15" fmla="*/ 34 h 38"/>
                    <a:gd name="T16" fmla="*/ 23 w 37"/>
                    <a:gd name="T17" fmla="*/ 36 h 38"/>
                    <a:gd name="T18" fmla="*/ 19 w 37"/>
                    <a:gd name="T19" fmla="*/ 26 h 38"/>
                    <a:gd name="T20" fmla="*/ 18 w 37"/>
                    <a:gd name="T21" fmla="*/ 33 h 38"/>
                    <a:gd name="T22" fmla="*/ 13 w 37"/>
                    <a:gd name="T23" fmla="*/ 36 h 38"/>
                    <a:gd name="T24" fmla="*/ 0 w 37"/>
                    <a:gd name="T25" fmla="*/ 36 h 38"/>
                    <a:gd name="T26" fmla="*/ 0 w 37"/>
                    <a:gd name="T27" fmla="*/ 38 h 38"/>
                    <a:gd name="T28" fmla="*/ 19 w 37"/>
                    <a:gd name="T29" fmla="*/ 37 h 38"/>
                    <a:gd name="T30" fmla="*/ 19 w 37"/>
                    <a:gd name="T31" fmla="*/ 37 h 38"/>
                    <a:gd name="T32" fmla="*/ 19 w 37"/>
                    <a:gd name="T33" fmla="*/ 33 h 38"/>
                    <a:gd name="T34" fmla="*/ 19 w 37"/>
                    <a:gd name="T35" fmla="*/ 31 h 38"/>
                    <a:gd name="T36" fmla="*/ 21 w 37"/>
                    <a:gd name="T37" fmla="*/ 29 h 38"/>
                    <a:gd name="T38" fmla="*/ 22 w 37"/>
                    <a:gd name="T39" fmla="*/ 37 h 38"/>
                    <a:gd name="T40" fmla="*/ 23 w 37"/>
                    <a:gd name="T41" fmla="*/ 37 h 38"/>
                    <a:gd name="T42" fmla="*/ 36 w 37"/>
                    <a:gd name="T43" fmla="*/ 37 h 38"/>
                    <a:gd name="T44" fmla="*/ 37 w 37"/>
                    <a:gd name="T45" fmla="*/ 36 h 38"/>
                    <a:gd name="T46" fmla="*/ 31 w 37"/>
                    <a:gd name="T47" fmla="*/ 14 h 38"/>
                    <a:gd name="T48" fmla="*/ 23 w 37"/>
                    <a:gd name="T49" fmla="*/ 2 h 38"/>
                    <a:gd name="T50" fmla="*/ 11 w 37"/>
                    <a:gd name="T51" fmla="*/ 7 h 38"/>
                    <a:gd name="T52" fmla="*/ 0 w 37"/>
                    <a:gd name="T53" fmla="*/ 36 h 38"/>
                    <a:gd name="T54" fmla="*/ 1 w 37"/>
                    <a:gd name="T55" fmla="*/ 36 h 38"/>
                    <a:gd name="T56" fmla="*/ 3 w 37"/>
                    <a:gd name="T57" fmla="*/ 34 h 38"/>
                    <a:gd name="T58" fmla="*/ 1 w 37"/>
                    <a:gd name="T59" fmla="*/ 3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7" h="38">
                      <a:moveTo>
                        <a:pt x="1" y="34"/>
                      </a:moveTo>
                      <a:cubicBezTo>
                        <a:pt x="2" y="35"/>
                        <a:pt x="3" y="34"/>
                        <a:pt x="3" y="32"/>
                      </a:cubicBezTo>
                      <a:cubicBezTo>
                        <a:pt x="3" y="30"/>
                        <a:pt x="4" y="29"/>
                        <a:pt x="4" y="27"/>
                      </a:cubicBezTo>
                      <a:cubicBezTo>
                        <a:pt x="5" y="24"/>
                        <a:pt x="7" y="21"/>
                        <a:pt x="8" y="18"/>
                      </a:cubicBezTo>
                      <a:cubicBezTo>
                        <a:pt x="9" y="15"/>
                        <a:pt x="11" y="11"/>
                        <a:pt x="12" y="8"/>
                      </a:cubicBezTo>
                      <a:cubicBezTo>
                        <a:pt x="16" y="0"/>
                        <a:pt x="23" y="3"/>
                        <a:pt x="26" y="9"/>
                      </a:cubicBezTo>
                      <a:cubicBezTo>
                        <a:pt x="29" y="13"/>
                        <a:pt x="30" y="18"/>
                        <a:pt x="32" y="23"/>
                      </a:cubicBezTo>
                      <a:cubicBezTo>
                        <a:pt x="34" y="27"/>
                        <a:pt x="35" y="30"/>
                        <a:pt x="36" y="34"/>
                      </a:cubicBezTo>
                      <a:cubicBezTo>
                        <a:pt x="36" y="37"/>
                        <a:pt x="23" y="36"/>
                        <a:pt x="23" y="36"/>
                      </a:cubicBezTo>
                      <a:cubicBezTo>
                        <a:pt x="23" y="34"/>
                        <a:pt x="23" y="24"/>
                        <a:pt x="19" y="26"/>
                      </a:cubicBezTo>
                      <a:cubicBezTo>
                        <a:pt x="17" y="27"/>
                        <a:pt x="18" y="31"/>
                        <a:pt x="18" y="33"/>
                      </a:cubicBezTo>
                      <a:cubicBezTo>
                        <a:pt x="18" y="36"/>
                        <a:pt x="17" y="36"/>
                        <a:pt x="13" y="36"/>
                      </a:cubicBezTo>
                      <a:cubicBezTo>
                        <a:pt x="9" y="36"/>
                        <a:pt x="5" y="36"/>
                        <a:pt x="0" y="36"/>
                      </a:cubicBezTo>
                      <a:cubicBezTo>
                        <a:pt x="0" y="36"/>
                        <a:pt x="0" y="38"/>
                        <a:pt x="0" y="38"/>
                      </a:cubicBezTo>
                      <a:cubicBezTo>
                        <a:pt x="6" y="37"/>
                        <a:pt x="13" y="38"/>
                        <a:pt x="19" y="37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19" y="35"/>
                        <a:pt x="19" y="34"/>
                        <a:pt x="19" y="33"/>
                      </a:cubicBezTo>
                      <a:cubicBezTo>
                        <a:pt x="19" y="32"/>
                        <a:pt x="19" y="32"/>
                        <a:pt x="19" y="31"/>
                      </a:cubicBezTo>
                      <a:cubicBezTo>
                        <a:pt x="19" y="30"/>
                        <a:pt x="19" y="29"/>
                        <a:pt x="21" y="29"/>
                      </a:cubicBezTo>
                      <a:cubicBezTo>
                        <a:pt x="22" y="31"/>
                        <a:pt x="21" y="34"/>
                        <a:pt x="22" y="37"/>
                      </a:cubicBezTo>
                      <a:cubicBezTo>
                        <a:pt x="22" y="37"/>
                        <a:pt x="22" y="37"/>
                        <a:pt x="23" y="37"/>
                      </a:cubicBezTo>
                      <a:cubicBezTo>
                        <a:pt x="27" y="37"/>
                        <a:pt x="32" y="37"/>
                        <a:pt x="36" y="37"/>
                      </a:cubicBezTo>
                      <a:cubicBezTo>
                        <a:pt x="37" y="37"/>
                        <a:pt x="37" y="37"/>
                        <a:pt x="37" y="36"/>
                      </a:cubicBezTo>
                      <a:cubicBezTo>
                        <a:pt x="37" y="28"/>
                        <a:pt x="33" y="21"/>
                        <a:pt x="31" y="14"/>
                      </a:cubicBezTo>
                      <a:cubicBezTo>
                        <a:pt x="29" y="11"/>
                        <a:pt x="27" y="4"/>
                        <a:pt x="23" y="2"/>
                      </a:cubicBezTo>
                      <a:cubicBezTo>
                        <a:pt x="18" y="0"/>
                        <a:pt x="14" y="3"/>
                        <a:pt x="11" y="7"/>
                      </a:cubicBezTo>
                      <a:cubicBezTo>
                        <a:pt x="6" y="15"/>
                        <a:pt x="2" y="27"/>
                        <a:pt x="0" y="36"/>
                      </a:cubicBezTo>
                      <a:cubicBezTo>
                        <a:pt x="0" y="37"/>
                        <a:pt x="1" y="37"/>
                        <a:pt x="1" y="36"/>
                      </a:cubicBezTo>
                      <a:cubicBezTo>
                        <a:pt x="2" y="36"/>
                        <a:pt x="2" y="35"/>
                        <a:pt x="3" y="34"/>
                      </a:cubicBezTo>
                      <a:cubicBezTo>
                        <a:pt x="3" y="34"/>
                        <a:pt x="2" y="33"/>
                        <a:pt x="1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0" name="Freeform 410"/>
                <p:cNvSpPr>
                  <a:spLocks/>
                </p:cNvSpPr>
                <p:nvPr/>
              </p:nvSpPr>
              <p:spPr bwMode="auto">
                <a:xfrm>
                  <a:off x="1023938" y="2757488"/>
                  <a:ext cx="4763" cy="9525"/>
                </a:xfrm>
                <a:custGeom>
                  <a:avLst/>
                  <a:gdLst>
                    <a:gd name="T0" fmla="*/ 4 w 5"/>
                    <a:gd name="T1" fmla="*/ 0 h 9"/>
                    <a:gd name="T2" fmla="*/ 1 w 5"/>
                    <a:gd name="T3" fmla="*/ 4 h 9"/>
                    <a:gd name="T4" fmla="*/ 3 w 5"/>
                    <a:gd name="T5" fmla="*/ 8 h 9"/>
                    <a:gd name="T6" fmla="*/ 4 w 5"/>
                    <a:gd name="T7" fmla="*/ 8 h 9"/>
                    <a:gd name="T8" fmla="*/ 2 w 5"/>
                    <a:gd name="T9" fmla="*/ 5 h 9"/>
                    <a:gd name="T10" fmla="*/ 4 w 5"/>
                    <a:gd name="T11" fmla="*/ 1 h 9"/>
                    <a:gd name="T12" fmla="*/ 4 w 5"/>
                    <a:gd name="T13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4" y="0"/>
                      </a:moveTo>
                      <a:cubicBezTo>
                        <a:pt x="3" y="1"/>
                        <a:pt x="1" y="2"/>
                        <a:pt x="1" y="4"/>
                      </a:cubicBezTo>
                      <a:cubicBezTo>
                        <a:pt x="0" y="6"/>
                        <a:pt x="3" y="7"/>
                        <a:pt x="3" y="8"/>
                      </a:cubicBezTo>
                      <a:cubicBezTo>
                        <a:pt x="3" y="9"/>
                        <a:pt x="5" y="9"/>
                        <a:pt x="4" y="8"/>
                      </a:cubicBezTo>
                      <a:cubicBezTo>
                        <a:pt x="4" y="6"/>
                        <a:pt x="2" y="6"/>
                        <a:pt x="2" y="5"/>
                      </a:cubicBezTo>
                      <a:cubicBezTo>
                        <a:pt x="2" y="4"/>
                        <a:pt x="4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1" name="Freeform 411"/>
                <p:cNvSpPr>
                  <a:spLocks/>
                </p:cNvSpPr>
                <p:nvPr/>
              </p:nvSpPr>
              <p:spPr bwMode="auto">
                <a:xfrm>
                  <a:off x="1027113" y="2757488"/>
                  <a:ext cx="4763" cy="9525"/>
                </a:xfrm>
                <a:custGeom>
                  <a:avLst/>
                  <a:gdLst>
                    <a:gd name="T0" fmla="*/ 1 w 5"/>
                    <a:gd name="T1" fmla="*/ 1 h 9"/>
                    <a:gd name="T2" fmla="*/ 3 w 5"/>
                    <a:gd name="T3" fmla="*/ 4 h 9"/>
                    <a:gd name="T4" fmla="*/ 1 w 5"/>
                    <a:gd name="T5" fmla="*/ 8 h 9"/>
                    <a:gd name="T6" fmla="*/ 1 w 5"/>
                    <a:gd name="T7" fmla="*/ 9 h 9"/>
                    <a:gd name="T8" fmla="*/ 5 w 5"/>
                    <a:gd name="T9" fmla="*/ 5 h 9"/>
                    <a:gd name="T10" fmla="*/ 2 w 5"/>
                    <a:gd name="T11" fmla="*/ 0 h 9"/>
                    <a:gd name="T12" fmla="*/ 1 w 5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9">
                      <a:moveTo>
                        <a:pt x="1" y="1"/>
                      </a:moveTo>
                      <a:cubicBezTo>
                        <a:pt x="2" y="2"/>
                        <a:pt x="3" y="3"/>
                        <a:pt x="3" y="4"/>
                      </a:cubicBezTo>
                      <a:cubicBezTo>
                        <a:pt x="4" y="5"/>
                        <a:pt x="1" y="7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ubicBezTo>
                        <a:pt x="3" y="8"/>
                        <a:pt x="5" y="6"/>
                        <a:pt x="5" y="5"/>
                      </a:cubicBezTo>
                      <a:cubicBezTo>
                        <a:pt x="5" y="3"/>
                        <a:pt x="3" y="1"/>
                        <a:pt x="2" y="0"/>
                      </a:cubicBezTo>
                      <a:cubicBezTo>
                        <a:pt x="1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2" name="Freeform 412"/>
                <p:cNvSpPr>
                  <a:spLocks/>
                </p:cNvSpPr>
                <p:nvPr/>
              </p:nvSpPr>
              <p:spPr bwMode="auto">
                <a:xfrm>
                  <a:off x="1023938" y="2763838"/>
                  <a:ext cx="4763" cy="26988"/>
                </a:xfrm>
                <a:custGeom>
                  <a:avLst/>
                  <a:gdLst>
                    <a:gd name="T0" fmla="*/ 3 w 4"/>
                    <a:gd name="T1" fmla="*/ 1 h 25"/>
                    <a:gd name="T2" fmla="*/ 0 w 4"/>
                    <a:gd name="T3" fmla="*/ 8 h 25"/>
                    <a:gd name="T4" fmla="*/ 1 w 4"/>
                    <a:gd name="T5" fmla="*/ 24 h 25"/>
                    <a:gd name="T6" fmla="*/ 3 w 4"/>
                    <a:gd name="T7" fmla="*/ 24 h 25"/>
                    <a:gd name="T8" fmla="*/ 1 w 4"/>
                    <a:gd name="T9" fmla="*/ 13 h 25"/>
                    <a:gd name="T10" fmla="*/ 4 w 4"/>
                    <a:gd name="T11" fmla="*/ 2 h 25"/>
                    <a:gd name="T12" fmla="*/ 3 w 4"/>
                    <a:gd name="T13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5">
                      <a:moveTo>
                        <a:pt x="3" y="1"/>
                      </a:moveTo>
                      <a:cubicBezTo>
                        <a:pt x="0" y="4"/>
                        <a:pt x="0" y="4"/>
                        <a:pt x="0" y="8"/>
                      </a:cubicBezTo>
                      <a:cubicBezTo>
                        <a:pt x="0" y="14"/>
                        <a:pt x="1" y="19"/>
                        <a:pt x="1" y="24"/>
                      </a:cubicBezTo>
                      <a:cubicBezTo>
                        <a:pt x="1" y="25"/>
                        <a:pt x="3" y="25"/>
                        <a:pt x="3" y="24"/>
                      </a:cubicBezTo>
                      <a:cubicBezTo>
                        <a:pt x="3" y="20"/>
                        <a:pt x="2" y="17"/>
                        <a:pt x="1" y="13"/>
                      </a:cubicBezTo>
                      <a:cubicBezTo>
                        <a:pt x="1" y="8"/>
                        <a:pt x="1" y="5"/>
                        <a:pt x="4" y="2"/>
                      </a:cubicBezTo>
                      <a:cubicBezTo>
                        <a:pt x="4" y="1"/>
                        <a:pt x="3" y="0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3" name="Freeform 413"/>
                <p:cNvSpPr>
                  <a:spLocks/>
                </p:cNvSpPr>
                <p:nvPr/>
              </p:nvSpPr>
              <p:spPr bwMode="auto">
                <a:xfrm>
                  <a:off x="1028700" y="2763838"/>
                  <a:ext cx="4763" cy="30163"/>
                </a:xfrm>
                <a:custGeom>
                  <a:avLst/>
                  <a:gdLst>
                    <a:gd name="T0" fmla="*/ 0 w 4"/>
                    <a:gd name="T1" fmla="*/ 2 h 29"/>
                    <a:gd name="T2" fmla="*/ 2 w 4"/>
                    <a:gd name="T3" fmla="*/ 15 h 29"/>
                    <a:gd name="T4" fmla="*/ 2 w 4"/>
                    <a:gd name="T5" fmla="*/ 28 h 29"/>
                    <a:gd name="T6" fmla="*/ 3 w 4"/>
                    <a:gd name="T7" fmla="*/ 28 h 29"/>
                    <a:gd name="T8" fmla="*/ 4 w 4"/>
                    <a:gd name="T9" fmla="*/ 11 h 29"/>
                    <a:gd name="T10" fmla="*/ 1 w 4"/>
                    <a:gd name="T11" fmla="*/ 1 h 29"/>
                    <a:gd name="T12" fmla="*/ 0 w 4"/>
                    <a:gd name="T13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">
                      <a:moveTo>
                        <a:pt x="0" y="2"/>
                      </a:moveTo>
                      <a:cubicBezTo>
                        <a:pt x="3" y="5"/>
                        <a:pt x="2" y="11"/>
                        <a:pt x="2" y="15"/>
                      </a:cubicBezTo>
                      <a:cubicBezTo>
                        <a:pt x="2" y="19"/>
                        <a:pt x="2" y="24"/>
                        <a:pt x="2" y="28"/>
                      </a:cubicBezTo>
                      <a:cubicBezTo>
                        <a:pt x="2" y="29"/>
                        <a:pt x="3" y="29"/>
                        <a:pt x="3" y="28"/>
                      </a:cubicBezTo>
                      <a:cubicBezTo>
                        <a:pt x="3" y="23"/>
                        <a:pt x="3" y="17"/>
                        <a:pt x="4" y="11"/>
                      </a:cubicBezTo>
                      <a:cubicBezTo>
                        <a:pt x="4" y="8"/>
                        <a:pt x="4" y="4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4" name="Freeform 414"/>
                <p:cNvSpPr>
                  <a:spLocks/>
                </p:cNvSpPr>
                <p:nvPr/>
              </p:nvSpPr>
              <p:spPr bwMode="auto">
                <a:xfrm>
                  <a:off x="1025525" y="2767013"/>
                  <a:ext cx="4763" cy="4763"/>
                </a:xfrm>
                <a:custGeom>
                  <a:avLst/>
                  <a:gdLst>
                    <a:gd name="T0" fmla="*/ 0 w 5"/>
                    <a:gd name="T1" fmla="*/ 4 h 4"/>
                    <a:gd name="T2" fmla="*/ 5 w 5"/>
                    <a:gd name="T3" fmla="*/ 0 h 4"/>
                    <a:gd name="T4" fmla="*/ 4 w 5"/>
                    <a:gd name="T5" fmla="*/ 0 h 4"/>
                    <a:gd name="T6" fmla="*/ 0 w 5"/>
                    <a:gd name="T7" fmla="*/ 3 h 4"/>
                    <a:gd name="T8" fmla="*/ 0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0" y="4"/>
                      </a:move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5" name="Freeform 415"/>
                <p:cNvSpPr>
                  <a:spLocks/>
                </p:cNvSpPr>
                <p:nvPr/>
              </p:nvSpPr>
              <p:spPr bwMode="auto">
                <a:xfrm>
                  <a:off x="1023938" y="2768601"/>
                  <a:ext cx="7938" cy="6350"/>
                </a:xfrm>
                <a:custGeom>
                  <a:avLst/>
                  <a:gdLst>
                    <a:gd name="T0" fmla="*/ 1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1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5"/>
                      </a:moveTo>
                      <a:cubicBezTo>
                        <a:pt x="3" y="4"/>
                        <a:pt x="4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1" y="5"/>
                      </a:cubicBezTo>
                      <a:cubicBezTo>
                        <a:pt x="0" y="5"/>
                        <a:pt x="0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6" name="Freeform 416"/>
                <p:cNvSpPr>
                  <a:spLocks/>
                </p:cNvSpPr>
                <p:nvPr/>
              </p:nvSpPr>
              <p:spPr bwMode="auto">
                <a:xfrm>
                  <a:off x="1025525" y="2770188"/>
                  <a:ext cx="6350" cy="6350"/>
                </a:xfrm>
                <a:custGeom>
                  <a:avLst/>
                  <a:gdLst>
                    <a:gd name="T0" fmla="*/ 1 w 7"/>
                    <a:gd name="T1" fmla="*/ 6 h 6"/>
                    <a:gd name="T2" fmla="*/ 6 w 7"/>
                    <a:gd name="T3" fmla="*/ 1 h 6"/>
                    <a:gd name="T4" fmla="*/ 6 w 7"/>
                    <a:gd name="T5" fmla="*/ 0 h 6"/>
                    <a:gd name="T6" fmla="*/ 0 w 7"/>
                    <a:gd name="T7" fmla="*/ 5 h 6"/>
                    <a:gd name="T8" fmla="*/ 1 w 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1" y="6"/>
                      </a:moveTo>
                      <a:cubicBezTo>
                        <a:pt x="3" y="4"/>
                        <a:pt x="4" y="3"/>
                        <a:pt x="6" y="1"/>
                      </a:cubicBezTo>
                      <a:cubicBezTo>
                        <a:pt x="7" y="1"/>
                        <a:pt x="6" y="0"/>
                        <a:pt x="6" y="0"/>
                      </a:cubicBezTo>
                      <a:cubicBezTo>
                        <a:pt x="4" y="2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7" name="Freeform 417"/>
                <p:cNvSpPr>
                  <a:spLocks/>
                </p:cNvSpPr>
                <p:nvPr/>
              </p:nvSpPr>
              <p:spPr bwMode="auto">
                <a:xfrm>
                  <a:off x="1025525" y="2771776"/>
                  <a:ext cx="6350" cy="6350"/>
                </a:xfrm>
                <a:custGeom>
                  <a:avLst/>
                  <a:gdLst>
                    <a:gd name="T0" fmla="*/ 2 w 7"/>
                    <a:gd name="T1" fmla="*/ 5 h 6"/>
                    <a:gd name="T2" fmla="*/ 6 w 7"/>
                    <a:gd name="T3" fmla="*/ 1 h 6"/>
                    <a:gd name="T4" fmla="*/ 6 w 7"/>
                    <a:gd name="T5" fmla="*/ 0 h 6"/>
                    <a:gd name="T6" fmla="*/ 1 w 7"/>
                    <a:gd name="T7" fmla="*/ 5 h 6"/>
                    <a:gd name="T8" fmla="*/ 2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2" y="5"/>
                      </a:moveTo>
                      <a:cubicBezTo>
                        <a:pt x="3" y="4"/>
                        <a:pt x="5" y="2"/>
                        <a:pt x="6" y="1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4" y="1"/>
                        <a:pt x="2" y="3"/>
                        <a:pt x="1" y="5"/>
                      </a:cubicBezTo>
                      <a:cubicBezTo>
                        <a:pt x="0" y="5"/>
                        <a:pt x="1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8" name="Freeform 418"/>
                <p:cNvSpPr>
                  <a:spLocks/>
                </p:cNvSpPr>
                <p:nvPr/>
              </p:nvSpPr>
              <p:spPr bwMode="auto">
                <a:xfrm>
                  <a:off x="1027113" y="2773363"/>
                  <a:ext cx="4763" cy="6350"/>
                </a:xfrm>
                <a:custGeom>
                  <a:avLst/>
                  <a:gdLst>
                    <a:gd name="T0" fmla="*/ 1 w 5"/>
                    <a:gd name="T1" fmla="*/ 5 h 6"/>
                    <a:gd name="T2" fmla="*/ 4 w 5"/>
                    <a:gd name="T3" fmla="*/ 1 h 6"/>
                    <a:gd name="T4" fmla="*/ 4 w 5"/>
                    <a:gd name="T5" fmla="*/ 1 h 6"/>
                    <a:gd name="T6" fmla="*/ 0 w 5"/>
                    <a:gd name="T7" fmla="*/ 5 h 6"/>
                    <a:gd name="T8" fmla="*/ 1 w 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6">
                      <a:moveTo>
                        <a:pt x="1" y="5"/>
                      </a:moveTo>
                      <a:cubicBezTo>
                        <a:pt x="2" y="4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2" y="2"/>
                        <a:pt x="1" y="3"/>
                        <a:pt x="0" y="5"/>
                      </a:cubicBezTo>
                      <a:cubicBezTo>
                        <a:pt x="0" y="5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09" name="Freeform 419"/>
                <p:cNvSpPr>
                  <a:spLocks/>
                </p:cNvSpPr>
                <p:nvPr/>
              </p:nvSpPr>
              <p:spPr bwMode="auto">
                <a:xfrm>
                  <a:off x="1025525" y="2776538"/>
                  <a:ext cx="6350" cy="4763"/>
                </a:xfrm>
                <a:custGeom>
                  <a:avLst/>
                  <a:gdLst>
                    <a:gd name="T0" fmla="*/ 1 w 5"/>
                    <a:gd name="T1" fmla="*/ 4 h 5"/>
                    <a:gd name="T2" fmla="*/ 5 w 5"/>
                    <a:gd name="T3" fmla="*/ 1 h 5"/>
                    <a:gd name="T4" fmla="*/ 4 w 5"/>
                    <a:gd name="T5" fmla="*/ 1 h 5"/>
                    <a:gd name="T6" fmla="*/ 4 w 5"/>
                    <a:gd name="T7" fmla="*/ 1 h 5"/>
                    <a:gd name="T8" fmla="*/ 5 w 5"/>
                    <a:gd name="T9" fmla="*/ 1 h 5"/>
                    <a:gd name="T10" fmla="*/ 5 w 5"/>
                    <a:gd name="T11" fmla="*/ 1 h 5"/>
                    <a:gd name="T12" fmla="*/ 4 w 5"/>
                    <a:gd name="T13" fmla="*/ 1 h 5"/>
                    <a:gd name="T14" fmla="*/ 1 w 5"/>
                    <a:gd name="T15" fmla="*/ 4 h 5"/>
                    <a:gd name="T16" fmla="*/ 1 w 5"/>
                    <a:gd name="T17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3" y="4"/>
                        <a:pt x="4" y="2"/>
                        <a:pt x="5" y="1"/>
                      </a:cubicBezTo>
                      <a:cubicBezTo>
                        <a:pt x="5" y="1"/>
                        <a:pt x="4" y="0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0" name="Freeform 420"/>
                <p:cNvSpPr>
                  <a:spLocks/>
                </p:cNvSpPr>
                <p:nvPr/>
              </p:nvSpPr>
              <p:spPr bwMode="auto">
                <a:xfrm>
                  <a:off x="1025525" y="2778126"/>
                  <a:ext cx="6350" cy="4763"/>
                </a:xfrm>
                <a:custGeom>
                  <a:avLst/>
                  <a:gdLst>
                    <a:gd name="T0" fmla="*/ 1 w 5"/>
                    <a:gd name="T1" fmla="*/ 3 h 4"/>
                    <a:gd name="T2" fmla="*/ 1 w 5"/>
                    <a:gd name="T3" fmla="*/ 3 h 4"/>
                    <a:gd name="T4" fmla="*/ 1 w 5"/>
                    <a:gd name="T5" fmla="*/ 4 h 4"/>
                    <a:gd name="T6" fmla="*/ 5 w 5"/>
                    <a:gd name="T7" fmla="*/ 1 h 4"/>
                    <a:gd name="T8" fmla="*/ 4 w 5"/>
                    <a:gd name="T9" fmla="*/ 0 h 4"/>
                    <a:gd name="T10" fmla="*/ 1 w 5"/>
                    <a:gd name="T11" fmla="*/ 3 h 4"/>
                    <a:gd name="T12" fmla="*/ 1 w 5"/>
                    <a:gd name="T13" fmla="*/ 3 h 4"/>
                    <a:gd name="T14" fmla="*/ 2 w 5"/>
                    <a:gd name="T15" fmla="*/ 3 h 4"/>
                    <a:gd name="T16" fmla="*/ 1 w 5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ubicBezTo>
                        <a:pt x="2" y="3"/>
                        <a:pt x="4" y="2"/>
                        <a:pt x="5" y="1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2" y="3"/>
                        <a:pt x="2" y="3"/>
                      </a:cubicBezTo>
                      <a:cubicBezTo>
                        <a:pt x="2" y="3"/>
                        <a:pt x="1" y="2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1" name="Freeform 421"/>
                <p:cNvSpPr>
                  <a:spLocks/>
                </p:cNvSpPr>
                <p:nvPr/>
              </p:nvSpPr>
              <p:spPr bwMode="auto">
                <a:xfrm>
                  <a:off x="1025525" y="2779713"/>
                  <a:ext cx="6350" cy="4763"/>
                </a:xfrm>
                <a:custGeom>
                  <a:avLst/>
                  <a:gdLst>
                    <a:gd name="T0" fmla="*/ 1 w 5"/>
                    <a:gd name="T1" fmla="*/ 4 h 4"/>
                    <a:gd name="T2" fmla="*/ 4 w 5"/>
                    <a:gd name="T3" fmla="*/ 1 h 4"/>
                    <a:gd name="T4" fmla="*/ 4 w 5"/>
                    <a:gd name="T5" fmla="*/ 0 h 4"/>
                    <a:gd name="T6" fmla="*/ 1 w 5"/>
                    <a:gd name="T7" fmla="*/ 3 h 4"/>
                    <a:gd name="T8" fmla="*/ 1 w 5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2" name="Freeform 422"/>
                <p:cNvSpPr>
                  <a:spLocks/>
                </p:cNvSpPr>
                <p:nvPr/>
              </p:nvSpPr>
              <p:spPr bwMode="auto">
                <a:xfrm>
                  <a:off x="1027113" y="2781301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3" name="Freeform 423"/>
                <p:cNvSpPr>
                  <a:spLocks/>
                </p:cNvSpPr>
                <p:nvPr/>
              </p:nvSpPr>
              <p:spPr bwMode="auto">
                <a:xfrm>
                  <a:off x="1027113" y="2784476"/>
                  <a:ext cx="4763" cy="6350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0" y="4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4" name="Freeform 424"/>
                <p:cNvSpPr>
                  <a:spLocks/>
                </p:cNvSpPr>
                <p:nvPr/>
              </p:nvSpPr>
              <p:spPr bwMode="auto">
                <a:xfrm>
                  <a:off x="1027113" y="2787651"/>
                  <a:ext cx="4763" cy="4763"/>
                </a:xfrm>
                <a:custGeom>
                  <a:avLst/>
                  <a:gdLst>
                    <a:gd name="T0" fmla="*/ 1 w 5"/>
                    <a:gd name="T1" fmla="*/ 4 h 5"/>
                    <a:gd name="T2" fmla="*/ 4 w 5"/>
                    <a:gd name="T3" fmla="*/ 1 h 5"/>
                    <a:gd name="T4" fmla="*/ 4 w 5"/>
                    <a:gd name="T5" fmla="*/ 0 h 5"/>
                    <a:gd name="T6" fmla="*/ 0 w 5"/>
                    <a:gd name="T7" fmla="*/ 4 h 5"/>
                    <a:gd name="T8" fmla="*/ 1 w 5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1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0" y="2"/>
                        <a:pt x="0" y="4"/>
                      </a:cubicBezTo>
                      <a:cubicBezTo>
                        <a:pt x="0" y="5"/>
                        <a:pt x="1" y="5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5" name="Freeform 425"/>
                <p:cNvSpPr>
                  <a:spLocks/>
                </p:cNvSpPr>
                <p:nvPr/>
              </p:nvSpPr>
              <p:spPr bwMode="auto">
                <a:xfrm>
                  <a:off x="1028700" y="2789238"/>
                  <a:ext cx="3175" cy="4763"/>
                </a:xfrm>
                <a:custGeom>
                  <a:avLst/>
                  <a:gdLst>
                    <a:gd name="T0" fmla="*/ 1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6" name="Freeform 426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3175" cy="4763"/>
                </a:xfrm>
                <a:custGeom>
                  <a:avLst/>
                  <a:gdLst>
                    <a:gd name="T0" fmla="*/ 1 w 4"/>
                    <a:gd name="T1" fmla="*/ 3 h 4"/>
                    <a:gd name="T2" fmla="*/ 1 w 4"/>
                    <a:gd name="T3" fmla="*/ 3 h 4"/>
                    <a:gd name="T4" fmla="*/ 1 w 4"/>
                    <a:gd name="T5" fmla="*/ 4 h 4"/>
                    <a:gd name="T6" fmla="*/ 4 w 4"/>
                    <a:gd name="T7" fmla="*/ 0 h 4"/>
                    <a:gd name="T8" fmla="*/ 3 w 4"/>
                    <a:gd name="T9" fmla="*/ 0 h 4"/>
                    <a:gd name="T10" fmla="*/ 1 w 4"/>
                    <a:gd name="T11" fmla="*/ 3 h 4"/>
                    <a:gd name="T12" fmla="*/ 1 w 4"/>
                    <a:gd name="T13" fmla="*/ 4 h 4"/>
                    <a:gd name="T14" fmla="*/ 1 w 4"/>
                    <a:gd name="T15" fmla="*/ 4 h 4"/>
                    <a:gd name="T16" fmla="*/ 1 w 4"/>
                    <a:gd name="T1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4">
                      <a:moveTo>
                        <a:pt x="1" y="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ubicBezTo>
                        <a:pt x="2" y="3"/>
                        <a:pt x="3" y="2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1"/>
                        <a:pt x="1" y="2"/>
                        <a:pt x="1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7" name="Freeform 427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0 h 4"/>
                    <a:gd name="T6" fmla="*/ 0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4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8" name="Freeform 428"/>
                <p:cNvSpPr>
                  <a:spLocks/>
                </p:cNvSpPr>
                <p:nvPr/>
              </p:nvSpPr>
              <p:spPr bwMode="auto">
                <a:xfrm>
                  <a:off x="1025525" y="2760663"/>
                  <a:ext cx="4763" cy="3175"/>
                </a:xfrm>
                <a:custGeom>
                  <a:avLst/>
                  <a:gdLst>
                    <a:gd name="T0" fmla="*/ 1 w 5"/>
                    <a:gd name="T1" fmla="*/ 1 h 4"/>
                    <a:gd name="T2" fmla="*/ 4 w 5"/>
                    <a:gd name="T3" fmla="*/ 3 h 4"/>
                    <a:gd name="T4" fmla="*/ 4 w 5"/>
                    <a:gd name="T5" fmla="*/ 3 h 4"/>
                    <a:gd name="T6" fmla="*/ 0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1" y="1"/>
                        <a:pt x="3" y="3"/>
                        <a:pt x="4" y="3"/>
                      </a:cubicBezTo>
                      <a:cubicBezTo>
                        <a:pt x="4" y="4"/>
                        <a:pt x="5" y="3"/>
                        <a:pt x="4" y="3"/>
                      </a:cubicBezTo>
                      <a:cubicBezTo>
                        <a:pt x="4" y="2"/>
                        <a:pt x="2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19" name="Freeform 429"/>
                <p:cNvSpPr>
                  <a:spLocks/>
                </p:cNvSpPr>
                <p:nvPr/>
              </p:nvSpPr>
              <p:spPr bwMode="auto">
                <a:xfrm>
                  <a:off x="1025525" y="2759076"/>
                  <a:ext cx="6350" cy="4763"/>
                </a:xfrm>
                <a:custGeom>
                  <a:avLst/>
                  <a:gdLst>
                    <a:gd name="T0" fmla="*/ 1 w 5"/>
                    <a:gd name="T1" fmla="*/ 1 h 4"/>
                    <a:gd name="T2" fmla="*/ 3 w 5"/>
                    <a:gd name="T3" fmla="*/ 4 h 4"/>
                    <a:gd name="T4" fmla="*/ 4 w 5"/>
                    <a:gd name="T5" fmla="*/ 3 h 4"/>
                    <a:gd name="T6" fmla="*/ 1 w 5"/>
                    <a:gd name="T7" fmla="*/ 0 h 4"/>
                    <a:gd name="T8" fmla="*/ 1 w 5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4">
                      <a:moveTo>
                        <a:pt x="1" y="1"/>
                      </a:move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4" y="4"/>
                        <a:pt x="5" y="4"/>
                        <a:pt x="4" y="3"/>
                      </a:cubicBezTo>
                      <a:cubicBezTo>
                        <a:pt x="3" y="2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0" name="Freeform 430"/>
                <p:cNvSpPr>
                  <a:spLocks/>
                </p:cNvSpPr>
                <p:nvPr/>
              </p:nvSpPr>
              <p:spPr bwMode="auto">
                <a:xfrm>
                  <a:off x="1008063" y="2717801"/>
                  <a:ext cx="44450" cy="38100"/>
                </a:xfrm>
                <a:custGeom>
                  <a:avLst/>
                  <a:gdLst>
                    <a:gd name="T0" fmla="*/ 37 w 42"/>
                    <a:gd name="T1" fmla="*/ 20 h 36"/>
                    <a:gd name="T2" fmla="*/ 16 w 42"/>
                    <a:gd name="T3" fmla="*/ 2 h 36"/>
                    <a:gd name="T4" fmla="*/ 2 w 42"/>
                    <a:gd name="T5" fmla="*/ 21 h 36"/>
                    <a:gd name="T6" fmla="*/ 24 w 42"/>
                    <a:gd name="T7" fmla="*/ 34 h 36"/>
                    <a:gd name="T8" fmla="*/ 37 w 42"/>
                    <a:gd name="T9" fmla="*/ 18 h 36"/>
                    <a:gd name="T10" fmla="*/ 36 w 42"/>
                    <a:gd name="T11" fmla="*/ 19 h 36"/>
                    <a:gd name="T12" fmla="*/ 23 w 42"/>
                    <a:gd name="T13" fmla="*/ 33 h 36"/>
                    <a:gd name="T14" fmla="*/ 4 w 42"/>
                    <a:gd name="T15" fmla="*/ 22 h 36"/>
                    <a:gd name="T16" fmla="*/ 15 w 42"/>
                    <a:gd name="T17" fmla="*/ 4 h 36"/>
                    <a:gd name="T18" fmla="*/ 36 w 42"/>
                    <a:gd name="T19" fmla="*/ 20 h 36"/>
                    <a:gd name="T20" fmla="*/ 37 w 42"/>
                    <a:gd name="T2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36">
                      <a:moveTo>
                        <a:pt x="37" y="20"/>
                      </a:moveTo>
                      <a:cubicBezTo>
                        <a:pt x="37" y="9"/>
                        <a:pt x="27" y="1"/>
                        <a:pt x="16" y="2"/>
                      </a:cubicBezTo>
                      <a:cubicBezTo>
                        <a:pt x="8" y="3"/>
                        <a:pt x="0" y="13"/>
                        <a:pt x="2" y="21"/>
                      </a:cubicBezTo>
                      <a:cubicBezTo>
                        <a:pt x="5" y="30"/>
                        <a:pt x="14" y="36"/>
                        <a:pt x="24" y="34"/>
                      </a:cubicBezTo>
                      <a:cubicBezTo>
                        <a:pt x="28" y="33"/>
                        <a:pt x="42" y="24"/>
                        <a:pt x="37" y="18"/>
                      </a:cubicBezTo>
                      <a:cubicBezTo>
                        <a:pt x="37" y="17"/>
                        <a:pt x="36" y="18"/>
                        <a:pt x="36" y="19"/>
                      </a:cubicBezTo>
                      <a:cubicBezTo>
                        <a:pt x="40" y="24"/>
                        <a:pt x="27" y="32"/>
                        <a:pt x="23" y="33"/>
                      </a:cubicBezTo>
                      <a:cubicBezTo>
                        <a:pt x="16" y="35"/>
                        <a:pt x="7" y="29"/>
                        <a:pt x="4" y="22"/>
                      </a:cubicBezTo>
                      <a:cubicBezTo>
                        <a:pt x="1" y="15"/>
                        <a:pt x="8" y="7"/>
                        <a:pt x="15" y="4"/>
                      </a:cubicBezTo>
                      <a:cubicBezTo>
                        <a:pt x="25" y="0"/>
                        <a:pt x="35" y="10"/>
                        <a:pt x="36" y="20"/>
                      </a:cubicBezTo>
                      <a:cubicBezTo>
                        <a:pt x="36" y="21"/>
                        <a:pt x="37" y="21"/>
                        <a:pt x="37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1" name="Freeform 431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1588" cy="3175"/>
                </a:xfrm>
                <a:custGeom>
                  <a:avLst/>
                  <a:gdLst>
                    <a:gd name="T0" fmla="*/ 1 w 2"/>
                    <a:gd name="T1" fmla="*/ 1 h 4"/>
                    <a:gd name="T2" fmla="*/ 1 w 2"/>
                    <a:gd name="T3" fmla="*/ 0 h 4"/>
                    <a:gd name="T4" fmla="*/ 1 w 2"/>
                    <a:gd name="T5" fmla="*/ 0 h 4"/>
                    <a:gd name="T6" fmla="*/ 1 w 2"/>
                    <a:gd name="T7" fmla="*/ 3 h 4"/>
                    <a:gd name="T8" fmla="*/ 2 w 2"/>
                    <a:gd name="T9" fmla="*/ 3 h 4"/>
                    <a:gd name="T10" fmla="*/ 1 w 2"/>
                    <a:gd name="T11" fmla="*/ 0 h 4"/>
                    <a:gd name="T12" fmla="*/ 1 w 2"/>
                    <a:gd name="T13" fmla="*/ 0 h 4"/>
                    <a:gd name="T14" fmla="*/ 1 w 2"/>
                    <a:gd name="T15" fmla="*/ 1 h 4"/>
                    <a:gd name="T16" fmla="*/ 1 w 2"/>
                    <a:gd name="T1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4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2" y="4"/>
                        <a:pt x="2" y="3"/>
                      </a:cubicBezTo>
                      <a:cubicBezTo>
                        <a:pt x="1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2" name="Freeform 432"/>
                <p:cNvSpPr>
                  <a:spLocks/>
                </p:cNvSpPr>
                <p:nvPr/>
              </p:nvSpPr>
              <p:spPr bwMode="auto">
                <a:xfrm>
                  <a:off x="1017588" y="2738438"/>
                  <a:ext cx="7938" cy="0"/>
                </a:xfrm>
                <a:custGeom>
                  <a:avLst/>
                  <a:gdLst>
                    <a:gd name="T0" fmla="*/ 1 w 7"/>
                    <a:gd name="T1" fmla="*/ 1 h 1"/>
                    <a:gd name="T2" fmla="*/ 7 w 7"/>
                    <a:gd name="T3" fmla="*/ 1 h 1"/>
                    <a:gd name="T4" fmla="*/ 7 w 7"/>
                    <a:gd name="T5" fmla="*/ 0 h 1"/>
                    <a:gd name="T6" fmla="*/ 1 w 7"/>
                    <a:gd name="T7" fmla="*/ 0 h 1"/>
                    <a:gd name="T8" fmla="*/ 1 w 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1" y="1"/>
                      </a:move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5" y="0"/>
                        <a:pt x="3" y="0"/>
                        <a:pt x="1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3" name="Freeform 433"/>
                <p:cNvSpPr>
                  <a:spLocks/>
                </p:cNvSpPr>
                <p:nvPr/>
              </p:nvSpPr>
              <p:spPr bwMode="auto">
                <a:xfrm>
                  <a:off x="1017588" y="2733676"/>
                  <a:ext cx="9525" cy="4763"/>
                </a:xfrm>
                <a:custGeom>
                  <a:avLst/>
                  <a:gdLst>
                    <a:gd name="T0" fmla="*/ 1 w 9"/>
                    <a:gd name="T1" fmla="*/ 1 h 5"/>
                    <a:gd name="T2" fmla="*/ 6 w 9"/>
                    <a:gd name="T3" fmla="*/ 1 h 5"/>
                    <a:gd name="T4" fmla="*/ 8 w 9"/>
                    <a:gd name="T5" fmla="*/ 2 h 5"/>
                    <a:gd name="T6" fmla="*/ 8 w 9"/>
                    <a:gd name="T7" fmla="*/ 5 h 5"/>
                    <a:gd name="T8" fmla="*/ 8 w 9"/>
                    <a:gd name="T9" fmla="*/ 4 h 5"/>
                    <a:gd name="T10" fmla="*/ 7 w 9"/>
                    <a:gd name="T11" fmla="*/ 4 h 5"/>
                    <a:gd name="T12" fmla="*/ 7 w 9"/>
                    <a:gd name="T13" fmla="*/ 5 h 5"/>
                    <a:gd name="T14" fmla="*/ 8 w 9"/>
                    <a:gd name="T15" fmla="*/ 5 h 5"/>
                    <a:gd name="T16" fmla="*/ 9 w 9"/>
                    <a:gd name="T17" fmla="*/ 5 h 5"/>
                    <a:gd name="T18" fmla="*/ 9 w 9"/>
                    <a:gd name="T19" fmla="*/ 1 h 5"/>
                    <a:gd name="T20" fmla="*/ 7 w 9"/>
                    <a:gd name="T21" fmla="*/ 0 h 5"/>
                    <a:gd name="T22" fmla="*/ 1 w 9"/>
                    <a:gd name="T23" fmla="*/ 1 h 5"/>
                    <a:gd name="T24" fmla="*/ 1 w 9"/>
                    <a:gd name="T25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">
                      <a:moveTo>
                        <a:pt x="1" y="1"/>
                      </a:moveTo>
                      <a:cubicBezTo>
                        <a:pt x="2" y="1"/>
                        <a:pt x="4" y="1"/>
                        <a:pt x="6" y="1"/>
                      </a:cubicBezTo>
                      <a:cubicBezTo>
                        <a:pt x="6" y="1"/>
                        <a:pt x="8" y="1"/>
                        <a:pt x="8" y="2"/>
                      </a:cubicBezTo>
                      <a:cubicBezTo>
                        <a:pt x="8" y="3"/>
                        <a:pt x="8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7" y="4"/>
                        <a:pt x="7" y="4"/>
                      </a:cubicBezTo>
                      <a:cubicBezTo>
                        <a:pt x="6" y="4"/>
                        <a:pt x="6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4"/>
                        <a:pt x="9" y="2"/>
                        <a:pt x="9" y="1"/>
                      </a:cubicBez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5" y="0"/>
                        <a:pt x="2" y="0"/>
                        <a:pt x="1" y="1"/>
                      </a:cubicBezTo>
                      <a:cubicBezTo>
                        <a:pt x="0" y="1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4" name="Freeform 434"/>
                <p:cNvSpPr>
                  <a:spLocks/>
                </p:cNvSpPr>
                <p:nvPr/>
              </p:nvSpPr>
              <p:spPr bwMode="auto">
                <a:xfrm>
                  <a:off x="1025525" y="2735263"/>
                  <a:ext cx="4763" cy="3175"/>
                </a:xfrm>
                <a:custGeom>
                  <a:avLst/>
                  <a:gdLst>
                    <a:gd name="T0" fmla="*/ 1 w 4"/>
                    <a:gd name="T1" fmla="*/ 1 h 2"/>
                    <a:gd name="T2" fmla="*/ 3 w 4"/>
                    <a:gd name="T3" fmla="*/ 1 h 2"/>
                    <a:gd name="T4" fmla="*/ 3 w 4"/>
                    <a:gd name="T5" fmla="*/ 0 h 2"/>
                    <a:gd name="T6" fmla="*/ 1 w 4"/>
                    <a:gd name="T7" fmla="*/ 0 h 2"/>
                    <a:gd name="T8" fmla="*/ 1 w 4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2">
                      <a:moveTo>
                        <a:pt x="1" y="1"/>
                      </a:move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5" name="Freeform 435"/>
                <p:cNvSpPr>
                  <a:spLocks/>
                </p:cNvSpPr>
                <p:nvPr/>
              </p:nvSpPr>
              <p:spPr bwMode="auto">
                <a:xfrm>
                  <a:off x="1028700" y="2733676"/>
                  <a:ext cx="9525" cy="6350"/>
                </a:xfrm>
                <a:custGeom>
                  <a:avLst/>
                  <a:gdLst>
                    <a:gd name="T0" fmla="*/ 2 w 9"/>
                    <a:gd name="T1" fmla="*/ 5 h 6"/>
                    <a:gd name="T2" fmla="*/ 1 w 9"/>
                    <a:gd name="T3" fmla="*/ 1 h 6"/>
                    <a:gd name="T4" fmla="*/ 1 w 9"/>
                    <a:gd name="T5" fmla="*/ 2 h 6"/>
                    <a:gd name="T6" fmla="*/ 5 w 9"/>
                    <a:gd name="T7" fmla="*/ 2 h 6"/>
                    <a:gd name="T8" fmla="*/ 9 w 9"/>
                    <a:gd name="T9" fmla="*/ 1 h 6"/>
                    <a:gd name="T10" fmla="*/ 8 w 9"/>
                    <a:gd name="T11" fmla="*/ 1 h 6"/>
                    <a:gd name="T12" fmla="*/ 8 w 9"/>
                    <a:gd name="T13" fmla="*/ 4 h 6"/>
                    <a:gd name="T14" fmla="*/ 9 w 9"/>
                    <a:gd name="T15" fmla="*/ 4 h 6"/>
                    <a:gd name="T16" fmla="*/ 1 w 9"/>
                    <a:gd name="T17" fmla="*/ 4 h 6"/>
                    <a:gd name="T18" fmla="*/ 1 w 9"/>
                    <a:gd name="T19" fmla="*/ 5 h 6"/>
                    <a:gd name="T20" fmla="*/ 9 w 9"/>
                    <a:gd name="T21" fmla="*/ 5 h 6"/>
                    <a:gd name="T22" fmla="*/ 9 w 9"/>
                    <a:gd name="T23" fmla="*/ 4 h 6"/>
                    <a:gd name="T24" fmla="*/ 9 w 9"/>
                    <a:gd name="T25" fmla="*/ 1 h 6"/>
                    <a:gd name="T26" fmla="*/ 9 w 9"/>
                    <a:gd name="T27" fmla="*/ 0 h 6"/>
                    <a:gd name="T28" fmla="*/ 5 w 9"/>
                    <a:gd name="T29" fmla="*/ 1 h 6"/>
                    <a:gd name="T30" fmla="*/ 1 w 9"/>
                    <a:gd name="T31" fmla="*/ 1 h 6"/>
                    <a:gd name="T32" fmla="*/ 0 w 9"/>
                    <a:gd name="T33" fmla="*/ 1 h 6"/>
                    <a:gd name="T34" fmla="*/ 1 w 9"/>
                    <a:gd name="T35" fmla="*/ 5 h 6"/>
                    <a:gd name="T36" fmla="*/ 2 w 9"/>
                    <a:gd name="T3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" h="6">
                      <a:moveTo>
                        <a:pt x="2" y="5"/>
                      </a:moveTo>
                      <a:cubicBezTo>
                        <a:pt x="2" y="4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8" y="2"/>
                        <a:pt x="8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ubicBezTo>
                        <a:pt x="6" y="4"/>
                        <a:pt x="4" y="5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4" y="6"/>
                        <a:pt x="6" y="5"/>
                        <a:pt x="9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6" y="1"/>
                        <a:pt x="5" y="1"/>
                      </a:cubicBezTo>
                      <a:cubicBezTo>
                        <a:pt x="4" y="1"/>
                        <a:pt x="2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4"/>
                        <a:pt x="1" y="5"/>
                      </a:cubicBezTo>
                      <a:cubicBezTo>
                        <a:pt x="1" y="6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6" name="Freeform 436"/>
                <p:cNvSpPr>
                  <a:spLocks/>
                </p:cNvSpPr>
                <p:nvPr/>
              </p:nvSpPr>
              <p:spPr bwMode="auto">
                <a:xfrm>
                  <a:off x="1038225" y="2732088"/>
                  <a:ext cx="9525" cy="4763"/>
                </a:xfrm>
                <a:custGeom>
                  <a:avLst/>
                  <a:gdLst>
                    <a:gd name="T0" fmla="*/ 1 w 9"/>
                    <a:gd name="T1" fmla="*/ 5 h 5"/>
                    <a:gd name="T2" fmla="*/ 4 w 9"/>
                    <a:gd name="T3" fmla="*/ 4 h 5"/>
                    <a:gd name="T4" fmla="*/ 8 w 9"/>
                    <a:gd name="T5" fmla="*/ 1 h 5"/>
                    <a:gd name="T6" fmla="*/ 8 w 9"/>
                    <a:gd name="T7" fmla="*/ 1 h 5"/>
                    <a:gd name="T8" fmla="*/ 4 w 9"/>
                    <a:gd name="T9" fmla="*/ 3 h 5"/>
                    <a:gd name="T10" fmla="*/ 1 w 9"/>
                    <a:gd name="T11" fmla="*/ 4 h 5"/>
                    <a:gd name="T12" fmla="*/ 1 w 9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5">
                      <a:moveTo>
                        <a:pt x="1" y="5"/>
                      </a:move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5" y="3"/>
                        <a:pt x="7" y="2"/>
                        <a:pt x="8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6" y="1"/>
                        <a:pt x="5" y="2"/>
                        <a:pt x="4" y="3"/>
                      </a:cubicBezTo>
                      <a:cubicBezTo>
                        <a:pt x="3" y="3"/>
                        <a:pt x="2" y="4"/>
                        <a:pt x="1" y="4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7" name="Freeform 437"/>
                <p:cNvSpPr>
                  <a:spLocks/>
                </p:cNvSpPr>
                <p:nvPr/>
              </p:nvSpPr>
              <p:spPr bwMode="auto">
                <a:xfrm>
                  <a:off x="1009650" y="2735263"/>
                  <a:ext cx="9525" cy="1588"/>
                </a:xfrm>
                <a:custGeom>
                  <a:avLst/>
                  <a:gdLst>
                    <a:gd name="T0" fmla="*/ 7 w 8"/>
                    <a:gd name="T1" fmla="*/ 1 h 2"/>
                    <a:gd name="T2" fmla="*/ 1 w 8"/>
                    <a:gd name="T3" fmla="*/ 0 h 2"/>
                    <a:gd name="T4" fmla="*/ 1 w 8"/>
                    <a:gd name="T5" fmla="*/ 1 h 2"/>
                    <a:gd name="T6" fmla="*/ 7 w 8"/>
                    <a:gd name="T7" fmla="*/ 2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5" y="1"/>
                        <a:pt x="3" y="0"/>
                        <a:pt x="1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5" y="2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8" name="Freeform 438"/>
                <p:cNvSpPr>
                  <a:spLocks/>
                </p:cNvSpPr>
                <p:nvPr/>
              </p:nvSpPr>
              <p:spPr bwMode="auto">
                <a:xfrm>
                  <a:off x="1017588" y="2684463"/>
                  <a:ext cx="23813" cy="28575"/>
                </a:xfrm>
                <a:custGeom>
                  <a:avLst/>
                  <a:gdLst>
                    <a:gd name="T0" fmla="*/ 13 w 23"/>
                    <a:gd name="T1" fmla="*/ 13 h 27"/>
                    <a:gd name="T2" fmla="*/ 10 w 23"/>
                    <a:gd name="T3" fmla="*/ 2 h 27"/>
                    <a:gd name="T4" fmla="*/ 20 w 23"/>
                    <a:gd name="T5" fmla="*/ 11 h 27"/>
                    <a:gd name="T6" fmla="*/ 11 w 23"/>
                    <a:gd name="T7" fmla="*/ 27 h 27"/>
                    <a:gd name="T8" fmla="*/ 12 w 23"/>
                    <a:gd name="T9" fmla="*/ 27 h 27"/>
                    <a:gd name="T10" fmla="*/ 21 w 23"/>
                    <a:gd name="T11" fmla="*/ 8 h 27"/>
                    <a:gd name="T12" fmla="*/ 11 w 23"/>
                    <a:gd name="T13" fmla="*/ 1 h 27"/>
                    <a:gd name="T14" fmla="*/ 13 w 23"/>
                    <a:gd name="T15" fmla="*/ 14 h 27"/>
                    <a:gd name="T16" fmla="*/ 13 w 23"/>
                    <a:gd name="T17" fmla="*/ 1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27">
                      <a:moveTo>
                        <a:pt x="13" y="13"/>
                      </a:moveTo>
                      <a:cubicBezTo>
                        <a:pt x="5" y="16"/>
                        <a:pt x="2" y="4"/>
                        <a:pt x="10" y="2"/>
                      </a:cubicBezTo>
                      <a:cubicBezTo>
                        <a:pt x="16" y="0"/>
                        <a:pt x="21" y="6"/>
                        <a:pt x="20" y="11"/>
                      </a:cubicBezTo>
                      <a:cubicBezTo>
                        <a:pt x="18" y="18"/>
                        <a:pt x="10" y="19"/>
                        <a:pt x="11" y="27"/>
                      </a:cubicBezTo>
                      <a:cubicBezTo>
                        <a:pt x="11" y="27"/>
                        <a:pt x="12" y="27"/>
                        <a:pt x="12" y="27"/>
                      </a:cubicBezTo>
                      <a:cubicBezTo>
                        <a:pt x="10" y="19"/>
                        <a:pt x="23" y="16"/>
                        <a:pt x="21" y="8"/>
                      </a:cubicBezTo>
                      <a:cubicBezTo>
                        <a:pt x="20" y="3"/>
                        <a:pt x="16" y="0"/>
                        <a:pt x="11" y="1"/>
                      </a:cubicBezTo>
                      <a:cubicBezTo>
                        <a:pt x="0" y="1"/>
                        <a:pt x="4" y="17"/>
                        <a:pt x="13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29" name="Freeform 439"/>
                <p:cNvSpPr>
                  <a:spLocks/>
                </p:cNvSpPr>
                <p:nvPr/>
              </p:nvSpPr>
              <p:spPr bwMode="auto">
                <a:xfrm>
                  <a:off x="1025525" y="2713038"/>
                  <a:ext cx="9525" cy="6350"/>
                </a:xfrm>
                <a:custGeom>
                  <a:avLst/>
                  <a:gdLst>
                    <a:gd name="T0" fmla="*/ 7 w 9"/>
                    <a:gd name="T1" fmla="*/ 1 h 6"/>
                    <a:gd name="T2" fmla="*/ 2 w 9"/>
                    <a:gd name="T3" fmla="*/ 4 h 6"/>
                    <a:gd name="T4" fmla="*/ 8 w 9"/>
                    <a:gd name="T5" fmla="*/ 1 h 6"/>
                    <a:gd name="T6" fmla="*/ 7 w 9"/>
                    <a:gd name="T7" fmla="*/ 1 h 6"/>
                    <a:gd name="T8" fmla="*/ 4 w 9"/>
                    <a:gd name="T9" fmla="*/ 4 h 6"/>
                    <a:gd name="T10" fmla="*/ 3 w 9"/>
                    <a:gd name="T11" fmla="*/ 2 h 6"/>
                    <a:gd name="T12" fmla="*/ 6 w 9"/>
                    <a:gd name="T13" fmla="*/ 2 h 6"/>
                    <a:gd name="T14" fmla="*/ 7 w 9"/>
                    <a:gd name="T15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1"/>
                      </a:moveTo>
                      <a:cubicBezTo>
                        <a:pt x="5" y="0"/>
                        <a:pt x="0" y="1"/>
                        <a:pt x="2" y="4"/>
                      </a:cubicBezTo>
                      <a:cubicBezTo>
                        <a:pt x="4" y="6"/>
                        <a:pt x="9" y="4"/>
                        <a:pt x="8" y="1"/>
                      </a:cubicBezTo>
                      <a:cubicBezTo>
                        <a:pt x="8" y="0"/>
                        <a:pt x="7" y="1"/>
                        <a:pt x="7" y="1"/>
                      </a:cubicBezTo>
                      <a:cubicBezTo>
                        <a:pt x="8" y="3"/>
                        <a:pt x="5" y="4"/>
                        <a:pt x="4" y="4"/>
                      </a:cubicBezTo>
                      <a:cubicBezTo>
                        <a:pt x="3" y="3"/>
                        <a:pt x="2" y="2"/>
                        <a:pt x="3" y="2"/>
                      </a:cubicBezTo>
                      <a:cubicBezTo>
                        <a:pt x="4" y="2"/>
                        <a:pt x="5" y="1"/>
                        <a:pt x="6" y="2"/>
                      </a:cubicBezTo>
                      <a:cubicBezTo>
                        <a:pt x="6" y="2"/>
                        <a:pt x="7" y="2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0" name="Freeform 440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0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1" name="Freeform 441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1588" cy="3175"/>
                </a:xfrm>
                <a:custGeom>
                  <a:avLst/>
                  <a:gdLst>
                    <a:gd name="T0" fmla="*/ 0 w 2"/>
                    <a:gd name="T1" fmla="*/ 1 h 2"/>
                    <a:gd name="T2" fmla="*/ 2 w 2"/>
                    <a:gd name="T3" fmla="*/ 0 h 2"/>
                    <a:gd name="T4" fmla="*/ 2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2">
                      <a:moveTo>
                        <a:pt x="0" y="1"/>
                      </a:move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2" name="Freeform 442"/>
                <p:cNvSpPr>
                  <a:spLocks/>
                </p:cNvSpPr>
                <p:nvPr/>
              </p:nvSpPr>
              <p:spPr bwMode="auto">
                <a:xfrm>
                  <a:off x="1017588" y="2735263"/>
                  <a:ext cx="4763" cy="3175"/>
                </a:xfrm>
                <a:custGeom>
                  <a:avLst/>
                  <a:gdLst>
                    <a:gd name="T0" fmla="*/ 1 w 4"/>
                    <a:gd name="T1" fmla="*/ 3 h 3"/>
                    <a:gd name="T2" fmla="*/ 4 w 4"/>
                    <a:gd name="T3" fmla="*/ 0 h 3"/>
                    <a:gd name="T4" fmla="*/ 4 w 4"/>
                    <a:gd name="T5" fmla="*/ 0 h 3"/>
                    <a:gd name="T6" fmla="*/ 1 w 4"/>
                    <a:gd name="T7" fmla="*/ 3 h 3"/>
                    <a:gd name="T8" fmla="*/ 1 w 4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3">
                      <a:moveTo>
                        <a:pt x="1" y="3"/>
                      </a:moveTo>
                      <a:cubicBezTo>
                        <a:pt x="2" y="2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3" name="Freeform 443"/>
                <p:cNvSpPr>
                  <a:spLocks/>
                </p:cNvSpPr>
                <p:nvPr/>
              </p:nvSpPr>
              <p:spPr bwMode="auto">
                <a:xfrm>
                  <a:off x="1019175" y="2735263"/>
                  <a:ext cx="3175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4 w 4"/>
                    <a:gd name="T5" fmla="*/ 0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4" name="Freeform 444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3175" cy="3175"/>
                </a:xfrm>
                <a:custGeom>
                  <a:avLst/>
                  <a:gdLst>
                    <a:gd name="T0" fmla="*/ 0 w 3"/>
                    <a:gd name="T1" fmla="*/ 3 h 4"/>
                    <a:gd name="T2" fmla="*/ 3 w 3"/>
                    <a:gd name="T3" fmla="*/ 0 h 4"/>
                    <a:gd name="T4" fmla="*/ 3 w 3"/>
                    <a:gd name="T5" fmla="*/ 0 h 4"/>
                    <a:gd name="T6" fmla="*/ 0 w 3"/>
                    <a:gd name="T7" fmla="*/ 3 h 4"/>
                    <a:gd name="T8" fmla="*/ 0 w 3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0" y="2"/>
                        <a:pt x="0" y="3"/>
                      </a:cubicBezTo>
                      <a:cubicBezTo>
                        <a:pt x="0" y="3"/>
                        <a:pt x="0" y="4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5" name="Freeform 445"/>
                <p:cNvSpPr>
                  <a:spLocks/>
                </p:cNvSpPr>
                <p:nvPr/>
              </p:nvSpPr>
              <p:spPr bwMode="auto">
                <a:xfrm>
                  <a:off x="1020763" y="2735263"/>
                  <a:ext cx="4763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0 h 4"/>
                    <a:gd name="T4" fmla="*/ 4 w 4"/>
                    <a:gd name="T5" fmla="*/ 0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6" name="Freeform 446"/>
                <p:cNvSpPr>
                  <a:spLocks/>
                </p:cNvSpPr>
                <p:nvPr/>
              </p:nvSpPr>
              <p:spPr bwMode="auto">
                <a:xfrm>
                  <a:off x="1022350" y="2735263"/>
                  <a:ext cx="3175" cy="3175"/>
                </a:xfrm>
                <a:custGeom>
                  <a:avLst/>
                  <a:gdLst>
                    <a:gd name="T0" fmla="*/ 1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1 w 4"/>
                    <a:gd name="T7" fmla="*/ 3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2" y="3"/>
                        <a:pt x="3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3" y="2"/>
                        <a:pt x="2" y="3"/>
                        <a:pt x="1" y="3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7" name="Freeform 447"/>
                <p:cNvSpPr>
                  <a:spLocks/>
                </p:cNvSpPr>
                <p:nvPr/>
              </p:nvSpPr>
              <p:spPr bwMode="auto">
                <a:xfrm>
                  <a:off x="1023938" y="2735263"/>
                  <a:ext cx="1588" cy="3175"/>
                </a:xfrm>
                <a:custGeom>
                  <a:avLst/>
                  <a:gdLst>
                    <a:gd name="T0" fmla="*/ 0 w 2"/>
                    <a:gd name="T1" fmla="*/ 2 h 3"/>
                    <a:gd name="T2" fmla="*/ 2 w 2"/>
                    <a:gd name="T3" fmla="*/ 1 h 3"/>
                    <a:gd name="T4" fmla="*/ 2 w 2"/>
                    <a:gd name="T5" fmla="*/ 0 h 3"/>
                    <a:gd name="T6" fmla="*/ 0 w 2"/>
                    <a:gd name="T7" fmla="*/ 2 h 3"/>
                    <a:gd name="T8" fmla="*/ 0 w 2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3">
                      <a:moveTo>
                        <a:pt x="0" y="2"/>
                      </a:moveTo>
                      <a:cubicBezTo>
                        <a:pt x="1" y="2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8" name="Freeform 448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1588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2 w 3"/>
                    <a:gd name="T5" fmla="*/ 0 h 2"/>
                    <a:gd name="T6" fmla="*/ 1 w 3"/>
                    <a:gd name="T7" fmla="*/ 1 h 2"/>
                    <a:gd name="T8" fmla="*/ 1 w 3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39" name="Freeform 449"/>
                <p:cNvSpPr>
                  <a:spLocks/>
                </p:cNvSpPr>
                <p:nvPr/>
              </p:nvSpPr>
              <p:spPr bwMode="auto">
                <a:xfrm>
                  <a:off x="1028700" y="2735263"/>
                  <a:ext cx="3175" cy="3175"/>
                </a:xfrm>
                <a:custGeom>
                  <a:avLst/>
                  <a:gdLst>
                    <a:gd name="T0" fmla="*/ 1 w 3"/>
                    <a:gd name="T1" fmla="*/ 2 h 2"/>
                    <a:gd name="T2" fmla="*/ 3 w 3"/>
                    <a:gd name="T3" fmla="*/ 0 h 2"/>
                    <a:gd name="T4" fmla="*/ 3 w 3"/>
                    <a:gd name="T5" fmla="*/ 0 h 2"/>
                    <a:gd name="T6" fmla="*/ 3 w 3"/>
                    <a:gd name="T7" fmla="*/ 0 h 2"/>
                    <a:gd name="T8" fmla="*/ 3 w 3"/>
                    <a:gd name="T9" fmla="*/ 0 h 2"/>
                    <a:gd name="T10" fmla="*/ 3 w 3"/>
                    <a:gd name="T11" fmla="*/ 0 h 2"/>
                    <a:gd name="T12" fmla="*/ 3 w 3"/>
                    <a:gd name="T13" fmla="*/ 0 h 2"/>
                    <a:gd name="T14" fmla="*/ 0 w 3"/>
                    <a:gd name="T15" fmla="*/ 2 h 2"/>
                    <a:gd name="T16" fmla="*/ 1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0" name="Freeform 450"/>
                <p:cNvSpPr>
                  <a:spLocks/>
                </p:cNvSpPr>
                <p:nvPr/>
              </p:nvSpPr>
              <p:spPr bwMode="auto">
                <a:xfrm>
                  <a:off x="1030288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4 w 4"/>
                    <a:gd name="T3" fmla="*/ 1 h 4"/>
                    <a:gd name="T4" fmla="*/ 3 w 4"/>
                    <a:gd name="T5" fmla="*/ 1 h 4"/>
                    <a:gd name="T6" fmla="*/ 0 w 4"/>
                    <a:gd name="T7" fmla="*/ 3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2" y="2"/>
                        <a:pt x="4" y="1"/>
                      </a:cubicBezTo>
                      <a:cubicBezTo>
                        <a:pt x="4" y="1"/>
                        <a:pt x="4" y="0"/>
                        <a:pt x="3" y="1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1" name="Freeform 451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3175" cy="3175"/>
                </a:xfrm>
                <a:custGeom>
                  <a:avLst/>
                  <a:gdLst>
                    <a:gd name="T0" fmla="*/ 0 w 4"/>
                    <a:gd name="T1" fmla="*/ 3 h 3"/>
                    <a:gd name="T2" fmla="*/ 2 w 4"/>
                    <a:gd name="T3" fmla="*/ 2 h 3"/>
                    <a:gd name="T4" fmla="*/ 4 w 4"/>
                    <a:gd name="T5" fmla="*/ 0 h 3"/>
                    <a:gd name="T6" fmla="*/ 3 w 4"/>
                    <a:gd name="T7" fmla="*/ 0 h 3"/>
                    <a:gd name="T8" fmla="*/ 2 w 4"/>
                    <a:gd name="T9" fmla="*/ 1 h 3"/>
                    <a:gd name="T10" fmla="*/ 0 w 4"/>
                    <a:gd name="T11" fmla="*/ 2 h 3"/>
                    <a:gd name="T12" fmla="*/ 0 w 4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1" y="2"/>
                        <a:pt x="2" y="2"/>
                      </a:cubicBezTo>
                      <a:cubicBezTo>
                        <a:pt x="2" y="1"/>
                        <a:pt x="3" y="1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1"/>
                      </a:cubicBezTo>
                      <a:cubicBezTo>
                        <a:pt x="2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2" name="Freeform 452"/>
                <p:cNvSpPr>
                  <a:spLocks/>
                </p:cNvSpPr>
                <p:nvPr/>
              </p:nvSpPr>
              <p:spPr bwMode="auto">
                <a:xfrm>
                  <a:off x="1031875" y="2735263"/>
                  <a:ext cx="4763" cy="3175"/>
                </a:xfrm>
                <a:custGeom>
                  <a:avLst/>
                  <a:gdLst>
                    <a:gd name="T0" fmla="*/ 1 w 5"/>
                    <a:gd name="T1" fmla="*/ 3 h 3"/>
                    <a:gd name="T2" fmla="*/ 5 w 5"/>
                    <a:gd name="T3" fmla="*/ 0 h 3"/>
                    <a:gd name="T4" fmla="*/ 4 w 5"/>
                    <a:gd name="T5" fmla="*/ 0 h 3"/>
                    <a:gd name="T6" fmla="*/ 1 w 5"/>
                    <a:gd name="T7" fmla="*/ 3 h 3"/>
                    <a:gd name="T8" fmla="*/ 1 w 5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1" y="3"/>
                      </a:moveTo>
                      <a:cubicBezTo>
                        <a:pt x="2" y="3"/>
                        <a:pt x="3" y="1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3" y="1"/>
                        <a:pt x="2" y="2"/>
                        <a:pt x="1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3" name="Freeform 453"/>
                <p:cNvSpPr>
                  <a:spLocks/>
                </p:cNvSpPr>
                <p:nvPr/>
              </p:nvSpPr>
              <p:spPr bwMode="auto">
                <a:xfrm>
                  <a:off x="1033463" y="2735263"/>
                  <a:ext cx="4763" cy="3175"/>
                </a:xfrm>
                <a:custGeom>
                  <a:avLst/>
                  <a:gdLst>
                    <a:gd name="T0" fmla="*/ 0 w 4"/>
                    <a:gd name="T1" fmla="*/ 4 h 4"/>
                    <a:gd name="T2" fmla="*/ 3 w 4"/>
                    <a:gd name="T3" fmla="*/ 1 h 4"/>
                    <a:gd name="T4" fmla="*/ 3 w 4"/>
                    <a:gd name="T5" fmla="*/ 1 h 4"/>
                    <a:gd name="T6" fmla="*/ 0 w 4"/>
                    <a:gd name="T7" fmla="*/ 4 h 4"/>
                    <a:gd name="T8" fmla="*/ 0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4"/>
                      </a:moveTo>
                      <a:cubicBezTo>
                        <a:pt x="1" y="3"/>
                        <a:pt x="3" y="2"/>
                        <a:pt x="3" y="1"/>
                      </a:cubicBezTo>
                      <a:cubicBezTo>
                        <a:pt x="4" y="1"/>
                        <a:pt x="3" y="0"/>
                        <a:pt x="3" y="1"/>
                      </a:cubicBezTo>
                      <a:cubicBezTo>
                        <a:pt x="2" y="2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4" name="Freeform 454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0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0 w 3"/>
                    <a:gd name="T7" fmla="*/ 3 h 3"/>
                    <a:gd name="T8" fmla="*/ 0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0" y="3"/>
                      </a:move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5" name="Freeform 455"/>
                <p:cNvSpPr>
                  <a:spLocks/>
                </p:cNvSpPr>
                <p:nvPr/>
              </p:nvSpPr>
              <p:spPr bwMode="auto">
                <a:xfrm>
                  <a:off x="1035050" y="2735263"/>
                  <a:ext cx="3175" cy="3175"/>
                </a:xfrm>
                <a:custGeom>
                  <a:avLst/>
                  <a:gdLst>
                    <a:gd name="T0" fmla="*/ 1 w 3"/>
                    <a:gd name="T1" fmla="*/ 3 h 3"/>
                    <a:gd name="T2" fmla="*/ 3 w 3"/>
                    <a:gd name="T3" fmla="*/ 0 h 3"/>
                    <a:gd name="T4" fmla="*/ 3 w 3"/>
                    <a:gd name="T5" fmla="*/ 0 h 3"/>
                    <a:gd name="T6" fmla="*/ 1 w 3"/>
                    <a:gd name="T7" fmla="*/ 2 h 3"/>
                    <a:gd name="T8" fmla="*/ 1 w 3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1" y="3"/>
                      </a:moveTo>
                      <a:cubicBezTo>
                        <a:pt x="2" y="2"/>
                        <a:pt x="2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6" name="Freeform 476"/>
                <p:cNvSpPr>
                  <a:spLocks noEditPoints="1"/>
                </p:cNvSpPr>
                <p:nvPr/>
              </p:nvSpPr>
              <p:spPr bwMode="auto">
                <a:xfrm>
                  <a:off x="869950" y="2209801"/>
                  <a:ext cx="49213" cy="69850"/>
                </a:xfrm>
                <a:custGeom>
                  <a:avLst/>
                  <a:gdLst>
                    <a:gd name="T0" fmla="*/ 8 w 47"/>
                    <a:gd name="T1" fmla="*/ 40 h 66"/>
                    <a:gd name="T2" fmla="*/ 8 w 47"/>
                    <a:gd name="T3" fmla="*/ 40 h 66"/>
                    <a:gd name="T4" fmla="*/ 23 w 47"/>
                    <a:gd name="T5" fmla="*/ 65 h 66"/>
                    <a:gd name="T6" fmla="*/ 30 w 47"/>
                    <a:gd name="T7" fmla="*/ 2 h 66"/>
                    <a:gd name="T8" fmla="*/ 30 w 47"/>
                    <a:gd name="T9" fmla="*/ 2 h 66"/>
                    <a:gd name="T10" fmla="*/ 34 w 47"/>
                    <a:gd name="T11" fmla="*/ 3 h 66"/>
                    <a:gd name="T12" fmla="*/ 41 w 47"/>
                    <a:gd name="T13" fmla="*/ 8 h 66"/>
                    <a:gd name="T14" fmla="*/ 45 w 47"/>
                    <a:gd name="T15" fmla="*/ 17 h 66"/>
                    <a:gd name="T16" fmla="*/ 43 w 47"/>
                    <a:gd name="T17" fmla="*/ 31 h 66"/>
                    <a:gd name="T18" fmla="*/ 39 w 47"/>
                    <a:gd name="T19" fmla="*/ 37 h 66"/>
                    <a:gd name="T20" fmla="*/ 32 w 47"/>
                    <a:gd name="T21" fmla="*/ 44 h 66"/>
                    <a:gd name="T22" fmla="*/ 29 w 47"/>
                    <a:gd name="T23" fmla="*/ 52 h 66"/>
                    <a:gd name="T24" fmla="*/ 29 w 47"/>
                    <a:gd name="T25" fmla="*/ 60 h 66"/>
                    <a:gd name="T26" fmla="*/ 28 w 47"/>
                    <a:gd name="T27" fmla="*/ 63 h 66"/>
                    <a:gd name="T28" fmla="*/ 26 w 47"/>
                    <a:gd name="T29" fmla="*/ 64 h 66"/>
                    <a:gd name="T30" fmla="*/ 19 w 47"/>
                    <a:gd name="T31" fmla="*/ 65 h 66"/>
                    <a:gd name="T32" fmla="*/ 16 w 47"/>
                    <a:gd name="T33" fmla="*/ 53 h 66"/>
                    <a:gd name="T34" fmla="*/ 15 w 47"/>
                    <a:gd name="T35" fmla="*/ 49 h 66"/>
                    <a:gd name="T36" fmla="*/ 10 w 47"/>
                    <a:gd name="T37" fmla="*/ 42 h 66"/>
                    <a:gd name="T38" fmla="*/ 8 w 47"/>
                    <a:gd name="T39" fmla="*/ 40 h 66"/>
                    <a:gd name="T40" fmla="*/ 8 w 47"/>
                    <a:gd name="T41" fmla="*/ 40 h 66"/>
                    <a:gd name="T42" fmla="*/ 3 w 47"/>
                    <a:gd name="T43" fmla="*/ 32 h 66"/>
                    <a:gd name="T44" fmla="*/ 2 w 47"/>
                    <a:gd name="T45" fmla="*/ 23 h 66"/>
                    <a:gd name="T46" fmla="*/ 6 w 47"/>
                    <a:gd name="T47" fmla="*/ 13 h 66"/>
                    <a:gd name="T48" fmla="*/ 18 w 47"/>
                    <a:gd name="T49" fmla="*/ 3 h 66"/>
                    <a:gd name="T50" fmla="*/ 30 w 47"/>
                    <a:gd name="T51" fmla="*/ 2 h 66"/>
                    <a:gd name="T52" fmla="*/ 12 w 47"/>
                    <a:gd name="T53" fmla="*/ 6 h 66"/>
                    <a:gd name="T54" fmla="*/ 0 w 47"/>
                    <a:gd name="T55" fmla="*/ 26 h 66"/>
                    <a:gd name="T56" fmla="*/ 3 w 47"/>
                    <a:gd name="T57" fmla="*/ 35 h 66"/>
                    <a:gd name="T58" fmla="*/ 12 w 47"/>
                    <a:gd name="T59" fmla="*/ 47 h 66"/>
                    <a:gd name="T60" fmla="*/ 14 w 47"/>
                    <a:gd name="T61" fmla="*/ 50 h 66"/>
                    <a:gd name="T62" fmla="*/ 15 w 47"/>
                    <a:gd name="T63" fmla="*/ 64 h 66"/>
                    <a:gd name="T64" fmla="*/ 14 w 47"/>
                    <a:gd name="T65" fmla="*/ 64 h 66"/>
                    <a:gd name="T66" fmla="*/ 15 w 47"/>
                    <a:gd name="T67" fmla="*/ 65 h 66"/>
                    <a:gd name="T68" fmla="*/ 16 w 47"/>
                    <a:gd name="T69" fmla="*/ 65 h 66"/>
                    <a:gd name="T70" fmla="*/ 24 w 47"/>
                    <a:gd name="T71" fmla="*/ 66 h 66"/>
                    <a:gd name="T72" fmla="*/ 30 w 47"/>
                    <a:gd name="T73" fmla="*/ 59 h 66"/>
                    <a:gd name="T74" fmla="*/ 30 w 47"/>
                    <a:gd name="T75" fmla="*/ 52 h 66"/>
                    <a:gd name="T76" fmla="*/ 34 w 47"/>
                    <a:gd name="T77" fmla="*/ 43 h 66"/>
                    <a:gd name="T78" fmla="*/ 40 w 47"/>
                    <a:gd name="T79" fmla="*/ 37 h 66"/>
                    <a:gd name="T80" fmla="*/ 46 w 47"/>
                    <a:gd name="T81" fmla="*/ 25 h 66"/>
                    <a:gd name="T82" fmla="*/ 34 w 47"/>
                    <a:gd name="T83" fmla="*/ 1 h 66"/>
                    <a:gd name="T84" fmla="*/ 27 w 47"/>
                    <a:gd name="T85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7" h="66">
                      <a:moveTo>
                        <a:pt x="8" y="40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moveTo>
                        <a:pt x="23" y="65"/>
                      </a:moveTo>
                      <a:cubicBezTo>
                        <a:pt x="23" y="65"/>
                        <a:pt x="23" y="65"/>
                        <a:pt x="23" y="65"/>
                      </a:cubicBezTo>
                      <a:cubicBezTo>
                        <a:pt x="23" y="65"/>
                        <a:pt x="23" y="65"/>
                        <a:pt x="23" y="65"/>
                      </a:cubicBezTo>
                      <a:moveTo>
                        <a:pt x="30" y="2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moveTo>
                        <a:pt x="30" y="2"/>
                      </a:moveTo>
                      <a:cubicBezTo>
                        <a:pt x="32" y="2"/>
                        <a:pt x="33" y="2"/>
                        <a:pt x="34" y="3"/>
                      </a:cubicBezTo>
                      <a:cubicBezTo>
                        <a:pt x="36" y="3"/>
                        <a:pt x="37" y="4"/>
                        <a:pt x="38" y="5"/>
                      </a:cubicBezTo>
                      <a:cubicBezTo>
                        <a:pt x="39" y="6"/>
                        <a:pt x="40" y="6"/>
                        <a:pt x="41" y="8"/>
                      </a:cubicBezTo>
                      <a:cubicBezTo>
                        <a:pt x="42" y="9"/>
                        <a:pt x="42" y="10"/>
                        <a:pt x="43" y="12"/>
                      </a:cubicBezTo>
                      <a:cubicBezTo>
                        <a:pt x="44" y="14"/>
                        <a:pt x="44" y="15"/>
                        <a:pt x="45" y="17"/>
                      </a:cubicBezTo>
                      <a:cubicBezTo>
                        <a:pt x="45" y="20"/>
                        <a:pt x="45" y="22"/>
                        <a:pt x="45" y="25"/>
                      </a:cubicBezTo>
                      <a:cubicBezTo>
                        <a:pt x="44" y="27"/>
                        <a:pt x="44" y="29"/>
                        <a:pt x="43" y="31"/>
                      </a:cubicBezTo>
                      <a:cubicBezTo>
                        <a:pt x="42" y="32"/>
                        <a:pt x="41" y="34"/>
                        <a:pt x="40" y="35"/>
                      </a:cubicBezTo>
                      <a:cubicBezTo>
                        <a:pt x="40" y="36"/>
                        <a:pt x="39" y="37"/>
                        <a:pt x="39" y="37"/>
                      </a:cubicBezTo>
                      <a:cubicBezTo>
                        <a:pt x="38" y="38"/>
                        <a:pt x="37" y="39"/>
                        <a:pt x="36" y="39"/>
                      </a:cubicBezTo>
                      <a:cubicBezTo>
                        <a:pt x="35" y="41"/>
                        <a:pt x="34" y="42"/>
                        <a:pt x="32" y="44"/>
                      </a:cubicBezTo>
                      <a:cubicBezTo>
                        <a:pt x="31" y="46"/>
                        <a:pt x="30" y="48"/>
                        <a:pt x="30" y="50"/>
                      </a:cubicBezTo>
                      <a:cubicBezTo>
                        <a:pt x="29" y="50"/>
                        <a:pt x="29" y="51"/>
                        <a:pt x="29" y="52"/>
                      </a:cubicBezTo>
                      <a:cubicBezTo>
                        <a:pt x="29" y="53"/>
                        <a:pt x="29" y="54"/>
                        <a:pt x="29" y="55"/>
                      </a:cubicBezTo>
                      <a:cubicBezTo>
                        <a:pt x="29" y="57"/>
                        <a:pt x="29" y="58"/>
                        <a:pt x="29" y="60"/>
                      </a:cubicBezTo>
                      <a:cubicBezTo>
                        <a:pt x="29" y="61"/>
                        <a:pt x="29" y="61"/>
                        <a:pt x="29" y="62"/>
                      </a:cubicBezTo>
                      <a:cubicBezTo>
                        <a:pt x="29" y="62"/>
                        <a:pt x="28" y="62"/>
                        <a:pt x="28" y="63"/>
                      </a:cubicBezTo>
                      <a:cubicBezTo>
                        <a:pt x="28" y="63"/>
                        <a:pt x="28" y="63"/>
                        <a:pt x="27" y="63"/>
                      </a:cubicBezTo>
                      <a:cubicBezTo>
                        <a:pt x="27" y="64"/>
                        <a:pt x="26" y="64"/>
                        <a:pt x="26" y="64"/>
                      </a:cubicBezTo>
                      <a:cubicBezTo>
                        <a:pt x="25" y="64"/>
                        <a:pt x="24" y="65"/>
                        <a:pt x="23" y="65"/>
                      </a:cubicBezTo>
                      <a:cubicBezTo>
                        <a:pt x="22" y="65"/>
                        <a:pt x="20" y="65"/>
                        <a:pt x="19" y="65"/>
                      </a:cubicBezTo>
                      <a:cubicBezTo>
                        <a:pt x="18" y="65"/>
                        <a:pt x="17" y="64"/>
                        <a:pt x="16" y="64"/>
                      </a:cubicBezTo>
                      <a:cubicBezTo>
                        <a:pt x="16" y="60"/>
                        <a:pt x="17" y="56"/>
                        <a:pt x="16" y="53"/>
                      </a:cubicBezTo>
                      <a:cubicBezTo>
                        <a:pt x="16" y="52"/>
                        <a:pt x="16" y="51"/>
                        <a:pt x="15" y="50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8"/>
                        <a:pt x="14" y="48"/>
                        <a:pt x="14" y="47"/>
                      </a:cubicBezTo>
                      <a:cubicBezTo>
                        <a:pt x="13" y="46"/>
                        <a:pt x="11" y="44"/>
                        <a:pt x="10" y="42"/>
                      </a:cubicBezTo>
                      <a:cubicBezTo>
                        <a:pt x="9" y="42"/>
                        <a:pt x="9" y="41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6" y="38"/>
                        <a:pt x="4" y="35"/>
                        <a:pt x="3" y="32"/>
                      </a:cubicBezTo>
                      <a:cubicBezTo>
                        <a:pt x="2" y="30"/>
                        <a:pt x="2" y="29"/>
                        <a:pt x="2" y="27"/>
                      </a:cubicBezTo>
                      <a:cubicBezTo>
                        <a:pt x="1" y="26"/>
                        <a:pt x="1" y="24"/>
                        <a:pt x="2" y="23"/>
                      </a:cubicBezTo>
                      <a:cubicBezTo>
                        <a:pt x="2" y="21"/>
                        <a:pt x="2" y="20"/>
                        <a:pt x="3" y="18"/>
                      </a:cubicBezTo>
                      <a:cubicBezTo>
                        <a:pt x="4" y="16"/>
                        <a:pt x="5" y="14"/>
                        <a:pt x="6" y="13"/>
                      </a:cubicBezTo>
                      <a:cubicBezTo>
                        <a:pt x="8" y="11"/>
                        <a:pt x="10" y="9"/>
                        <a:pt x="12" y="7"/>
                      </a:cubicBezTo>
                      <a:cubicBezTo>
                        <a:pt x="14" y="6"/>
                        <a:pt x="16" y="4"/>
                        <a:pt x="18" y="3"/>
                      </a:cubicBezTo>
                      <a:cubicBezTo>
                        <a:pt x="21" y="3"/>
                        <a:pt x="23" y="2"/>
                        <a:pt x="25" y="2"/>
                      </a:cubicBezTo>
                      <a:cubicBezTo>
                        <a:pt x="27" y="1"/>
                        <a:pt x="28" y="1"/>
                        <a:pt x="30" y="2"/>
                      </a:cubicBezTo>
                      <a:moveTo>
                        <a:pt x="27" y="0"/>
                      </a:moveTo>
                      <a:cubicBezTo>
                        <a:pt x="21" y="1"/>
                        <a:pt x="16" y="3"/>
                        <a:pt x="12" y="6"/>
                      </a:cubicBezTo>
                      <a:cubicBezTo>
                        <a:pt x="7" y="9"/>
                        <a:pt x="4" y="13"/>
                        <a:pt x="2" y="18"/>
                      </a:cubicBezTo>
                      <a:cubicBezTo>
                        <a:pt x="1" y="21"/>
                        <a:pt x="0" y="23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1" y="32"/>
                        <a:pt x="2" y="33"/>
                        <a:pt x="3" y="35"/>
                      </a:cubicBezTo>
                      <a:cubicBezTo>
                        <a:pt x="6" y="39"/>
                        <a:pt x="9" y="43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8"/>
                        <a:pt x="13" y="48"/>
                        <a:pt x="14" y="49"/>
                      </a:cubicBezTo>
                      <a:cubicBezTo>
                        <a:pt x="14" y="49"/>
                        <a:pt x="14" y="50"/>
                        <a:pt x="14" y="50"/>
                      </a:cubicBezTo>
                      <a:cubicBezTo>
                        <a:pt x="15" y="51"/>
                        <a:pt x="15" y="52"/>
                        <a:pt x="15" y="53"/>
                      </a:cubicBezTo>
                      <a:cubicBezTo>
                        <a:pt x="16" y="57"/>
                        <a:pt x="15" y="60"/>
                        <a:pt x="15" y="64"/>
                      </a:cubicBezTo>
                      <a:cubicBezTo>
                        <a:pt x="15" y="64"/>
                        <a:pt x="15" y="64"/>
                        <a:pt x="15" y="64"/>
                      </a:cubicBezTo>
                      <a:cubicBezTo>
                        <a:pt x="15" y="64"/>
                        <a:pt x="14" y="64"/>
                        <a:pt x="14" y="64"/>
                      </a:cubicBezTo>
                      <a:cubicBezTo>
                        <a:pt x="14" y="64"/>
                        <a:pt x="14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6" y="65"/>
                      </a:cubicBezTo>
                      <a:cubicBezTo>
                        <a:pt x="16" y="65"/>
                        <a:pt x="16" y="65"/>
                        <a:pt x="16" y="65"/>
                      </a:cubicBezTo>
                      <a:cubicBezTo>
                        <a:pt x="17" y="66"/>
                        <a:pt x="18" y="66"/>
                        <a:pt x="19" y="66"/>
                      </a:cubicBezTo>
                      <a:cubicBezTo>
                        <a:pt x="21" y="66"/>
                        <a:pt x="22" y="66"/>
                        <a:pt x="24" y="66"/>
                      </a:cubicBezTo>
                      <a:cubicBezTo>
                        <a:pt x="26" y="66"/>
                        <a:pt x="27" y="65"/>
                        <a:pt x="28" y="64"/>
                      </a:cubicBezTo>
                      <a:cubicBezTo>
                        <a:pt x="30" y="63"/>
                        <a:pt x="30" y="61"/>
                        <a:pt x="30" y="59"/>
                      </a:cubicBezTo>
                      <a:cubicBezTo>
                        <a:pt x="30" y="58"/>
                        <a:pt x="30" y="57"/>
                        <a:pt x="30" y="55"/>
                      </a:cubicBezTo>
                      <a:cubicBezTo>
                        <a:pt x="30" y="54"/>
                        <a:pt x="30" y="53"/>
                        <a:pt x="30" y="52"/>
                      </a:cubicBezTo>
                      <a:cubicBezTo>
                        <a:pt x="30" y="51"/>
                        <a:pt x="31" y="49"/>
                        <a:pt x="31" y="48"/>
                      </a:cubicBezTo>
                      <a:cubicBezTo>
                        <a:pt x="32" y="46"/>
                        <a:pt x="33" y="45"/>
                        <a:pt x="34" y="43"/>
                      </a:cubicBezTo>
                      <a:cubicBezTo>
                        <a:pt x="36" y="42"/>
                        <a:pt x="37" y="40"/>
                        <a:pt x="38" y="39"/>
                      </a:cubicBezTo>
                      <a:cubicBezTo>
                        <a:pt x="39" y="38"/>
                        <a:pt x="40" y="38"/>
                        <a:pt x="40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4" y="32"/>
                        <a:pt x="45" y="28"/>
                        <a:pt x="46" y="25"/>
                      </a:cubicBezTo>
                      <a:cubicBezTo>
                        <a:pt x="47" y="18"/>
                        <a:pt x="45" y="11"/>
                        <a:pt x="41" y="6"/>
                      </a:cubicBezTo>
                      <a:cubicBezTo>
                        <a:pt x="39" y="4"/>
                        <a:pt x="37" y="2"/>
                        <a:pt x="34" y="1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27" y="0"/>
                        <a:pt x="27" y="0"/>
                        <a:pt x="2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7" name="Freeform 477"/>
                <p:cNvSpPr>
                  <a:spLocks/>
                </p:cNvSpPr>
                <p:nvPr/>
              </p:nvSpPr>
              <p:spPr bwMode="auto">
                <a:xfrm>
                  <a:off x="884238" y="2260601"/>
                  <a:ext cx="15875" cy="6350"/>
                </a:xfrm>
                <a:custGeom>
                  <a:avLst/>
                  <a:gdLst>
                    <a:gd name="T0" fmla="*/ 4 w 15"/>
                    <a:gd name="T1" fmla="*/ 0 h 5"/>
                    <a:gd name="T2" fmla="*/ 0 w 15"/>
                    <a:gd name="T3" fmla="*/ 2 h 5"/>
                    <a:gd name="T4" fmla="*/ 0 w 15"/>
                    <a:gd name="T5" fmla="*/ 3 h 5"/>
                    <a:gd name="T6" fmla="*/ 1 w 15"/>
                    <a:gd name="T7" fmla="*/ 3 h 5"/>
                    <a:gd name="T8" fmla="*/ 1 w 15"/>
                    <a:gd name="T9" fmla="*/ 2 h 5"/>
                    <a:gd name="T10" fmla="*/ 6 w 15"/>
                    <a:gd name="T11" fmla="*/ 1 h 5"/>
                    <a:gd name="T12" fmla="*/ 9 w 15"/>
                    <a:gd name="T13" fmla="*/ 1 h 5"/>
                    <a:gd name="T14" fmla="*/ 11 w 15"/>
                    <a:gd name="T15" fmla="*/ 2 h 5"/>
                    <a:gd name="T16" fmla="*/ 12 w 15"/>
                    <a:gd name="T17" fmla="*/ 2 h 5"/>
                    <a:gd name="T18" fmla="*/ 13 w 15"/>
                    <a:gd name="T19" fmla="*/ 3 h 5"/>
                    <a:gd name="T20" fmla="*/ 14 w 15"/>
                    <a:gd name="T21" fmla="*/ 4 h 5"/>
                    <a:gd name="T22" fmla="*/ 14 w 15"/>
                    <a:gd name="T23" fmla="*/ 4 h 5"/>
                    <a:gd name="T24" fmla="*/ 15 w 15"/>
                    <a:gd name="T25" fmla="*/ 5 h 5"/>
                    <a:gd name="T26" fmla="*/ 15 w 15"/>
                    <a:gd name="T27" fmla="*/ 4 h 5"/>
                    <a:gd name="T28" fmla="*/ 13 w 15"/>
                    <a:gd name="T29" fmla="*/ 2 h 5"/>
                    <a:gd name="T30" fmla="*/ 11 w 15"/>
                    <a:gd name="T31" fmla="*/ 0 h 5"/>
                    <a:gd name="T32" fmla="*/ 8 w 15"/>
                    <a:gd name="T33" fmla="*/ 0 h 5"/>
                    <a:gd name="T34" fmla="*/ 4 w 15"/>
                    <a:gd name="T3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5">
                      <a:moveTo>
                        <a:pt x="4" y="0"/>
                      </a:moveTo>
                      <a:cubicBezTo>
                        <a:pt x="3" y="1"/>
                        <a:pt x="1" y="1"/>
                        <a:pt x="0" y="2"/>
                      </a:cubicBez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3"/>
                        <a:pt x="1" y="3"/>
                        <a:pt x="1" y="2"/>
                      </a:cubicBezTo>
                      <a:cubicBezTo>
                        <a:pt x="3" y="2"/>
                        <a:pt x="4" y="1"/>
                        <a:pt x="6" y="1"/>
                      </a:cubicBezTo>
                      <a:cubicBezTo>
                        <a:pt x="7" y="1"/>
                        <a:pt x="8" y="1"/>
                        <a:pt x="9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5"/>
                        <a:pt x="14" y="5"/>
                        <a:pt x="15" y="5"/>
                      </a:cubicBezTo>
                      <a:cubicBezTo>
                        <a:pt x="15" y="5"/>
                        <a:pt x="15" y="4"/>
                        <a:pt x="15" y="4"/>
                      </a:cubicBezTo>
                      <a:cubicBezTo>
                        <a:pt x="15" y="3"/>
                        <a:pt x="14" y="2"/>
                        <a:pt x="13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0" y="0"/>
                        <a:pt x="9" y="0"/>
                        <a:pt x="8" y="0"/>
                      </a:cubicBezTo>
                      <a:cubicBezTo>
                        <a:pt x="7" y="0"/>
                        <a:pt x="5" y="0"/>
                        <a:pt x="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8" name="Freeform 478"/>
                <p:cNvSpPr>
                  <a:spLocks/>
                </p:cNvSpPr>
                <p:nvPr/>
              </p:nvSpPr>
              <p:spPr bwMode="auto">
                <a:xfrm>
                  <a:off x="885825" y="2263776"/>
                  <a:ext cx="14288" cy="3175"/>
                </a:xfrm>
                <a:custGeom>
                  <a:avLst/>
                  <a:gdLst>
                    <a:gd name="T0" fmla="*/ 5 w 14"/>
                    <a:gd name="T1" fmla="*/ 0 h 4"/>
                    <a:gd name="T2" fmla="*/ 3 w 14"/>
                    <a:gd name="T3" fmla="*/ 0 h 4"/>
                    <a:gd name="T4" fmla="*/ 1 w 14"/>
                    <a:gd name="T5" fmla="*/ 0 h 4"/>
                    <a:gd name="T6" fmla="*/ 0 w 14"/>
                    <a:gd name="T7" fmla="*/ 1 h 4"/>
                    <a:gd name="T8" fmla="*/ 1 w 14"/>
                    <a:gd name="T9" fmla="*/ 1 h 4"/>
                    <a:gd name="T10" fmla="*/ 3 w 14"/>
                    <a:gd name="T11" fmla="*/ 1 h 4"/>
                    <a:gd name="T12" fmla="*/ 5 w 14"/>
                    <a:gd name="T13" fmla="*/ 1 h 4"/>
                    <a:gd name="T14" fmla="*/ 10 w 14"/>
                    <a:gd name="T15" fmla="*/ 1 h 4"/>
                    <a:gd name="T16" fmla="*/ 12 w 14"/>
                    <a:gd name="T17" fmla="*/ 2 h 4"/>
                    <a:gd name="T18" fmla="*/ 12 w 14"/>
                    <a:gd name="T19" fmla="*/ 2 h 4"/>
                    <a:gd name="T20" fmla="*/ 13 w 14"/>
                    <a:gd name="T21" fmla="*/ 3 h 4"/>
                    <a:gd name="T22" fmla="*/ 13 w 14"/>
                    <a:gd name="T23" fmla="*/ 3 h 4"/>
                    <a:gd name="T24" fmla="*/ 13 w 14"/>
                    <a:gd name="T25" fmla="*/ 3 h 4"/>
                    <a:gd name="T26" fmla="*/ 13 w 14"/>
                    <a:gd name="T27" fmla="*/ 3 h 4"/>
                    <a:gd name="T28" fmla="*/ 13 w 14"/>
                    <a:gd name="T29" fmla="*/ 4 h 4"/>
                    <a:gd name="T30" fmla="*/ 14 w 14"/>
                    <a:gd name="T31" fmla="*/ 3 h 4"/>
                    <a:gd name="T32" fmla="*/ 13 w 14"/>
                    <a:gd name="T33" fmla="*/ 1 h 4"/>
                    <a:gd name="T34" fmla="*/ 11 w 14"/>
                    <a:gd name="T35" fmla="*/ 1 h 4"/>
                    <a:gd name="T36" fmla="*/ 7 w 14"/>
                    <a:gd name="T37" fmla="*/ 0 h 4"/>
                    <a:gd name="T38" fmla="*/ 5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5" y="0"/>
                      </a:move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2"/>
                        <a:pt x="2" y="1"/>
                        <a:pt x="3" y="1"/>
                      </a:cubicBezTo>
                      <a:cubicBezTo>
                        <a:pt x="3" y="1"/>
                        <a:pt x="4" y="1"/>
                        <a:pt x="5" y="1"/>
                      </a:cubicBezTo>
                      <a:cubicBezTo>
                        <a:pt x="7" y="1"/>
                        <a:pt x="8" y="1"/>
                        <a:pt x="10" y="1"/>
                      </a:cubicBezTo>
                      <a:cubicBezTo>
                        <a:pt x="10" y="2"/>
                        <a:pt x="11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4" y="4"/>
                        <a:pt x="14" y="3"/>
                      </a:cubicBezTo>
                      <a:cubicBezTo>
                        <a:pt x="14" y="3"/>
                        <a:pt x="14" y="2"/>
                        <a:pt x="13" y="1"/>
                      </a:cubicBezTo>
                      <a:cubicBezTo>
                        <a:pt x="13" y="1"/>
                        <a:pt x="12" y="1"/>
                        <a:pt x="11" y="1"/>
                      </a:cubicBezTo>
                      <a:cubicBezTo>
                        <a:pt x="10" y="0"/>
                        <a:pt x="9" y="0"/>
                        <a:pt x="7" y="0"/>
                      </a:cubicBezTo>
                      <a:cubicBezTo>
                        <a:pt x="7" y="0"/>
                        <a:pt x="6" y="0"/>
                        <a:pt x="5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49" name="Freeform 479"/>
                <p:cNvSpPr>
                  <a:spLocks/>
                </p:cNvSpPr>
                <p:nvPr/>
              </p:nvSpPr>
              <p:spPr bwMode="auto">
                <a:xfrm>
                  <a:off x="885825" y="2266951"/>
                  <a:ext cx="15875" cy="3175"/>
                </a:xfrm>
                <a:custGeom>
                  <a:avLst/>
                  <a:gdLst>
                    <a:gd name="T0" fmla="*/ 1 w 14"/>
                    <a:gd name="T1" fmla="*/ 2 h 3"/>
                    <a:gd name="T2" fmla="*/ 1 w 14"/>
                    <a:gd name="T3" fmla="*/ 2 h 3"/>
                    <a:gd name="T4" fmla="*/ 0 w 14"/>
                    <a:gd name="T5" fmla="*/ 2 h 3"/>
                    <a:gd name="T6" fmla="*/ 1 w 14"/>
                    <a:gd name="T7" fmla="*/ 3 h 3"/>
                    <a:gd name="T8" fmla="*/ 8 w 14"/>
                    <a:gd name="T9" fmla="*/ 1 h 3"/>
                    <a:gd name="T10" fmla="*/ 12 w 14"/>
                    <a:gd name="T11" fmla="*/ 1 h 3"/>
                    <a:gd name="T12" fmla="*/ 13 w 14"/>
                    <a:gd name="T13" fmla="*/ 1 h 3"/>
                    <a:gd name="T14" fmla="*/ 14 w 14"/>
                    <a:gd name="T15" fmla="*/ 1 h 3"/>
                    <a:gd name="T16" fmla="*/ 13 w 14"/>
                    <a:gd name="T17" fmla="*/ 0 h 3"/>
                    <a:gd name="T18" fmla="*/ 11 w 14"/>
                    <a:gd name="T19" fmla="*/ 0 h 3"/>
                    <a:gd name="T20" fmla="*/ 1 w 14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" h="3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2"/>
                        <a:pt x="6" y="2"/>
                        <a:pt x="8" y="1"/>
                      </a:cubicBezTo>
                      <a:cubicBezTo>
                        <a:pt x="10" y="1"/>
                        <a:pt x="11" y="1"/>
                        <a:pt x="12" y="1"/>
                      </a:cubicBezTo>
                      <a:cubicBezTo>
                        <a:pt x="12" y="1"/>
                        <a:pt x="13" y="1"/>
                        <a:pt x="13" y="1"/>
                      </a:cubicBezTo>
                      <a:cubicBezTo>
                        <a:pt x="13" y="2"/>
                        <a:pt x="14" y="1"/>
                        <a:pt x="14" y="1"/>
                      </a:cubicBezTo>
                      <a:cubicBezTo>
                        <a:pt x="14" y="1"/>
                        <a:pt x="14" y="0"/>
                        <a:pt x="13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7" y="0"/>
                        <a:pt x="4" y="1"/>
                        <a:pt x="1" y="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0" name="Freeform 480"/>
                <p:cNvSpPr>
                  <a:spLocks noEditPoints="1"/>
                </p:cNvSpPr>
                <p:nvPr/>
              </p:nvSpPr>
              <p:spPr bwMode="auto">
                <a:xfrm>
                  <a:off x="885825" y="2268538"/>
                  <a:ext cx="15875" cy="4763"/>
                </a:xfrm>
                <a:custGeom>
                  <a:avLst/>
                  <a:gdLst>
                    <a:gd name="T0" fmla="*/ 3 w 14"/>
                    <a:gd name="T1" fmla="*/ 3 h 4"/>
                    <a:gd name="T2" fmla="*/ 3 w 14"/>
                    <a:gd name="T3" fmla="*/ 3 h 4"/>
                    <a:gd name="T4" fmla="*/ 3 w 14"/>
                    <a:gd name="T5" fmla="*/ 3 h 4"/>
                    <a:gd name="T6" fmla="*/ 9 w 14"/>
                    <a:gd name="T7" fmla="*/ 0 h 4"/>
                    <a:gd name="T8" fmla="*/ 2 w 14"/>
                    <a:gd name="T9" fmla="*/ 2 h 4"/>
                    <a:gd name="T10" fmla="*/ 1 w 14"/>
                    <a:gd name="T11" fmla="*/ 2 h 4"/>
                    <a:gd name="T12" fmla="*/ 1 w 14"/>
                    <a:gd name="T13" fmla="*/ 3 h 4"/>
                    <a:gd name="T14" fmla="*/ 1 w 14"/>
                    <a:gd name="T15" fmla="*/ 3 h 4"/>
                    <a:gd name="T16" fmla="*/ 3 w 14"/>
                    <a:gd name="T17" fmla="*/ 3 h 4"/>
                    <a:gd name="T18" fmla="*/ 8 w 14"/>
                    <a:gd name="T19" fmla="*/ 1 h 4"/>
                    <a:gd name="T20" fmla="*/ 10 w 14"/>
                    <a:gd name="T21" fmla="*/ 1 h 4"/>
                    <a:gd name="T22" fmla="*/ 11 w 14"/>
                    <a:gd name="T23" fmla="*/ 2 h 4"/>
                    <a:gd name="T24" fmla="*/ 12 w 14"/>
                    <a:gd name="T25" fmla="*/ 2 h 4"/>
                    <a:gd name="T26" fmla="*/ 12 w 14"/>
                    <a:gd name="T27" fmla="*/ 2 h 4"/>
                    <a:gd name="T28" fmla="*/ 13 w 14"/>
                    <a:gd name="T29" fmla="*/ 3 h 4"/>
                    <a:gd name="T30" fmla="*/ 13 w 14"/>
                    <a:gd name="T31" fmla="*/ 3 h 4"/>
                    <a:gd name="T32" fmla="*/ 14 w 14"/>
                    <a:gd name="T33" fmla="*/ 2 h 4"/>
                    <a:gd name="T34" fmla="*/ 11 w 14"/>
                    <a:gd name="T35" fmla="*/ 0 h 4"/>
                    <a:gd name="T36" fmla="*/ 9 w 14"/>
                    <a:gd name="T37" fmla="*/ 0 h 4"/>
                    <a:gd name="T38" fmla="*/ 9 w 14"/>
                    <a:gd name="T3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4" h="4">
                      <a:moveTo>
                        <a:pt x="3" y="3"/>
                      </a:move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moveTo>
                        <a:pt x="9" y="0"/>
                      </a:moveTo>
                      <a:cubicBezTo>
                        <a:pt x="6" y="0"/>
                        <a:pt x="4" y="1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1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5" y="2"/>
                        <a:pt x="6" y="2"/>
                        <a:pt x="8" y="1"/>
                      </a:cubicBezTo>
                      <a:cubicBezTo>
                        <a:pt x="9" y="1"/>
                        <a:pt x="9" y="1"/>
                        <a:pt x="10" y="1"/>
                      </a:cubicBezTo>
                      <a:cubicBezTo>
                        <a:pt x="10" y="1"/>
                        <a:pt x="11" y="1"/>
                        <a:pt x="11" y="2"/>
                      </a:cubicBezTo>
                      <a:cubicBezTo>
                        <a:pt x="11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2"/>
                      </a:cubicBezTo>
                      <a:cubicBezTo>
                        <a:pt x="13" y="1"/>
                        <a:pt x="12" y="1"/>
                        <a:pt x="11" y="0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1" name="Freeform 481"/>
                <p:cNvSpPr>
                  <a:spLocks noEditPoints="1"/>
                </p:cNvSpPr>
                <p:nvPr/>
              </p:nvSpPr>
              <p:spPr bwMode="auto">
                <a:xfrm>
                  <a:off x="885825" y="2273301"/>
                  <a:ext cx="14288" cy="1588"/>
                </a:xfrm>
                <a:custGeom>
                  <a:avLst/>
                  <a:gdLst>
                    <a:gd name="T0" fmla="*/ 3 w 13"/>
                    <a:gd name="T1" fmla="*/ 2 h 2"/>
                    <a:gd name="T2" fmla="*/ 3 w 13"/>
                    <a:gd name="T3" fmla="*/ 2 h 2"/>
                    <a:gd name="T4" fmla="*/ 3 w 13"/>
                    <a:gd name="T5" fmla="*/ 2 h 2"/>
                    <a:gd name="T6" fmla="*/ 12 w 13"/>
                    <a:gd name="T7" fmla="*/ 0 h 2"/>
                    <a:gd name="T8" fmla="*/ 11 w 13"/>
                    <a:gd name="T9" fmla="*/ 0 h 2"/>
                    <a:gd name="T10" fmla="*/ 6 w 13"/>
                    <a:gd name="T11" fmla="*/ 0 h 2"/>
                    <a:gd name="T12" fmla="*/ 0 w 13"/>
                    <a:gd name="T13" fmla="*/ 1 h 2"/>
                    <a:gd name="T14" fmla="*/ 0 w 13"/>
                    <a:gd name="T15" fmla="*/ 2 h 2"/>
                    <a:gd name="T16" fmla="*/ 1 w 13"/>
                    <a:gd name="T17" fmla="*/ 2 h 2"/>
                    <a:gd name="T18" fmla="*/ 3 w 13"/>
                    <a:gd name="T19" fmla="*/ 2 h 2"/>
                    <a:gd name="T20" fmla="*/ 7 w 13"/>
                    <a:gd name="T21" fmla="*/ 1 h 2"/>
                    <a:gd name="T22" fmla="*/ 13 w 13"/>
                    <a:gd name="T23" fmla="*/ 1 h 2"/>
                    <a:gd name="T24" fmla="*/ 13 w 13"/>
                    <a:gd name="T25" fmla="*/ 0 h 2"/>
                    <a:gd name="T26" fmla="*/ 12 w 13"/>
                    <a:gd name="T27" fmla="*/ 0 h 2"/>
                    <a:gd name="T28" fmla="*/ 12 w 13"/>
                    <a:gd name="T2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moveTo>
                        <a:pt x="12" y="0"/>
                      </a:moveTo>
                      <a:cubicBezTo>
                        <a:pt x="12" y="0"/>
                        <a:pt x="12" y="0"/>
                        <a:pt x="11" y="0"/>
                      </a:cubicBezTo>
                      <a:cubicBezTo>
                        <a:pt x="10" y="0"/>
                        <a:pt x="8" y="0"/>
                        <a:pt x="6" y="0"/>
                      </a:cubicBezTo>
                      <a:cubicBezTo>
                        <a:pt x="4" y="0"/>
                        <a:pt x="2" y="0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cubicBezTo>
                        <a:pt x="4" y="1"/>
                        <a:pt x="6" y="1"/>
                        <a:pt x="7" y="1"/>
                      </a:cubicBezTo>
                      <a:cubicBezTo>
                        <a:pt x="9" y="2"/>
                        <a:pt x="11" y="2"/>
                        <a:pt x="13" y="1"/>
                      </a:cubicBezTo>
                      <a:cubicBezTo>
                        <a:pt x="13" y="1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2" name="Freeform 482"/>
                <p:cNvSpPr>
                  <a:spLocks/>
                </p:cNvSpPr>
                <p:nvPr/>
              </p:nvSpPr>
              <p:spPr bwMode="auto">
                <a:xfrm>
                  <a:off x="885825" y="2273301"/>
                  <a:ext cx="15875" cy="3175"/>
                </a:xfrm>
                <a:custGeom>
                  <a:avLst/>
                  <a:gdLst>
                    <a:gd name="T0" fmla="*/ 13 w 14"/>
                    <a:gd name="T1" fmla="*/ 0 h 3"/>
                    <a:gd name="T2" fmla="*/ 12 w 14"/>
                    <a:gd name="T3" fmla="*/ 0 h 3"/>
                    <a:gd name="T4" fmla="*/ 11 w 14"/>
                    <a:gd name="T5" fmla="*/ 1 h 3"/>
                    <a:gd name="T6" fmla="*/ 9 w 14"/>
                    <a:gd name="T7" fmla="*/ 1 h 3"/>
                    <a:gd name="T8" fmla="*/ 5 w 14"/>
                    <a:gd name="T9" fmla="*/ 1 h 3"/>
                    <a:gd name="T10" fmla="*/ 1 w 14"/>
                    <a:gd name="T11" fmla="*/ 1 h 3"/>
                    <a:gd name="T12" fmla="*/ 0 w 14"/>
                    <a:gd name="T13" fmla="*/ 2 h 3"/>
                    <a:gd name="T14" fmla="*/ 1 w 14"/>
                    <a:gd name="T15" fmla="*/ 3 h 3"/>
                    <a:gd name="T16" fmla="*/ 5 w 14"/>
                    <a:gd name="T17" fmla="*/ 3 h 3"/>
                    <a:gd name="T18" fmla="*/ 7 w 14"/>
                    <a:gd name="T19" fmla="*/ 3 h 3"/>
                    <a:gd name="T20" fmla="*/ 11 w 14"/>
                    <a:gd name="T21" fmla="*/ 2 h 3"/>
                    <a:gd name="T22" fmla="*/ 14 w 14"/>
                    <a:gd name="T23" fmla="*/ 1 h 3"/>
                    <a:gd name="T24" fmla="*/ 14 w 14"/>
                    <a:gd name="T25" fmla="*/ 0 h 3"/>
                    <a:gd name="T26" fmla="*/ 13 w 14"/>
                    <a:gd name="T27" fmla="*/ 0 h 3"/>
                    <a:gd name="T28" fmla="*/ 13 w 14"/>
                    <a:gd name="T2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3">
                      <a:moveTo>
                        <a:pt x="13" y="0"/>
                      </a:move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8" y="1"/>
                        <a:pt x="6" y="1"/>
                        <a:pt x="5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2" y="2"/>
                        <a:pt x="3" y="2"/>
                        <a:pt x="5" y="3"/>
                      </a:cubicBezTo>
                      <a:cubicBezTo>
                        <a:pt x="6" y="3"/>
                        <a:pt x="6" y="3"/>
                        <a:pt x="7" y="3"/>
                      </a:cubicBezTo>
                      <a:cubicBezTo>
                        <a:pt x="8" y="3"/>
                        <a:pt x="9" y="2"/>
                        <a:pt x="11" y="2"/>
                      </a:cubicBezTo>
                      <a:cubicBezTo>
                        <a:pt x="12" y="2"/>
                        <a:pt x="13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3" name="Freeform 483"/>
                <p:cNvSpPr>
                  <a:spLocks noEditPoints="1"/>
                </p:cNvSpPr>
                <p:nvPr/>
              </p:nvSpPr>
              <p:spPr bwMode="auto">
                <a:xfrm>
                  <a:off x="879475" y="2232026"/>
                  <a:ext cx="28575" cy="30163"/>
                </a:xfrm>
                <a:custGeom>
                  <a:avLst/>
                  <a:gdLst>
                    <a:gd name="T0" fmla="*/ 6 w 26"/>
                    <a:gd name="T1" fmla="*/ 9 h 28"/>
                    <a:gd name="T2" fmla="*/ 6 w 26"/>
                    <a:gd name="T3" fmla="*/ 9 h 28"/>
                    <a:gd name="T4" fmla="*/ 13 w 26"/>
                    <a:gd name="T5" fmla="*/ 3 h 28"/>
                    <a:gd name="T6" fmla="*/ 14 w 26"/>
                    <a:gd name="T7" fmla="*/ 3 h 28"/>
                    <a:gd name="T8" fmla="*/ 13 w 26"/>
                    <a:gd name="T9" fmla="*/ 4 h 28"/>
                    <a:gd name="T10" fmla="*/ 13 w 26"/>
                    <a:gd name="T11" fmla="*/ 3 h 28"/>
                    <a:gd name="T12" fmla="*/ 13 w 26"/>
                    <a:gd name="T13" fmla="*/ 2 h 28"/>
                    <a:gd name="T14" fmla="*/ 10 w 26"/>
                    <a:gd name="T15" fmla="*/ 1 h 28"/>
                    <a:gd name="T16" fmla="*/ 10 w 26"/>
                    <a:gd name="T17" fmla="*/ 2 h 28"/>
                    <a:gd name="T18" fmla="*/ 9 w 26"/>
                    <a:gd name="T19" fmla="*/ 2 h 28"/>
                    <a:gd name="T20" fmla="*/ 9 w 26"/>
                    <a:gd name="T21" fmla="*/ 1 h 28"/>
                    <a:gd name="T22" fmla="*/ 9 w 26"/>
                    <a:gd name="T23" fmla="*/ 0 h 28"/>
                    <a:gd name="T24" fmla="*/ 5 w 26"/>
                    <a:gd name="T25" fmla="*/ 2 h 28"/>
                    <a:gd name="T26" fmla="*/ 1 w 26"/>
                    <a:gd name="T27" fmla="*/ 5 h 28"/>
                    <a:gd name="T28" fmla="*/ 8 w 26"/>
                    <a:gd name="T29" fmla="*/ 10 h 28"/>
                    <a:gd name="T30" fmla="*/ 11 w 26"/>
                    <a:gd name="T31" fmla="*/ 16 h 28"/>
                    <a:gd name="T32" fmla="*/ 12 w 26"/>
                    <a:gd name="T33" fmla="*/ 26 h 28"/>
                    <a:gd name="T34" fmla="*/ 8 w 26"/>
                    <a:gd name="T35" fmla="*/ 9 h 28"/>
                    <a:gd name="T36" fmla="*/ 2 w 26"/>
                    <a:gd name="T37" fmla="*/ 6 h 28"/>
                    <a:gd name="T38" fmla="*/ 2 w 26"/>
                    <a:gd name="T39" fmla="*/ 4 h 28"/>
                    <a:gd name="T40" fmla="*/ 2 w 26"/>
                    <a:gd name="T41" fmla="*/ 3 h 28"/>
                    <a:gd name="T42" fmla="*/ 4 w 26"/>
                    <a:gd name="T43" fmla="*/ 3 h 28"/>
                    <a:gd name="T44" fmla="*/ 6 w 26"/>
                    <a:gd name="T45" fmla="*/ 6 h 28"/>
                    <a:gd name="T46" fmla="*/ 6 w 26"/>
                    <a:gd name="T47" fmla="*/ 2 h 28"/>
                    <a:gd name="T48" fmla="*/ 8 w 26"/>
                    <a:gd name="T49" fmla="*/ 1 h 28"/>
                    <a:gd name="T50" fmla="*/ 11 w 26"/>
                    <a:gd name="T51" fmla="*/ 3 h 28"/>
                    <a:gd name="T52" fmla="*/ 12 w 26"/>
                    <a:gd name="T53" fmla="*/ 2 h 28"/>
                    <a:gd name="T54" fmla="*/ 12 w 26"/>
                    <a:gd name="T55" fmla="*/ 5 h 28"/>
                    <a:gd name="T56" fmla="*/ 14 w 26"/>
                    <a:gd name="T57" fmla="*/ 2 h 28"/>
                    <a:gd name="T58" fmla="*/ 15 w 26"/>
                    <a:gd name="T59" fmla="*/ 3 h 28"/>
                    <a:gd name="T60" fmla="*/ 17 w 26"/>
                    <a:gd name="T61" fmla="*/ 3 h 28"/>
                    <a:gd name="T62" fmla="*/ 17 w 26"/>
                    <a:gd name="T63" fmla="*/ 1 h 28"/>
                    <a:gd name="T64" fmla="*/ 19 w 26"/>
                    <a:gd name="T65" fmla="*/ 1 h 28"/>
                    <a:gd name="T66" fmla="*/ 18 w 26"/>
                    <a:gd name="T67" fmla="*/ 4 h 28"/>
                    <a:gd name="T68" fmla="*/ 21 w 26"/>
                    <a:gd name="T69" fmla="*/ 2 h 28"/>
                    <a:gd name="T70" fmla="*/ 21 w 26"/>
                    <a:gd name="T71" fmla="*/ 2 h 28"/>
                    <a:gd name="T72" fmla="*/ 23 w 26"/>
                    <a:gd name="T73" fmla="*/ 2 h 28"/>
                    <a:gd name="T74" fmla="*/ 24 w 26"/>
                    <a:gd name="T75" fmla="*/ 3 h 28"/>
                    <a:gd name="T76" fmla="*/ 25 w 26"/>
                    <a:gd name="T77" fmla="*/ 4 h 28"/>
                    <a:gd name="T78" fmla="*/ 24 w 26"/>
                    <a:gd name="T79" fmla="*/ 6 h 28"/>
                    <a:gd name="T80" fmla="*/ 18 w 26"/>
                    <a:gd name="T81" fmla="*/ 10 h 28"/>
                    <a:gd name="T82" fmla="*/ 15 w 26"/>
                    <a:gd name="T83" fmla="*/ 28 h 28"/>
                    <a:gd name="T84" fmla="*/ 16 w 26"/>
                    <a:gd name="T85" fmla="*/ 26 h 28"/>
                    <a:gd name="T86" fmla="*/ 19 w 26"/>
                    <a:gd name="T87" fmla="*/ 11 h 28"/>
                    <a:gd name="T88" fmla="*/ 25 w 26"/>
                    <a:gd name="T89" fmla="*/ 6 h 28"/>
                    <a:gd name="T90" fmla="*/ 22 w 26"/>
                    <a:gd name="T91" fmla="*/ 1 h 28"/>
                    <a:gd name="T92" fmla="*/ 20 w 26"/>
                    <a:gd name="T93" fmla="*/ 1 h 28"/>
                    <a:gd name="T94" fmla="*/ 13 w 26"/>
                    <a:gd name="T95" fmla="*/ 1 h 28"/>
                    <a:gd name="T96" fmla="*/ 10 w 26"/>
                    <a:gd name="T9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8"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6" y="9"/>
                      </a:move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moveTo>
                        <a:pt x="13" y="2"/>
                      </a:moveTo>
                      <a:cubicBezTo>
                        <a:pt x="13" y="2"/>
                        <a:pt x="13" y="2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2"/>
                        <a:pt x="13" y="2"/>
                        <a:pt x="13" y="2"/>
                      </a:cubicBezTo>
                      <a:moveTo>
                        <a:pt x="9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0"/>
                        <a:pt x="7" y="1"/>
                        <a:pt x="6" y="1"/>
                      </a:cubicBezTo>
                      <a:cubicBezTo>
                        <a:pt x="6" y="1"/>
                        <a:pt x="5" y="2"/>
                        <a:pt x="5" y="2"/>
                      </a:cubicBezTo>
                      <a:cubicBezTo>
                        <a:pt x="4" y="2"/>
                        <a:pt x="3" y="2"/>
                        <a:pt x="2" y="2"/>
                      </a:cubicBezTo>
                      <a:cubicBezTo>
                        <a:pt x="2" y="2"/>
                        <a:pt x="1" y="3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8"/>
                        <a:pt x="5" y="9"/>
                        <a:pt x="6" y="9"/>
                      </a:cubicBezTo>
                      <a:cubicBezTo>
                        <a:pt x="7" y="9"/>
                        <a:pt x="7" y="10"/>
                        <a:pt x="8" y="10"/>
                      </a:cubicBezTo>
                      <a:cubicBezTo>
                        <a:pt x="8" y="10"/>
                        <a:pt x="9" y="11"/>
                        <a:pt x="9" y="11"/>
                      </a:cubicBezTo>
                      <a:cubicBezTo>
                        <a:pt x="9" y="12"/>
                        <a:pt x="10" y="12"/>
                        <a:pt x="10" y="13"/>
                      </a:cubicBezTo>
                      <a:cubicBezTo>
                        <a:pt x="11" y="14"/>
                        <a:pt x="11" y="15"/>
                        <a:pt x="11" y="16"/>
                      </a:cubicBezTo>
                      <a:cubicBezTo>
                        <a:pt x="11" y="20"/>
                        <a:pt x="11" y="23"/>
                        <a:pt x="10" y="26"/>
                      </a:cubicBezTo>
                      <a:cubicBezTo>
                        <a:pt x="10" y="27"/>
                        <a:pt x="11" y="27"/>
                        <a:pt x="11" y="27"/>
                      </a:cubicBezTo>
                      <a:cubicBezTo>
                        <a:pt x="11" y="27"/>
                        <a:pt x="12" y="27"/>
                        <a:pt x="12" y="26"/>
                      </a:cubicBezTo>
                      <a:cubicBezTo>
                        <a:pt x="12" y="24"/>
                        <a:pt x="12" y="21"/>
                        <a:pt x="12" y="19"/>
                      </a:cubicBezTo>
                      <a:cubicBezTo>
                        <a:pt x="12" y="16"/>
                        <a:pt x="12" y="14"/>
                        <a:pt x="11" y="11"/>
                      </a:cubicBezTo>
                      <a:cubicBezTo>
                        <a:pt x="10" y="10"/>
                        <a:pt x="9" y="10"/>
                        <a:pt x="8" y="9"/>
                      </a:cubicBezTo>
                      <a:cubicBezTo>
                        <a:pt x="7" y="8"/>
                        <a:pt x="6" y="8"/>
                        <a:pt x="5" y="7"/>
                      </a:cubicBezTo>
                      <a:cubicBezTo>
                        <a:pt x="4" y="7"/>
                        <a:pt x="4" y="7"/>
                        <a:pt x="3" y="6"/>
                      </a:cubicBezTo>
                      <a:cubicBezTo>
                        <a:pt x="3" y="6"/>
                        <a:pt x="2" y="6"/>
                        <a:pt x="2" y="6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2" y="3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5"/>
                        <a:pt x="6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2"/>
                      </a:cubicBezTo>
                      <a:cubicBezTo>
                        <a:pt x="6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2"/>
                        <a:pt x="8" y="2"/>
                        <a:pt x="8" y="3"/>
                      </a:cubicBezTo>
                      <a:cubicBezTo>
                        <a:pt x="8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3"/>
                      </a:cubicBezTo>
                      <a:cubicBezTo>
                        <a:pt x="11" y="3"/>
                        <a:pt x="11" y="4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4" y="5"/>
                        <a:pt x="14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3"/>
                        <a:pt x="15" y="3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3"/>
                        <a:pt x="17" y="3"/>
                        <a:pt x="17" y="3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8" y="2"/>
                        <a:pt x="18" y="3"/>
                      </a:cubicBezTo>
                      <a:cubicBezTo>
                        <a:pt x="18" y="3"/>
                        <a:pt x="18" y="3"/>
                        <a:pt x="18" y="4"/>
                      </a:cubicBezTo>
                      <a:cubicBezTo>
                        <a:pt x="18" y="4"/>
                        <a:pt x="19" y="4"/>
                        <a:pt x="19" y="4"/>
                      </a:cubicBezTo>
                      <a:cubicBezTo>
                        <a:pt x="20" y="4"/>
                        <a:pt x="20" y="3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3"/>
                        <a:pt x="21" y="3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3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4" y="2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5" y="3"/>
                      </a:cubicBezTo>
                      <a:cubicBezTo>
                        <a:pt x="25" y="3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4" y="5"/>
                      </a:cubicBezTo>
                      <a:cubicBezTo>
                        <a:pt x="24" y="5"/>
                        <a:pt x="24" y="5"/>
                        <a:pt x="24" y="6"/>
                      </a:cubicBezTo>
                      <a:cubicBezTo>
                        <a:pt x="23" y="6"/>
                        <a:pt x="23" y="7"/>
                        <a:pt x="23" y="7"/>
                      </a:cubicBezTo>
                      <a:cubicBezTo>
                        <a:pt x="22" y="8"/>
                        <a:pt x="21" y="8"/>
                        <a:pt x="20" y="9"/>
                      </a:cubicBezTo>
                      <a:cubicBezTo>
                        <a:pt x="19" y="9"/>
                        <a:pt x="19" y="9"/>
                        <a:pt x="18" y="10"/>
                      </a:cubicBezTo>
                      <a:cubicBezTo>
                        <a:pt x="18" y="10"/>
                        <a:pt x="17" y="11"/>
                        <a:pt x="17" y="12"/>
                      </a:cubicBezTo>
                      <a:cubicBezTo>
                        <a:pt x="15" y="14"/>
                        <a:pt x="15" y="18"/>
                        <a:pt x="15" y="21"/>
                      </a:cubicBezTo>
                      <a:cubicBezTo>
                        <a:pt x="15" y="23"/>
                        <a:pt x="15" y="25"/>
                        <a:pt x="15" y="28"/>
                      </a:cubicBezTo>
                      <a:cubicBezTo>
                        <a:pt x="15" y="28"/>
                        <a:pt x="16" y="28"/>
                        <a:pt x="16" y="28"/>
                      </a:cubicBezTo>
                      <a:cubicBezTo>
                        <a:pt x="16" y="28"/>
                        <a:pt x="17" y="28"/>
                        <a:pt x="17" y="28"/>
                      </a:cubicBezTo>
                      <a:cubicBezTo>
                        <a:pt x="16" y="27"/>
                        <a:pt x="16" y="26"/>
                        <a:pt x="16" y="26"/>
                      </a:cubicBezTo>
                      <a:cubicBezTo>
                        <a:pt x="16" y="23"/>
                        <a:pt x="16" y="20"/>
                        <a:pt x="16" y="18"/>
                      </a:cubicBezTo>
                      <a:cubicBezTo>
                        <a:pt x="16" y="16"/>
                        <a:pt x="17" y="15"/>
                        <a:pt x="17" y="13"/>
                      </a:cubicBezTo>
                      <a:cubicBezTo>
                        <a:pt x="18" y="12"/>
                        <a:pt x="18" y="12"/>
                        <a:pt x="19" y="11"/>
                      </a:cubicBezTo>
                      <a:cubicBezTo>
                        <a:pt x="19" y="11"/>
                        <a:pt x="19" y="10"/>
                        <a:pt x="20" y="10"/>
                      </a:cubicBezTo>
                      <a:cubicBezTo>
                        <a:pt x="21" y="9"/>
                        <a:pt x="22" y="9"/>
                        <a:pt x="23" y="8"/>
                      </a:cubicBezTo>
                      <a:cubicBezTo>
                        <a:pt x="24" y="8"/>
                        <a:pt x="25" y="7"/>
                        <a:pt x="25" y="6"/>
                      </a:cubicBezTo>
                      <a:cubicBezTo>
                        <a:pt x="26" y="5"/>
                        <a:pt x="26" y="4"/>
                        <a:pt x="26" y="3"/>
                      </a:cubicBezTo>
                      <a:cubicBezTo>
                        <a:pt x="26" y="3"/>
                        <a:pt x="25" y="2"/>
                        <a:pt x="25" y="2"/>
                      </a:cubicBezTo>
                      <a:cubicBezTo>
                        <a:pt x="24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1" y="1"/>
                      </a:cubicBezTo>
                      <a:cubicBezTo>
                        <a:pt x="21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0"/>
                        <a:pt x="18" y="0"/>
                        <a:pt x="17" y="0"/>
                      </a:cubicBezTo>
                      <a:cubicBezTo>
                        <a:pt x="16" y="0"/>
                        <a:pt x="16" y="0"/>
                        <a:pt x="15" y="1"/>
                      </a:cubicBezTo>
                      <a:cubicBezTo>
                        <a:pt x="15" y="0"/>
                        <a:pt x="14" y="1"/>
                        <a:pt x="13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2" y="0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4" name="Freeform 484"/>
                <p:cNvSpPr>
                  <a:spLocks/>
                </p:cNvSpPr>
                <p:nvPr/>
              </p:nvSpPr>
              <p:spPr bwMode="auto">
                <a:xfrm>
                  <a:off x="896938" y="2190751"/>
                  <a:ext cx="1588" cy="11113"/>
                </a:xfrm>
                <a:custGeom>
                  <a:avLst/>
                  <a:gdLst>
                    <a:gd name="T0" fmla="*/ 0 w 1"/>
                    <a:gd name="T1" fmla="*/ 1 h 11"/>
                    <a:gd name="T2" fmla="*/ 0 w 1"/>
                    <a:gd name="T3" fmla="*/ 11 h 11"/>
                    <a:gd name="T4" fmla="*/ 1 w 1"/>
                    <a:gd name="T5" fmla="*/ 11 h 11"/>
                    <a:gd name="T6" fmla="*/ 1 w 1"/>
                    <a:gd name="T7" fmla="*/ 11 h 11"/>
                    <a:gd name="T8" fmla="*/ 1 w 1"/>
                    <a:gd name="T9" fmla="*/ 1 h 11"/>
                    <a:gd name="T10" fmla="*/ 0 w 1"/>
                    <a:gd name="T11" fmla="*/ 0 h 11"/>
                    <a:gd name="T12" fmla="*/ 0 w 1"/>
                    <a:gd name="T1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1">
                      <a:moveTo>
                        <a:pt x="0" y="1"/>
                      </a:moveTo>
                      <a:cubicBezTo>
                        <a:pt x="0" y="4"/>
                        <a:pt x="0" y="7"/>
                        <a:pt x="0" y="11"/>
                      </a:cubicBezTo>
                      <a:cubicBezTo>
                        <a:pt x="0" y="11"/>
                        <a:pt x="0" y="11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7"/>
                        <a:pt x="1" y="4"/>
                        <a:pt x="1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5" name="Freeform 485"/>
                <p:cNvSpPr>
                  <a:spLocks/>
                </p:cNvSpPr>
                <p:nvPr/>
              </p:nvSpPr>
              <p:spPr bwMode="auto">
                <a:xfrm>
                  <a:off x="912813" y="2197101"/>
                  <a:ext cx="9525" cy="7938"/>
                </a:xfrm>
                <a:custGeom>
                  <a:avLst/>
                  <a:gdLst>
                    <a:gd name="T0" fmla="*/ 8 w 9"/>
                    <a:gd name="T1" fmla="*/ 0 h 8"/>
                    <a:gd name="T2" fmla="*/ 4 w 9"/>
                    <a:gd name="T3" fmla="*/ 3 h 8"/>
                    <a:gd name="T4" fmla="*/ 0 w 9"/>
                    <a:gd name="T5" fmla="*/ 8 h 8"/>
                    <a:gd name="T6" fmla="*/ 0 w 9"/>
                    <a:gd name="T7" fmla="*/ 8 h 8"/>
                    <a:gd name="T8" fmla="*/ 1 w 9"/>
                    <a:gd name="T9" fmla="*/ 8 h 8"/>
                    <a:gd name="T10" fmla="*/ 1 w 9"/>
                    <a:gd name="T11" fmla="*/ 8 h 8"/>
                    <a:gd name="T12" fmla="*/ 6 w 9"/>
                    <a:gd name="T13" fmla="*/ 3 h 8"/>
                    <a:gd name="T14" fmla="*/ 9 w 9"/>
                    <a:gd name="T15" fmla="*/ 1 h 8"/>
                    <a:gd name="T16" fmla="*/ 9 w 9"/>
                    <a:gd name="T17" fmla="*/ 1 h 8"/>
                    <a:gd name="T18" fmla="*/ 8 w 9"/>
                    <a:gd name="T19" fmla="*/ 0 h 8"/>
                    <a:gd name="T20" fmla="*/ 8 w 9"/>
                    <a:gd name="T2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8">
                      <a:moveTo>
                        <a:pt x="8" y="0"/>
                      </a:moveTo>
                      <a:cubicBezTo>
                        <a:pt x="7" y="1"/>
                        <a:pt x="5" y="2"/>
                        <a:pt x="4" y="3"/>
                      </a:cubicBezTo>
                      <a:cubicBezTo>
                        <a:pt x="2" y="5"/>
                        <a:pt x="1" y="6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3" y="6"/>
                        <a:pt x="4" y="4"/>
                        <a:pt x="6" y="3"/>
                      </a:cubicBezTo>
                      <a:cubicBezTo>
                        <a:pt x="7" y="2"/>
                        <a:pt x="8" y="2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6" name="Freeform 486"/>
                <p:cNvSpPr>
                  <a:spLocks noEditPoints="1"/>
                </p:cNvSpPr>
                <p:nvPr/>
              </p:nvSpPr>
              <p:spPr bwMode="auto">
                <a:xfrm>
                  <a:off x="920750" y="2209801"/>
                  <a:ext cx="9525" cy="3175"/>
                </a:xfrm>
                <a:custGeom>
                  <a:avLst/>
                  <a:gdLst>
                    <a:gd name="T0" fmla="*/ 3 w 9"/>
                    <a:gd name="T1" fmla="*/ 1 h 2"/>
                    <a:gd name="T2" fmla="*/ 3 w 9"/>
                    <a:gd name="T3" fmla="*/ 1 h 2"/>
                    <a:gd name="T4" fmla="*/ 3 w 9"/>
                    <a:gd name="T5" fmla="*/ 1 h 2"/>
                    <a:gd name="T6" fmla="*/ 8 w 9"/>
                    <a:gd name="T7" fmla="*/ 0 h 2"/>
                    <a:gd name="T8" fmla="*/ 3 w 9"/>
                    <a:gd name="T9" fmla="*/ 1 h 2"/>
                    <a:gd name="T10" fmla="*/ 0 w 9"/>
                    <a:gd name="T11" fmla="*/ 1 h 2"/>
                    <a:gd name="T12" fmla="*/ 0 w 9"/>
                    <a:gd name="T13" fmla="*/ 2 h 2"/>
                    <a:gd name="T14" fmla="*/ 0 w 9"/>
                    <a:gd name="T15" fmla="*/ 2 h 2"/>
                    <a:gd name="T16" fmla="*/ 5 w 9"/>
                    <a:gd name="T17" fmla="*/ 2 h 2"/>
                    <a:gd name="T18" fmla="*/ 9 w 9"/>
                    <a:gd name="T19" fmla="*/ 1 h 2"/>
                    <a:gd name="T20" fmla="*/ 9 w 9"/>
                    <a:gd name="T21" fmla="*/ 0 h 2"/>
                    <a:gd name="T22" fmla="*/ 8 w 9"/>
                    <a:gd name="T23" fmla="*/ 0 h 2"/>
                    <a:gd name="T24" fmla="*/ 8 w 9"/>
                    <a:gd name="T2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2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moveTo>
                        <a:pt x="8" y="0"/>
                      </a:moveTo>
                      <a:cubicBezTo>
                        <a:pt x="6" y="0"/>
                        <a:pt x="5" y="1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2"/>
                        <a:pt x="5" y="2"/>
                      </a:cubicBezTo>
                      <a:cubicBezTo>
                        <a:pt x="6" y="2"/>
                        <a:pt x="7" y="1"/>
                        <a:pt x="9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7" name="Freeform 487"/>
                <p:cNvSpPr>
                  <a:spLocks/>
                </p:cNvSpPr>
                <p:nvPr/>
              </p:nvSpPr>
              <p:spPr bwMode="auto">
                <a:xfrm>
                  <a:off x="925513" y="2225676"/>
                  <a:ext cx="9525" cy="0"/>
                </a:xfrm>
                <a:custGeom>
                  <a:avLst/>
                  <a:gdLst>
                    <a:gd name="T0" fmla="*/ 8 w 9"/>
                    <a:gd name="T1" fmla="*/ 0 h 1"/>
                    <a:gd name="T2" fmla="*/ 6 w 9"/>
                    <a:gd name="T3" fmla="*/ 0 h 1"/>
                    <a:gd name="T4" fmla="*/ 2 w 9"/>
                    <a:gd name="T5" fmla="*/ 0 h 1"/>
                    <a:gd name="T6" fmla="*/ 0 w 9"/>
                    <a:gd name="T7" fmla="*/ 0 h 1"/>
                    <a:gd name="T8" fmla="*/ 0 w 9"/>
                    <a:gd name="T9" fmla="*/ 1 h 1"/>
                    <a:gd name="T10" fmla="*/ 0 w 9"/>
                    <a:gd name="T11" fmla="*/ 1 h 1"/>
                    <a:gd name="T12" fmla="*/ 2 w 9"/>
                    <a:gd name="T13" fmla="*/ 1 h 1"/>
                    <a:gd name="T14" fmla="*/ 9 w 9"/>
                    <a:gd name="T15" fmla="*/ 1 h 1"/>
                    <a:gd name="T16" fmla="*/ 9 w 9"/>
                    <a:gd name="T17" fmla="*/ 0 h 1"/>
                    <a:gd name="T18" fmla="*/ 9 w 9"/>
                    <a:gd name="T19" fmla="*/ 0 h 1"/>
                    <a:gd name="T20" fmla="*/ 8 w 9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1">
                      <a:moveTo>
                        <a:pt x="8" y="0"/>
                      </a:move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0"/>
                        <a:pt x="3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4" y="1"/>
                        <a:pt x="7" y="1"/>
                        <a:pt x="9" y="1"/>
                      </a:cubicBezTo>
                      <a:cubicBezTo>
                        <a:pt x="9" y="1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8" y="0"/>
                        <a:pt x="8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8" name="Freeform 488"/>
                <p:cNvSpPr>
                  <a:spLocks noEditPoints="1"/>
                </p:cNvSpPr>
                <p:nvPr/>
              </p:nvSpPr>
              <p:spPr bwMode="auto">
                <a:xfrm>
                  <a:off x="923925" y="2238376"/>
                  <a:ext cx="7938" cy="6350"/>
                </a:xfrm>
                <a:custGeom>
                  <a:avLst/>
                  <a:gdLst>
                    <a:gd name="T0" fmla="*/ 2 w 7"/>
                    <a:gd name="T1" fmla="*/ 2 h 6"/>
                    <a:gd name="T2" fmla="*/ 2 w 7"/>
                    <a:gd name="T3" fmla="*/ 2 h 6"/>
                    <a:gd name="T4" fmla="*/ 2 w 7"/>
                    <a:gd name="T5" fmla="*/ 2 h 6"/>
                    <a:gd name="T6" fmla="*/ 0 w 7"/>
                    <a:gd name="T7" fmla="*/ 0 h 6"/>
                    <a:gd name="T8" fmla="*/ 1 w 7"/>
                    <a:gd name="T9" fmla="*/ 1 h 6"/>
                    <a:gd name="T10" fmla="*/ 2 w 7"/>
                    <a:gd name="T11" fmla="*/ 2 h 6"/>
                    <a:gd name="T12" fmla="*/ 5 w 7"/>
                    <a:gd name="T13" fmla="*/ 3 h 6"/>
                    <a:gd name="T14" fmla="*/ 6 w 7"/>
                    <a:gd name="T15" fmla="*/ 4 h 6"/>
                    <a:gd name="T16" fmla="*/ 6 w 7"/>
                    <a:gd name="T17" fmla="*/ 4 h 6"/>
                    <a:gd name="T18" fmla="*/ 6 w 7"/>
                    <a:gd name="T19" fmla="*/ 5 h 6"/>
                    <a:gd name="T20" fmla="*/ 6 w 7"/>
                    <a:gd name="T21" fmla="*/ 5 h 6"/>
                    <a:gd name="T22" fmla="*/ 6 w 7"/>
                    <a:gd name="T23" fmla="*/ 5 h 6"/>
                    <a:gd name="T24" fmla="*/ 6 w 7"/>
                    <a:gd name="T25" fmla="*/ 6 h 6"/>
                    <a:gd name="T26" fmla="*/ 7 w 7"/>
                    <a:gd name="T27" fmla="*/ 6 h 6"/>
                    <a:gd name="T28" fmla="*/ 7 w 7"/>
                    <a:gd name="T29" fmla="*/ 4 h 6"/>
                    <a:gd name="T30" fmla="*/ 5 w 7"/>
                    <a:gd name="T31" fmla="*/ 2 h 6"/>
                    <a:gd name="T32" fmla="*/ 1 w 7"/>
                    <a:gd name="T33" fmla="*/ 0 h 6"/>
                    <a:gd name="T34" fmla="*/ 1 w 7"/>
                    <a:gd name="T35" fmla="*/ 0 h 6"/>
                    <a:gd name="T36" fmla="*/ 0 w 7"/>
                    <a:gd name="T3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6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3" y="2"/>
                        <a:pt x="4" y="3"/>
                        <a:pt x="5" y="3"/>
                      </a:cubicBezTo>
                      <a:cubicBezTo>
                        <a:pt x="5" y="3"/>
                        <a:pt x="5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5"/>
                        <a:pt x="7" y="4"/>
                        <a:pt x="7" y="4"/>
                      </a:cubicBezTo>
                      <a:cubicBezTo>
                        <a:pt x="6" y="3"/>
                        <a:pt x="6" y="2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59" name="Freeform 489"/>
                <p:cNvSpPr>
                  <a:spLocks/>
                </p:cNvSpPr>
                <p:nvPr/>
              </p:nvSpPr>
              <p:spPr bwMode="auto">
                <a:xfrm>
                  <a:off x="919163" y="2251076"/>
                  <a:ext cx="7938" cy="6350"/>
                </a:xfrm>
                <a:custGeom>
                  <a:avLst/>
                  <a:gdLst>
                    <a:gd name="T0" fmla="*/ 0 w 7"/>
                    <a:gd name="T1" fmla="*/ 0 h 6"/>
                    <a:gd name="T2" fmla="*/ 1 w 7"/>
                    <a:gd name="T3" fmla="*/ 1 h 6"/>
                    <a:gd name="T4" fmla="*/ 4 w 7"/>
                    <a:gd name="T5" fmla="*/ 3 h 6"/>
                    <a:gd name="T6" fmla="*/ 5 w 7"/>
                    <a:gd name="T7" fmla="*/ 5 h 6"/>
                    <a:gd name="T8" fmla="*/ 6 w 7"/>
                    <a:gd name="T9" fmla="*/ 5 h 6"/>
                    <a:gd name="T10" fmla="*/ 6 w 7"/>
                    <a:gd name="T11" fmla="*/ 5 h 6"/>
                    <a:gd name="T12" fmla="*/ 7 w 7"/>
                    <a:gd name="T13" fmla="*/ 6 h 6"/>
                    <a:gd name="T14" fmla="*/ 7 w 7"/>
                    <a:gd name="T15" fmla="*/ 5 h 6"/>
                    <a:gd name="T16" fmla="*/ 5 w 7"/>
                    <a:gd name="T17" fmla="*/ 2 h 6"/>
                    <a:gd name="T18" fmla="*/ 1 w 7"/>
                    <a:gd name="T19" fmla="*/ 0 h 6"/>
                    <a:gd name="T20" fmla="*/ 1 w 7"/>
                    <a:gd name="T21" fmla="*/ 0 h 6"/>
                    <a:gd name="T22" fmla="*/ 0 w 7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6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2"/>
                        <a:pt x="3" y="2"/>
                        <a:pt x="4" y="3"/>
                      </a:cubicBezTo>
                      <a:cubicBezTo>
                        <a:pt x="4" y="4"/>
                        <a:pt x="5" y="4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4"/>
                        <a:pt x="6" y="3"/>
                        <a:pt x="5" y="2"/>
                      </a:cubicBezTo>
                      <a:cubicBezTo>
                        <a:pt x="4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0" name="Freeform 490"/>
                <p:cNvSpPr>
                  <a:spLocks/>
                </p:cNvSpPr>
                <p:nvPr/>
              </p:nvSpPr>
              <p:spPr bwMode="auto">
                <a:xfrm>
                  <a:off x="862013" y="2254251"/>
                  <a:ext cx="11113" cy="6350"/>
                </a:xfrm>
                <a:custGeom>
                  <a:avLst/>
                  <a:gdLst>
                    <a:gd name="T0" fmla="*/ 10 w 11"/>
                    <a:gd name="T1" fmla="*/ 0 h 5"/>
                    <a:gd name="T2" fmla="*/ 7 w 11"/>
                    <a:gd name="T3" fmla="*/ 1 h 5"/>
                    <a:gd name="T4" fmla="*/ 3 w 11"/>
                    <a:gd name="T5" fmla="*/ 3 h 5"/>
                    <a:gd name="T6" fmla="*/ 2 w 11"/>
                    <a:gd name="T7" fmla="*/ 3 h 5"/>
                    <a:gd name="T8" fmla="*/ 1 w 11"/>
                    <a:gd name="T9" fmla="*/ 3 h 5"/>
                    <a:gd name="T10" fmla="*/ 1 w 11"/>
                    <a:gd name="T11" fmla="*/ 3 h 5"/>
                    <a:gd name="T12" fmla="*/ 0 w 11"/>
                    <a:gd name="T13" fmla="*/ 4 h 5"/>
                    <a:gd name="T14" fmla="*/ 0 w 11"/>
                    <a:gd name="T15" fmla="*/ 5 h 5"/>
                    <a:gd name="T16" fmla="*/ 4 w 11"/>
                    <a:gd name="T17" fmla="*/ 4 h 5"/>
                    <a:gd name="T18" fmla="*/ 8 w 11"/>
                    <a:gd name="T19" fmla="*/ 2 h 5"/>
                    <a:gd name="T20" fmla="*/ 10 w 11"/>
                    <a:gd name="T21" fmla="*/ 1 h 5"/>
                    <a:gd name="T22" fmla="*/ 11 w 11"/>
                    <a:gd name="T23" fmla="*/ 1 h 5"/>
                    <a:gd name="T24" fmla="*/ 10 w 11"/>
                    <a:gd name="T25" fmla="*/ 0 h 5"/>
                    <a:gd name="T26" fmla="*/ 10 w 11"/>
                    <a:gd name="T2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1" h="5">
                      <a:moveTo>
                        <a:pt x="10" y="0"/>
                      </a:moveTo>
                      <a:cubicBezTo>
                        <a:pt x="9" y="0"/>
                        <a:pt x="8" y="1"/>
                        <a:pt x="7" y="1"/>
                      </a:cubicBezTo>
                      <a:cubicBezTo>
                        <a:pt x="6" y="2"/>
                        <a:pt x="5" y="2"/>
                        <a:pt x="3" y="3"/>
                      </a:cubicBezTo>
                      <a:cubicBezTo>
                        <a:pt x="3" y="3"/>
                        <a:pt x="2" y="3"/>
                        <a:pt x="2" y="3"/>
                      </a:cubicBezTo>
                      <a:cubicBezTo>
                        <a:pt x="1" y="4"/>
                        <a:pt x="1" y="4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4"/>
                        <a:pt x="0" y="5"/>
                        <a:pt x="0" y="5"/>
                      </a:cubicBezTo>
                      <a:cubicBezTo>
                        <a:pt x="2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8" y="2"/>
                      </a:cubicBezTo>
                      <a:cubicBezTo>
                        <a:pt x="9" y="2"/>
                        <a:pt x="10" y="1"/>
                        <a:pt x="10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1" name="Freeform 491"/>
                <p:cNvSpPr>
                  <a:spLocks/>
                </p:cNvSpPr>
                <p:nvPr/>
              </p:nvSpPr>
              <p:spPr bwMode="auto">
                <a:xfrm>
                  <a:off x="852488" y="2244726"/>
                  <a:ext cx="11113" cy="3175"/>
                </a:xfrm>
                <a:custGeom>
                  <a:avLst/>
                  <a:gdLst>
                    <a:gd name="T0" fmla="*/ 10 w 11"/>
                    <a:gd name="T1" fmla="*/ 0 h 2"/>
                    <a:gd name="T2" fmla="*/ 6 w 11"/>
                    <a:gd name="T3" fmla="*/ 0 h 2"/>
                    <a:gd name="T4" fmla="*/ 1 w 11"/>
                    <a:gd name="T5" fmla="*/ 1 h 2"/>
                    <a:gd name="T6" fmla="*/ 0 w 11"/>
                    <a:gd name="T7" fmla="*/ 1 h 2"/>
                    <a:gd name="T8" fmla="*/ 1 w 11"/>
                    <a:gd name="T9" fmla="*/ 2 h 2"/>
                    <a:gd name="T10" fmla="*/ 10 w 11"/>
                    <a:gd name="T11" fmla="*/ 1 h 2"/>
                    <a:gd name="T12" fmla="*/ 11 w 11"/>
                    <a:gd name="T13" fmla="*/ 0 h 2"/>
                    <a:gd name="T14" fmla="*/ 10 w 11"/>
                    <a:gd name="T15" fmla="*/ 0 h 2"/>
                    <a:gd name="T16" fmla="*/ 10 w 11"/>
                    <a:gd name="T1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">
                      <a:moveTo>
                        <a:pt x="10" y="0"/>
                      </a:moveTo>
                      <a:cubicBezTo>
                        <a:pt x="9" y="0"/>
                        <a:pt x="7" y="0"/>
                        <a:pt x="6" y="0"/>
                      </a:cubicBezTo>
                      <a:cubicBezTo>
                        <a:pt x="4" y="1"/>
                        <a:pt x="3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4" y="2"/>
                        <a:pt x="7" y="2"/>
                        <a:pt x="10" y="1"/>
                      </a:cubicBezTo>
                      <a:cubicBezTo>
                        <a:pt x="10" y="1"/>
                        <a:pt x="11" y="0"/>
                        <a:pt x="11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2" name="Freeform 492"/>
                <p:cNvSpPr>
                  <a:spLocks/>
                </p:cNvSpPr>
                <p:nvPr/>
              </p:nvSpPr>
              <p:spPr bwMode="auto">
                <a:xfrm>
                  <a:off x="854075" y="2219326"/>
                  <a:ext cx="9525" cy="6350"/>
                </a:xfrm>
                <a:custGeom>
                  <a:avLst/>
                  <a:gdLst>
                    <a:gd name="T0" fmla="*/ 1 w 9"/>
                    <a:gd name="T1" fmla="*/ 0 h 7"/>
                    <a:gd name="T2" fmla="*/ 0 w 9"/>
                    <a:gd name="T3" fmla="*/ 1 h 7"/>
                    <a:gd name="T4" fmla="*/ 4 w 9"/>
                    <a:gd name="T5" fmla="*/ 4 h 7"/>
                    <a:gd name="T6" fmla="*/ 8 w 9"/>
                    <a:gd name="T7" fmla="*/ 7 h 7"/>
                    <a:gd name="T8" fmla="*/ 9 w 9"/>
                    <a:gd name="T9" fmla="*/ 6 h 7"/>
                    <a:gd name="T10" fmla="*/ 9 w 9"/>
                    <a:gd name="T11" fmla="*/ 6 h 7"/>
                    <a:gd name="T12" fmla="*/ 3 w 9"/>
                    <a:gd name="T13" fmla="*/ 2 h 7"/>
                    <a:gd name="T14" fmla="*/ 2 w 9"/>
                    <a:gd name="T15" fmla="*/ 1 h 7"/>
                    <a:gd name="T16" fmla="*/ 1 w 9"/>
                    <a:gd name="T17" fmla="*/ 0 h 7"/>
                    <a:gd name="T18" fmla="*/ 1 w 9"/>
                    <a:gd name="T19" fmla="*/ 0 h 7"/>
                    <a:gd name="T20" fmla="*/ 1 w 9"/>
                    <a:gd name="T2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" h="7">
                      <a:moveTo>
                        <a:pt x="1" y="0"/>
                      </a:move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9" y="7"/>
                        <a:pt x="9" y="7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7" y="4"/>
                        <a:pt x="5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3" name="Freeform 493"/>
                <p:cNvSpPr>
                  <a:spLocks/>
                </p:cNvSpPr>
                <p:nvPr/>
              </p:nvSpPr>
              <p:spPr bwMode="auto">
                <a:xfrm>
                  <a:off x="866775" y="2198688"/>
                  <a:ext cx="9525" cy="11113"/>
                </a:xfrm>
                <a:custGeom>
                  <a:avLst/>
                  <a:gdLst>
                    <a:gd name="T0" fmla="*/ 0 w 9"/>
                    <a:gd name="T1" fmla="*/ 1 h 10"/>
                    <a:gd name="T2" fmla="*/ 1 w 9"/>
                    <a:gd name="T3" fmla="*/ 4 h 10"/>
                    <a:gd name="T4" fmla="*/ 3 w 9"/>
                    <a:gd name="T5" fmla="*/ 6 h 10"/>
                    <a:gd name="T6" fmla="*/ 6 w 9"/>
                    <a:gd name="T7" fmla="*/ 8 h 10"/>
                    <a:gd name="T8" fmla="*/ 8 w 9"/>
                    <a:gd name="T9" fmla="*/ 10 h 10"/>
                    <a:gd name="T10" fmla="*/ 9 w 9"/>
                    <a:gd name="T11" fmla="*/ 10 h 10"/>
                    <a:gd name="T12" fmla="*/ 9 w 9"/>
                    <a:gd name="T13" fmla="*/ 9 h 10"/>
                    <a:gd name="T14" fmla="*/ 5 w 9"/>
                    <a:gd name="T15" fmla="*/ 7 h 10"/>
                    <a:gd name="T16" fmla="*/ 2 w 9"/>
                    <a:gd name="T17" fmla="*/ 3 h 10"/>
                    <a:gd name="T18" fmla="*/ 1 w 9"/>
                    <a:gd name="T19" fmla="*/ 2 h 10"/>
                    <a:gd name="T20" fmla="*/ 1 w 9"/>
                    <a:gd name="T21" fmla="*/ 1 h 10"/>
                    <a:gd name="T22" fmla="*/ 1 w 9"/>
                    <a:gd name="T23" fmla="*/ 1 h 10"/>
                    <a:gd name="T24" fmla="*/ 0 w 9"/>
                    <a:gd name="T25" fmla="*/ 0 h 10"/>
                    <a:gd name="T26" fmla="*/ 0 w 9"/>
                    <a:gd name="T2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" h="10">
                      <a:moveTo>
                        <a:pt x="0" y="1"/>
                      </a:move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1" y="4"/>
                        <a:pt x="2" y="5"/>
                        <a:pt x="3" y="6"/>
                      </a:cubicBezTo>
                      <a:cubicBezTo>
                        <a:pt x="4" y="7"/>
                        <a:pt x="5" y="7"/>
                        <a:pt x="6" y="8"/>
                      </a:cubicBezTo>
                      <a:cubicBezTo>
                        <a:pt x="6" y="9"/>
                        <a:pt x="7" y="9"/>
                        <a:pt x="8" y="10"/>
                      </a:cubicBezTo>
                      <a:cubicBezTo>
                        <a:pt x="8" y="10"/>
                        <a:pt x="8" y="10"/>
                        <a:pt x="9" y="10"/>
                      </a:cubicBezTo>
                      <a:cubicBezTo>
                        <a:pt x="9" y="10"/>
                        <a:pt x="9" y="9"/>
                        <a:pt x="9" y="9"/>
                      </a:cubicBezTo>
                      <a:cubicBezTo>
                        <a:pt x="8" y="8"/>
                        <a:pt x="6" y="7"/>
                        <a:pt x="5" y="7"/>
                      </a:cubicBezTo>
                      <a:cubicBezTo>
                        <a:pt x="4" y="6"/>
                        <a:pt x="3" y="4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4" name="Freeform 494"/>
                <p:cNvSpPr>
                  <a:spLocks/>
                </p:cNvSpPr>
                <p:nvPr/>
              </p:nvSpPr>
              <p:spPr bwMode="auto">
                <a:xfrm>
                  <a:off x="855663" y="2439988"/>
                  <a:ext cx="1588" cy="9525"/>
                </a:xfrm>
                <a:custGeom>
                  <a:avLst/>
                  <a:gdLst>
                    <a:gd name="T0" fmla="*/ 1 w 2"/>
                    <a:gd name="T1" fmla="*/ 0 h 9"/>
                    <a:gd name="T2" fmla="*/ 0 w 2"/>
                    <a:gd name="T3" fmla="*/ 9 h 9"/>
                    <a:gd name="T4" fmla="*/ 1 w 2"/>
                    <a:gd name="T5" fmla="*/ 9 h 9"/>
                    <a:gd name="T6" fmla="*/ 2 w 2"/>
                    <a:gd name="T7" fmla="*/ 0 h 9"/>
                    <a:gd name="T8" fmla="*/ 1 w 2"/>
                    <a:gd name="T9" fmla="*/ 0 h 9"/>
                    <a:gd name="T10" fmla="*/ 1 w 2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9">
                      <a:moveTo>
                        <a:pt x="1" y="0"/>
                      </a:moveTo>
                      <a:cubicBezTo>
                        <a:pt x="1" y="3"/>
                        <a:pt x="0" y="6"/>
                        <a:pt x="0" y="9"/>
                      </a:cubicBezTo>
                      <a:cubicBezTo>
                        <a:pt x="0" y="9"/>
                        <a:pt x="1" y="9"/>
                        <a:pt x="1" y="9"/>
                      </a:cubicBezTo>
                      <a:cubicBezTo>
                        <a:pt x="1" y="6"/>
                        <a:pt x="2" y="3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5" name="Freeform 495"/>
                <p:cNvSpPr>
                  <a:spLocks noEditPoints="1"/>
                </p:cNvSpPr>
                <p:nvPr/>
              </p:nvSpPr>
              <p:spPr bwMode="auto">
                <a:xfrm>
                  <a:off x="820738" y="2447926"/>
                  <a:ext cx="39688" cy="41275"/>
                </a:xfrm>
                <a:custGeom>
                  <a:avLst/>
                  <a:gdLst>
                    <a:gd name="T0" fmla="*/ 18 w 37"/>
                    <a:gd name="T1" fmla="*/ 38 h 39"/>
                    <a:gd name="T2" fmla="*/ 18 w 37"/>
                    <a:gd name="T3" fmla="*/ 38 h 39"/>
                    <a:gd name="T4" fmla="*/ 28 w 37"/>
                    <a:gd name="T5" fmla="*/ 35 h 39"/>
                    <a:gd name="T6" fmla="*/ 26 w 37"/>
                    <a:gd name="T7" fmla="*/ 18 h 39"/>
                    <a:gd name="T8" fmla="*/ 26 w 37"/>
                    <a:gd name="T9" fmla="*/ 18 h 39"/>
                    <a:gd name="T10" fmla="*/ 20 w 37"/>
                    <a:gd name="T11" fmla="*/ 16 h 39"/>
                    <a:gd name="T12" fmla="*/ 20 w 37"/>
                    <a:gd name="T13" fmla="*/ 16 h 39"/>
                    <a:gd name="T14" fmla="*/ 20 w 37"/>
                    <a:gd name="T15" fmla="*/ 16 h 39"/>
                    <a:gd name="T16" fmla="*/ 16 w 37"/>
                    <a:gd name="T17" fmla="*/ 8 h 39"/>
                    <a:gd name="T18" fmla="*/ 23 w 37"/>
                    <a:gd name="T19" fmla="*/ 3 h 39"/>
                    <a:gd name="T20" fmla="*/ 23 w 37"/>
                    <a:gd name="T21" fmla="*/ 3 h 39"/>
                    <a:gd name="T22" fmla="*/ 18 w 37"/>
                    <a:gd name="T23" fmla="*/ 4 h 39"/>
                    <a:gd name="T24" fmla="*/ 14 w 37"/>
                    <a:gd name="T25" fmla="*/ 14 h 39"/>
                    <a:gd name="T26" fmla="*/ 21 w 37"/>
                    <a:gd name="T27" fmla="*/ 17 h 39"/>
                    <a:gd name="T28" fmla="*/ 30 w 37"/>
                    <a:gd name="T29" fmla="*/ 19 h 39"/>
                    <a:gd name="T30" fmla="*/ 33 w 37"/>
                    <a:gd name="T31" fmla="*/ 21 h 39"/>
                    <a:gd name="T32" fmla="*/ 35 w 37"/>
                    <a:gd name="T33" fmla="*/ 26 h 39"/>
                    <a:gd name="T34" fmla="*/ 35 w 37"/>
                    <a:gd name="T35" fmla="*/ 30 h 39"/>
                    <a:gd name="T36" fmla="*/ 32 w 37"/>
                    <a:gd name="T37" fmla="*/ 33 h 39"/>
                    <a:gd name="T38" fmla="*/ 18 w 37"/>
                    <a:gd name="T39" fmla="*/ 38 h 39"/>
                    <a:gd name="T40" fmla="*/ 18 w 37"/>
                    <a:gd name="T41" fmla="*/ 38 h 39"/>
                    <a:gd name="T42" fmla="*/ 18 w 37"/>
                    <a:gd name="T43" fmla="*/ 38 h 39"/>
                    <a:gd name="T44" fmla="*/ 2 w 37"/>
                    <a:gd name="T45" fmla="*/ 37 h 39"/>
                    <a:gd name="T46" fmla="*/ 0 w 37"/>
                    <a:gd name="T47" fmla="*/ 29 h 39"/>
                    <a:gd name="T48" fmla="*/ 0 w 37"/>
                    <a:gd name="T49" fmla="*/ 29 h 39"/>
                    <a:gd name="T50" fmla="*/ 2 w 37"/>
                    <a:gd name="T51" fmla="*/ 38 h 39"/>
                    <a:gd name="T52" fmla="*/ 17 w 37"/>
                    <a:gd name="T53" fmla="*/ 39 h 39"/>
                    <a:gd name="T54" fmla="*/ 32 w 37"/>
                    <a:gd name="T55" fmla="*/ 34 h 39"/>
                    <a:gd name="T56" fmla="*/ 35 w 37"/>
                    <a:gd name="T57" fmla="*/ 23 h 39"/>
                    <a:gd name="T58" fmla="*/ 29 w 37"/>
                    <a:gd name="T59" fmla="*/ 18 h 39"/>
                    <a:gd name="T60" fmla="*/ 17 w 37"/>
                    <a:gd name="T61" fmla="*/ 16 h 39"/>
                    <a:gd name="T62" fmla="*/ 15 w 37"/>
                    <a:gd name="T63" fmla="*/ 14 h 39"/>
                    <a:gd name="T64" fmla="*/ 14 w 37"/>
                    <a:gd name="T65" fmla="*/ 12 h 39"/>
                    <a:gd name="T66" fmla="*/ 15 w 37"/>
                    <a:gd name="T67" fmla="*/ 9 h 39"/>
                    <a:gd name="T68" fmla="*/ 18 w 37"/>
                    <a:gd name="T69" fmla="*/ 5 h 39"/>
                    <a:gd name="T70" fmla="*/ 28 w 37"/>
                    <a:gd name="T71" fmla="*/ 1 h 39"/>
                    <a:gd name="T72" fmla="*/ 33 w 37"/>
                    <a:gd name="T73" fmla="*/ 2 h 39"/>
                    <a:gd name="T74" fmla="*/ 35 w 37"/>
                    <a:gd name="T75" fmla="*/ 2 h 39"/>
                    <a:gd name="T76" fmla="*/ 30 w 37"/>
                    <a:gd name="T7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7" h="39">
                      <a:moveTo>
                        <a:pt x="18" y="38"/>
                      </a:move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moveTo>
                        <a:pt x="28" y="35"/>
                      </a:move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moveTo>
                        <a:pt x="26" y="18"/>
                      </a:moveTo>
                      <a:cubicBezTo>
                        <a:pt x="26" y="18"/>
                        <a:pt x="26" y="18"/>
                        <a:pt x="26" y="18"/>
                      </a:cubicBezTo>
                      <a:cubicBezTo>
                        <a:pt x="26" y="18"/>
                        <a:pt x="26" y="18"/>
                        <a:pt x="26" y="18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20" y="16"/>
                      </a:move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moveTo>
                        <a:pt x="16" y="8"/>
                      </a:move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moveTo>
                        <a:pt x="23" y="3"/>
                      </a:move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moveTo>
                        <a:pt x="27" y="1"/>
                      </a:moveTo>
                      <a:cubicBezTo>
                        <a:pt x="24" y="1"/>
                        <a:pt x="21" y="3"/>
                        <a:pt x="18" y="4"/>
                      </a:cubicBezTo>
                      <a:cubicBezTo>
                        <a:pt x="16" y="6"/>
                        <a:pt x="14" y="8"/>
                        <a:pt x="13" y="11"/>
                      </a:cubicBezTo>
                      <a:cubicBezTo>
                        <a:pt x="13" y="12"/>
                        <a:pt x="13" y="13"/>
                        <a:pt x="14" y="14"/>
                      </a:cubicBezTo>
                      <a:cubicBezTo>
                        <a:pt x="14" y="15"/>
                        <a:pt x="15" y="16"/>
                        <a:pt x="16" y="16"/>
                      </a:cubicBezTo>
                      <a:cubicBezTo>
                        <a:pt x="18" y="17"/>
                        <a:pt x="19" y="17"/>
                        <a:pt x="21" y="17"/>
                      </a:cubicBezTo>
                      <a:cubicBezTo>
                        <a:pt x="23" y="18"/>
                        <a:pt x="24" y="18"/>
                        <a:pt x="26" y="18"/>
                      </a:cubicBezTo>
                      <a:cubicBezTo>
                        <a:pt x="28" y="18"/>
                        <a:pt x="29" y="18"/>
                        <a:pt x="30" y="19"/>
                      </a:cubicBezTo>
                      <a:cubicBezTo>
                        <a:pt x="31" y="19"/>
                        <a:pt x="31" y="19"/>
                        <a:pt x="32" y="20"/>
                      </a:cubicBezTo>
                      <a:cubicBezTo>
                        <a:pt x="32" y="20"/>
                        <a:pt x="33" y="20"/>
                        <a:pt x="33" y="21"/>
                      </a:cubicBezTo>
                      <a:cubicBezTo>
                        <a:pt x="34" y="21"/>
                        <a:pt x="34" y="22"/>
                        <a:pt x="34" y="23"/>
                      </a:cubicBezTo>
                      <a:cubicBezTo>
                        <a:pt x="35" y="24"/>
                        <a:pt x="35" y="25"/>
                        <a:pt x="35" y="26"/>
                      </a:cubicBezTo>
                      <a:cubicBezTo>
                        <a:pt x="35" y="27"/>
                        <a:pt x="35" y="27"/>
                        <a:pt x="35" y="28"/>
                      </a:cubicBezTo>
                      <a:cubicBezTo>
                        <a:pt x="35" y="29"/>
                        <a:pt x="35" y="29"/>
                        <a:pt x="35" y="30"/>
                      </a:cubicBezTo>
                      <a:cubicBezTo>
                        <a:pt x="35" y="30"/>
                        <a:pt x="34" y="31"/>
                        <a:pt x="34" y="31"/>
                      </a:cubicBezTo>
                      <a:cubicBezTo>
                        <a:pt x="33" y="32"/>
                        <a:pt x="32" y="33"/>
                        <a:pt x="32" y="33"/>
                      </a:cubicBezTo>
                      <a:cubicBezTo>
                        <a:pt x="30" y="34"/>
                        <a:pt x="29" y="35"/>
                        <a:pt x="28" y="35"/>
                      </a:cubicBezTo>
                      <a:cubicBezTo>
                        <a:pt x="25" y="37"/>
                        <a:pt x="21" y="37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4" y="38"/>
                        <a:pt x="9" y="38"/>
                        <a:pt x="5" y="38"/>
                      </a:cubicBezTo>
                      <a:cubicBezTo>
                        <a:pt x="4" y="38"/>
                        <a:pt x="3" y="37"/>
                        <a:pt x="2" y="37"/>
                      </a:cubicBezTo>
                      <a:cubicBezTo>
                        <a:pt x="2" y="35"/>
                        <a:pt x="1" y="33"/>
                        <a:pt x="1" y="30"/>
                      </a:cubicBezTo>
                      <a:cubicBezTo>
                        <a:pt x="1" y="30"/>
                        <a:pt x="0" y="29"/>
                        <a:pt x="0" y="29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2"/>
                        <a:pt x="1" y="35"/>
                        <a:pt x="1" y="38"/>
                      </a:cubicBezTo>
                      <a:cubicBezTo>
                        <a:pt x="1" y="38"/>
                        <a:pt x="1" y="38"/>
                        <a:pt x="2" y="38"/>
                      </a:cubicBez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1" y="39"/>
                        <a:pt x="14" y="39"/>
                        <a:pt x="17" y="39"/>
                      </a:cubicBezTo>
                      <a:cubicBezTo>
                        <a:pt x="20" y="38"/>
                        <a:pt x="23" y="38"/>
                        <a:pt x="25" y="37"/>
                      </a:cubicBezTo>
                      <a:cubicBezTo>
                        <a:pt x="28" y="36"/>
                        <a:pt x="30" y="35"/>
                        <a:pt x="32" y="34"/>
                      </a:cubicBezTo>
                      <a:cubicBezTo>
                        <a:pt x="34" y="33"/>
                        <a:pt x="35" y="31"/>
                        <a:pt x="36" y="29"/>
                      </a:cubicBezTo>
                      <a:cubicBezTo>
                        <a:pt x="37" y="27"/>
                        <a:pt x="36" y="25"/>
                        <a:pt x="35" y="23"/>
                      </a:cubicBezTo>
                      <a:cubicBezTo>
                        <a:pt x="35" y="21"/>
                        <a:pt x="34" y="20"/>
                        <a:pt x="33" y="19"/>
                      </a:cubicBezTo>
                      <a:cubicBezTo>
                        <a:pt x="32" y="18"/>
                        <a:pt x="31" y="18"/>
                        <a:pt x="29" y="18"/>
                      </a:cubicBezTo>
                      <a:cubicBezTo>
                        <a:pt x="26" y="17"/>
                        <a:pt x="23" y="17"/>
                        <a:pt x="20" y="16"/>
                      </a:cubicBezTo>
                      <a:cubicBezTo>
                        <a:pt x="19" y="16"/>
                        <a:pt x="18" y="16"/>
                        <a:pt x="17" y="16"/>
                      </a:cubicBezTo>
                      <a:cubicBezTo>
                        <a:pt x="16" y="16"/>
                        <a:pt x="16" y="15"/>
                        <a:pt x="16" y="15"/>
                      </a:cubicBezTo>
                      <a:cubicBezTo>
                        <a:pt x="15" y="15"/>
                        <a:pt x="15" y="15"/>
                        <a:pt x="15" y="14"/>
                      </a:cubicBezTo>
                      <a:cubicBezTo>
                        <a:pt x="15" y="14"/>
                        <a:pt x="15" y="14"/>
                        <a:pt x="14" y="14"/>
                      </a:cubicBezTo>
                      <a:cubicBezTo>
                        <a:pt x="14" y="13"/>
                        <a:pt x="14" y="13"/>
                        <a:pt x="14" y="12"/>
                      </a:cubicBezTo>
                      <a:cubicBezTo>
                        <a:pt x="14" y="12"/>
                        <a:pt x="14" y="11"/>
                        <a:pt x="14" y="11"/>
                      </a:cubicBezTo>
                      <a:cubicBezTo>
                        <a:pt x="14" y="10"/>
                        <a:pt x="14" y="10"/>
                        <a:pt x="15" y="9"/>
                      </a:cubicBezTo>
                      <a:cubicBezTo>
                        <a:pt x="15" y="9"/>
                        <a:pt x="15" y="8"/>
                        <a:pt x="16" y="8"/>
                      </a:cubicBezTo>
                      <a:cubicBezTo>
                        <a:pt x="16" y="7"/>
                        <a:pt x="17" y="6"/>
                        <a:pt x="18" y="5"/>
                      </a:cubicBezTo>
                      <a:cubicBezTo>
                        <a:pt x="20" y="4"/>
                        <a:pt x="21" y="3"/>
                        <a:pt x="23" y="3"/>
                      </a:cubicBezTo>
                      <a:cubicBezTo>
                        <a:pt x="25" y="2"/>
                        <a:pt x="26" y="2"/>
                        <a:pt x="28" y="1"/>
                      </a:cubicBezTo>
                      <a:cubicBezTo>
                        <a:pt x="29" y="1"/>
                        <a:pt x="30" y="1"/>
                        <a:pt x="31" y="1"/>
                      </a:cubicBezTo>
                      <a:cubicBezTo>
                        <a:pt x="32" y="1"/>
                        <a:pt x="33" y="2"/>
                        <a:pt x="33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3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3" y="1"/>
                        <a:pt x="32" y="0"/>
                        <a:pt x="30" y="0"/>
                      </a:cubicBezTo>
                      <a:cubicBezTo>
                        <a:pt x="29" y="0"/>
                        <a:pt x="28" y="1"/>
                        <a:pt x="27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6" name="Freeform 496"/>
                <p:cNvSpPr>
                  <a:spLocks noEditPoints="1"/>
                </p:cNvSpPr>
                <p:nvPr/>
              </p:nvSpPr>
              <p:spPr bwMode="auto">
                <a:xfrm>
                  <a:off x="819150" y="2439988"/>
                  <a:ext cx="38100" cy="39688"/>
                </a:xfrm>
                <a:custGeom>
                  <a:avLst/>
                  <a:gdLst>
                    <a:gd name="T0" fmla="*/ 5 w 36"/>
                    <a:gd name="T1" fmla="*/ 36 h 37"/>
                    <a:gd name="T2" fmla="*/ 5 w 36"/>
                    <a:gd name="T3" fmla="*/ 36 h 37"/>
                    <a:gd name="T4" fmla="*/ 5 w 36"/>
                    <a:gd name="T5" fmla="*/ 36 h 37"/>
                    <a:gd name="T6" fmla="*/ 19 w 36"/>
                    <a:gd name="T7" fmla="*/ 32 h 37"/>
                    <a:gd name="T8" fmla="*/ 3 w 36"/>
                    <a:gd name="T9" fmla="*/ 20 h 37"/>
                    <a:gd name="T10" fmla="*/ 3 w 36"/>
                    <a:gd name="T11" fmla="*/ 20 h 37"/>
                    <a:gd name="T12" fmla="*/ 3 w 36"/>
                    <a:gd name="T13" fmla="*/ 12 h 37"/>
                    <a:gd name="T14" fmla="*/ 8 w 36"/>
                    <a:gd name="T15" fmla="*/ 6 h 37"/>
                    <a:gd name="T16" fmla="*/ 8 w 36"/>
                    <a:gd name="T17" fmla="*/ 6 h 37"/>
                    <a:gd name="T18" fmla="*/ 14 w 36"/>
                    <a:gd name="T19" fmla="*/ 3 h 37"/>
                    <a:gd name="T20" fmla="*/ 19 w 36"/>
                    <a:gd name="T21" fmla="*/ 1 h 37"/>
                    <a:gd name="T22" fmla="*/ 1 w 36"/>
                    <a:gd name="T23" fmla="*/ 15 h 37"/>
                    <a:gd name="T24" fmla="*/ 4 w 36"/>
                    <a:gd name="T25" fmla="*/ 23 h 37"/>
                    <a:gd name="T26" fmla="*/ 11 w 36"/>
                    <a:gd name="T27" fmla="*/ 27 h 37"/>
                    <a:gd name="T28" fmla="*/ 19 w 36"/>
                    <a:gd name="T29" fmla="*/ 32 h 37"/>
                    <a:gd name="T30" fmla="*/ 19 w 36"/>
                    <a:gd name="T31" fmla="*/ 33 h 37"/>
                    <a:gd name="T32" fmla="*/ 19 w 36"/>
                    <a:gd name="T33" fmla="*/ 34 h 37"/>
                    <a:gd name="T34" fmla="*/ 19 w 36"/>
                    <a:gd name="T35" fmla="*/ 35 h 37"/>
                    <a:gd name="T36" fmla="*/ 14 w 36"/>
                    <a:gd name="T37" fmla="*/ 36 h 37"/>
                    <a:gd name="T38" fmla="*/ 1 w 36"/>
                    <a:gd name="T39" fmla="*/ 35 h 37"/>
                    <a:gd name="T40" fmla="*/ 1 w 36"/>
                    <a:gd name="T41" fmla="*/ 36 h 37"/>
                    <a:gd name="T42" fmla="*/ 9 w 36"/>
                    <a:gd name="T43" fmla="*/ 37 h 37"/>
                    <a:gd name="T44" fmla="*/ 18 w 36"/>
                    <a:gd name="T45" fmla="*/ 36 h 37"/>
                    <a:gd name="T46" fmla="*/ 20 w 36"/>
                    <a:gd name="T47" fmla="*/ 32 h 37"/>
                    <a:gd name="T48" fmla="*/ 13 w 36"/>
                    <a:gd name="T49" fmla="*/ 27 h 37"/>
                    <a:gd name="T50" fmla="*/ 4 w 36"/>
                    <a:gd name="T51" fmla="*/ 22 h 37"/>
                    <a:gd name="T52" fmla="*/ 2 w 36"/>
                    <a:gd name="T53" fmla="*/ 17 h 37"/>
                    <a:gd name="T54" fmla="*/ 3 w 36"/>
                    <a:gd name="T55" fmla="*/ 12 h 37"/>
                    <a:gd name="T56" fmla="*/ 8 w 36"/>
                    <a:gd name="T57" fmla="*/ 6 h 37"/>
                    <a:gd name="T58" fmla="*/ 22 w 36"/>
                    <a:gd name="T59" fmla="*/ 1 h 37"/>
                    <a:gd name="T60" fmla="*/ 36 w 36"/>
                    <a:gd name="T61" fmla="*/ 0 h 37"/>
                    <a:gd name="T62" fmla="*/ 19 w 36"/>
                    <a:gd name="T63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" h="37"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5" y="36"/>
                      </a:moveTo>
                      <a:cubicBezTo>
                        <a:pt x="5" y="36"/>
                        <a:pt x="5" y="36"/>
                        <a:pt x="5" y="36"/>
                      </a:cubicBezTo>
                      <a:cubicBezTo>
                        <a:pt x="5" y="36"/>
                        <a:pt x="5" y="36"/>
                        <a:pt x="5" y="36"/>
                      </a:cubicBezTo>
                      <a:moveTo>
                        <a:pt x="19" y="32"/>
                      </a:move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moveTo>
                        <a:pt x="3" y="20"/>
                      </a:move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moveTo>
                        <a:pt x="3" y="12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moveTo>
                        <a:pt x="14" y="3"/>
                      </a:move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moveTo>
                        <a:pt x="19" y="1"/>
                      </a:moveTo>
                      <a:cubicBezTo>
                        <a:pt x="15" y="2"/>
                        <a:pt x="10" y="3"/>
                        <a:pt x="7" y="6"/>
                      </a:cubicBezTo>
                      <a:cubicBezTo>
                        <a:pt x="4" y="8"/>
                        <a:pt x="1" y="12"/>
                        <a:pt x="1" y="15"/>
                      </a:cubicBezTo>
                      <a:cubicBezTo>
                        <a:pt x="1" y="17"/>
                        <a:pt x="2" y="19"/>
                        <a:pt x="2" y="21"/>
                      </a:cubicBezTo>
                      <a:cubicBezTo>
                        <a:pt x="3" y="22"/>
                        <a:pt x="3" y="22"/>
                        <a:pt x="4" y="23"/>
                      </a:cubicBezTo>
                      <a:cubicBezTo>
                        <a:pt x="4" y="23"/>
                        <a:pt x="4" y="23"/>
                        <a:pt x="5" y="24"/>
                      </a:cubicBezTo>
                      <a:cubicBezTo>
                        <a:pt x="7" y="25"/>
                        <a:pt x="9" y="26"/>
                        <a:pt x="11" y="27"/>
                      </a:cubicBezTo>
                      <a:cubicBezTo>
                        <a:pt x="13" y="28"/>
                        <a:pt x="15" y="29"/>
                        <a:pt x="17" y="31"/>
                      </a:cubicBezTo>
                      <a:cubicBezTo>
                        <a:pt x="18" y="31"/>
                        <a:pt x="18" y="32"/>
                        <a:pt x="19" y="32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35"/>
                        <a:pt x="19" y="35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7" y="36"/>
                        <a:pt x="15" y="36"/>
                        <a:pt x="14" y="36"/>
                      </a:cubicBezTo>
                      <a:cubicBezTo>
                        <a:pt x="11" y="37"/>
                        <a:pt x="8" y="36"/>
                        <a:pt x="5" y="36"/>
                      </a:cubicBezTo>
                      <a:cubicBezTo>
                        <a:pt x="4" y="36"/>
                        <a:pt x="3" y="36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0" y="35"/>
                        <a:pt x="0" y="36"/>
                        <a:pt x="1" y="36"/>
                      </a:cubicBezTo>
                      <a:cubicBezTo>
                        <a:pt x="2" y="36"/>
                        <a:pt x="3" y="37"/>
                        <a:pt x="4" y="37"/>
                      </a:cubicBezTo>
                      <a:cubicBezTo>
                        <a:pt x="6" y="37"/>
                        <a:pt x="7" y="37"/>
                        <a:pt x="9" y="37"/>
                      </a:cubicBezTo>
                      <a:cubicBezTo>
                        <a:pt x="11" y="37"/>
                        <a:pt x="13" y="37"/>
                        <a:pt x="14" y="37"/>
                      </a:cubicBezTo>
                      <a:cubicBezTo>
                        <a:pt x="16" y="37"/>
                        <a:pt x="17" y="37"/>
                        <a:pt x="18" y="36"/>
                      </a:cubicBezTo>
                      <a:cubicBezTo>
                        <a:pt x="19" y="36"/>
                        <a:pt x="20" y="35"/>
                        <a:pt x="20" y="34"/>
                      </a:cubicBezTo>
                      <a:cubicBezTo>
                        <a:pt x="20" y="33"/>
                        <a:pt x="20" y="33"/>
                        <a:pt x="20" y="32"/>
                      </a:cubicBezTo>
                      <a:cubicBezTo>
                        <a:pt x="19" y="31"/>
                        <a:pt x="18" y="30"/>
                        <a:pt x="17" y="30"/>
                      </a:cubicBezTo>
                      <a:cubicBezTo>
                        <a:pt x="16" y="29"/>
                        <a:pt x="14" y="28"/>
                        <a:pt x="13" y="27"/>
                      </a:cubicBezTo>
                      <a:cubicBezTo>
                        <a:pt x="11" y="26"/>
                        <a:pt x="8" y="25"/>
                        <a:pt x="6" y="23"/>
                      </a:cubicBezTo>
                      <a:cubicBezTo>
                        <a:pt x="5" y="23"/>
                        <a:pt x="5" y="22"/>
                        <a:pt x="4" y="22"/>
                      </a:cubicBezTo>
                      <a:cubicBezTo>
                        <a:pt x="4" y="21"/>
                        <a:pt x="3" y="20"/>
                        <a:pt x="3" y="20"/>
                      </a:cubicBezTo>
                      <a:cubicBezTo>
                        <a:pt x="2" y="19"/>
                        <a:pt x="2" y="18"/>
                        <a:pt x="2" y="17"/>
                      </a:cubicBezTo>
                      <a:cubicBezTo>
                        <a:pt x="2" y="16"/>
                        <a:pt x="2" y="16"/>
                        <a:pt x="2" y="15"/>
                      </a:cubicBezTo>
                      <a:cubicBezTo>
                        <a:pt x="2" y="14"/>
                        <a:pt x="2" y="13"/>
                        <a:pt x="3" y="12"/>
                      </a:cubicBezTo>
                      <a:cubicBezTo>
                        <a:pt x="3" y="11"/>
                        <a:pt x="4" y="10"/>
                        <a:pt x="5" y="10"/>
                      </a:cubicBezTo>
                      <a:cubicBezTo>
                        <a:pt x="6" y="8"/>
                        <a:pt x="7" y="7"/>
                        <a:pt x="8" y="6"/>
                      </a:cubicBezTo>
                      <a:cubicBezTo>
                        <a:pt x="10" y="5"/>
                        <a:pt x="12" y="4"/>
                        <a:pt x="14" y="3"/>
                      </a:cubicBezTo>
                      <a:cubicBezTo>
                        <a:pt x="17" y="2"/>
                        <a:pt x="19" y="2"/>
                        <a:pt x="22" y="1"/>
                      </a:cubicBezTo>
                      <a:cubicBezTo>
                        <a:pt x="27" y="1"/>
                        <a:pt x="31" y="1"/>
                        <a:pt x="36" y="1"/>
                      </a:cubicBezTo>
                      <a:cubicBezTo>
                        <a:pt x="36" y="1"/>
                        <a:pt x="36" y="0"/>
                        <a:pt x="36" y="0"/>
                      </a:cubicBezTo>
                      <a:cubicBezTo>
                        <a:pt x="35" y="0"/>
                        <a:pt x="34" y="0"/>
                        <a:pt x="33" y="0"/>
                      </a:cubicBezTo>
                      <a:cubicBezTo>
                        <a:pt x="28" y="0"/>
                        <a:pt x="24" y="0"/>
                        <a:pt x="19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7" name="Freeform 497"/>
                <p:cNvSpPr>
                  <a:spLocks/>
                </p:cNvSpPr>
                <p:nvPr/>
              </p:nvSpPr>
              <p:spPr bwMode="auto">
                <a:xfrm>
                  <a:off x="838200" y="2432051"/>
                  <a:ext cx="9525" cy="9525"/>
                </a:xfrm>
                <a:custGeom>
                  <a:avLst/>
                  <a:gdLst>
                    <a:gd name="T0" fmla="*/ 1 w 8"/>
                    <a:gd name="T1" fmla="*/ 1 h 9"/>
                    <a:gd name="T2" fmla="*/ 0 w 8"/>
                    <a:gd name="T3" fmla="*/ 1 h 9"/>
                    <a:gd name="T4" fmla="*/ 0 w 8"/>
                    <a:gd name="T5" fmla="*/ 9 h 9"/>
                    <a:gd name="T6" fmla="*/ 1 w 8"/>
                    <a:gd name="T7" fmla="*/ 9 h 9"/>
                    <a:gd name="T8" fmla="*/ 1 w 8"/>
                    <a:gd name="T9" fmla="*/ 9 h 9"/>
                    <a:gd name="T10" fmla="*/ 1 w 8"/>
                    <a:gd name="T11" fmla="*/ 1 h 9"/>
                    <a:gd name="T12" fmla="*/ 7 w 8"/>
                    <a:gd name="T13" fmla="*/ 1 h 9"/>
                    <a:gd name="T14" fmla="*/ 7 w 8"/>
                    <a:gd name="T15" fmla="*/ 7 h 9"/>
                    <a:gd name="T16" fmla="*/ 8 w 8"/>
                    <a:gd name="T17" fmla="*/ 7 h 9"/>
                    <a:gd name="T18" fmla="*/ 8 w 8"/>
                    <a:gd name="T19" fmla="*/ 1 h 9"/>
                    <a:gd name="T20" fmla="*/ 7 w 8"/>
                    <a:gd name="T21" fmla="*/ 0 h 9"/>
                    <a:gd name="T22" fmla="*/ 6 w 8"/>
                    <a:gd name="T23" fmla="*/ 0 h 9"/>
                    <a:gd name="T24" fmla="*/ 1 w 8"/>
                    <a:gd name="T2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9">
                      <a:moveTo>
                        <a:pt x="1" y="1"/>
                      </a:move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4"/>
                        <a:pt x="1" y="6"/>
                        <a:pt x="0" y="9"/>
                      </a:cubicBezTo>
                      <a:cubicBezTo>
                        <a:pt x="0" y="9"/>
                        <a:pt x="0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6"/>
                        <a:pt x="1" y="4"/>
                        <a:pt x="1" y="1"/>
                      </a:cubicBezTo>
                      <a:cubicBezTo>
                        <a:pt x="3" y="1"/>
                        <a:pt x="5" y="1"/>
                        <a:pt x="7" y="1"/>
                      </a:cubicBezTo>
                      <a:cubicBezTo>
                        <a:pt x="7" y="3"/>
                        <a:pt x="7" y="5"/>
                        <a:pt x="7" y="7"/>
                      </a:cubicBezTo>
                      <a:cubicBezTo>
                        <a:pt x="7" y="8"/>
                        <a:pt x="8" y="8"/>
                        <a:pt x="8" y="7"/>
                      </a:cubicBezTo>
                      <a:cubicBezTo>
                        <a:pt x="8" y="5"/>
                        <a:pt x="8" y="3"/>
                        <a:pt x="8" y="1"/>
                      </a:cubicBezTo>
                      <a:cubicBezTo>
                        <a:pt x="8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5" y="0"/>
                        <a:pt x="3" y="1"/>
                        <a:pt x="1" y="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8" name="Freeform 498"/>
                <p:cNvSpPr>
                  <a:spLocks/>
                </p:cNvSpPr>
                <p:nvPr/>
              </p:nvSpPr>
              <p:spPr bwMode="auto">
                <a:xfrm>
                  <a:off x="839788" y="2486026"/>
                  <a:ext cx="7938" cy="9525"/>
                </a:xfrm>
                <a:custGeom>
                  <a:avLst/>
                  <a:gdLst>
                    <a:gd name="T0" fmla="*/ 7 w 8"/>
                    <a:gd name="T1" fmla="*/ 0 h 8"/>
                    <a:gd name="T2" fmla="*/ 7 w 8"/>
                    <a:gd name="T3" fmla="*/ 6 h 8"/>
                    <a:gd name="T4" fmla="*/ 6 w 8"/>
                    <a:gd name="T5" fmla="*/ 6 h 8"/>
                    <a:gd name="T6" fmla="*/ 1 w 8"/>
                    <a:gd name="T7" fmla="*/ 7 h 8"/>
                    <a:gd name="T8" fmla="*/ 1 w 8"/>
                    <a:gd name="T9" fmla="*/ 2 h 8"/>
                    <a:gd name="T10" fmla="*/ 0 w 8"/>
                    <a:gd name="T11" fmla="*/ 2 h 8"/>
                    <a:gd name="T12" fmla="*/ 0 w 8"/>
                    <a:gd name="T13" fmla="*/ 7 h 8"/>
                    <a:gd name="T14" fmla="*/ 0 w 8"/>
                    <a:gd name="T15" fmla="*/ 7 h 8"/>
                    <a:gd name="T16" fmla="*/ 7 w 8"/>
                    <a:gd name="T17" fmla="*/ 7 h 8"/>
                    <a:gd name="T18" fmla="*/ 8 w 8"/>
                    <a:gd name="T19" fmla="*/ 7 h 8"/>
                    <a:gd name="T20" fmla="*/ 8 w 8"/>
                    <a:gd name="T21" fmla="*/ 0 h 8"/>
                    <a:gd name="T22" fmla="*/ 7 w 8"/>
                    <a:gd name="T23" fmla="*/ 0 h 8"/>
                    <a:gd name="T24" fmla="*/ 7 w 8"/>
                    <a:gd name="T2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8">
                      <a:moveTo>
                        <a:pt x="7" y="0"/>
                      </a:moveTo>
                      <a:cubicBezTo>
                        <a:pt x="7" y="2"/>
                        <a:pt x="7" y="4"/>
                        <a:pt x="7" y="6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4" y="7"/>
                        <a:pt x="3" y="7"/>
                        <a:pt x="1" y="7"/>
                      </a:cubicBezTo>
                      <a:cubicBezTo>
                        <a:pt x="1" y="5"/>
                        <a:pt x="1" y="3"/>
                        <a:pt x="1" y="2"/>
                      </a:cubicBezTo>
                      <a:cubicBezTo>
                        <a:pt x="1" y="1"/>
                        <a:pt x="0" y="1"/>
                        <a:pt x="0" y="2"/>
                      </a:cubicBezTo>
                      <a:cubicBezTo>
                        <a:pt x="0" y="3"/>
                        <a:pt x="0" y="5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5" y="8"/>
                        <a:pt x="7" y="7"/>
                      </a:cubicBezTo>
                      <a:cubicBezTo>
                        <a:pt x="7" y="7"/>
                        <a:pt x="8" y="7"/>
                        <a:pt x="8" y="7"/>
                      </a:cubicBezTo>
                      <a:cubicBezTo>
                        <a:pt x="8" y="5"/>
                        <a:pt x="8" y="2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69" name="Freeform 499"/>
                <p:cNvSpPr>
                  <a:spLocks noEditPoints="1"/>
                </p:cNvSpPr>
                <p:nvPr/>
              </p:nvSpPr>
              <p:spPr bwMode="auto">
                <a:xfrm>
                  <a:off x="819150" y="2441576"/>
                  <a:ext cx="36513" cy="19050"/>
                </a:xfrm>
                <a:custGeom>
                  <a:avLst/>
                  <a:gdLst>
                    <a:gd name="T0" fmla="*/ 32 w 34"/>
                    <a:gd name="T1" fmla="*/ 1 h 19"/>
                    <a:gd name="T2" fmla="*/ 31 w 34"/>
                    <a:gd name="T3" fmla="*/ 3 h 19"/>
                    <a:gd name="T4" fmla="*/ 29 w 34"/>
                    <a:gd name="T5" fmla="*/ 3 h 19"/>
                    <a:gd name="T6" fmla="*/ 34 w 34"/>
                    <a:gd name="T7" fmla="*/ 4 h 19"/>
                    <a:gd name="T8" fmla="*/ 27 w 34"/>
                    <a:gd name="T9" fmla="*/ 4 h 19"/>
                    <a:gd name="T10" fmla="*/ 26 w 34"/>
                    <a:gd name="T11" fmla="*/ 5 h 19"/>
                    <a:gd name="T12" fmla="*/ 20 w 34"/>
                    <a:gd name="T13" fmla="*/ 6 h 19"/>
                    <a:gd name="T14" fmla="*/ 21 w 34"/>
                    <a:gd name="T15" fmla="*/ 6 h 19"/>
                    <a:gd name="T16" fmla="*/ 3 w 34"/>
                    <a:gd name="T17" fmla="*/ 13 h 19"/>
                    <a:gd name="T18" fmla="*/ 3 w 34"/>
                    <a:gd name="T19" fmla="*/ 14 h 19"/>
                    <a:gd name="T20" fmla="*/ 3 w 34"/>
                    <a:gd name="T21" fmla="*/ 16 h 19"/>
                    <a:gd name="T22" fmla="*/ 5 w 34"/>
                    <a:gd name="T23" fmla="*/ 17 h 19"/>
                    <a:gd name="T24" fmla="*/ 4 w 34"/>
                    <a:gd name="T25" fmla="*/ 10 h 19"/>
                    <a:gd name="T26" fmla="*/ 5 w 34"/>
                    <a:gd name="T27" fmla="*/ 8 h 19"/>
                    <a:gd name="T28" fmla="*/ 0 w 34"/>
                    <a:gd name="T29" fmla="*/ 15 h 19"/>
                    <a:gd name="T30" fmla="*/ 4 w 34"/>
                    <a:gd name="T31" fmla="*/ 8 h 19"/>
                    <a:gd name="T32" fmla="*/ 3 w 34"/>
                    <a:gd name="T33" fmla="*/ 13 h 19"/>
                    <a:gd name="T34" fmla="*/ 17 w 34"/>
                    <a:gd name="T35" fmla="*/ 7 h 19"/>
                    <a:gd name="T36" fmla="*/ 33 w 34"/>
                    <a:gd name="T37" fmla="*/ 5 h 19"/>
                    <a:gd name="T38" fmla="*/ 7 w 34"/>
                    <a:gd name="T39" fmla="*/ 6 h 19"/>
                    <a:gd name="T40" fmla="*/ 5 w 34"/>
                    <a:gd name="T41" fmla="*/ 8 h 19"/>
                    <a:gd name="T42" fmla="*/ 8 w 34"/>
                    <a:gd name="T43" fmla="*/ 4 h 19"/>
                    <a:gd name="T44" fmla="*/ 14 w 34"/>
                    <a:gd name="T45" fmla="*/ 6 h 19"/>
                    <a:gd name="T46" fmla="*/ 9 w 34"/>
                    <a:gd name="T47" fmla="*/ 5 h 19"/>
                    <a:gd name="T48" fmla="*/ 8 w 34"/>
                    <a:gd name="T49" fmla="*/ 14 h 19"/>
                    <a:gd name="T50" fmla="*/ 19 w 34"/>
                    <a:gd name="T51" fmla="*/ 9 h 19"/>
                    <a:gd name="T52" fmla="*/ 28 w 34"/>
                    <a:gd name="T53" fmla="*/ 2 h 19"/>
                    <a:gd name="T54" fmla="*/ 27 w 34"/>
                    <a:gd name="T55" fmla="*/ 4 h 19"/>
                    <a:gd name="T56" fmla="*/ 27 w 34"/>
                    <a:gd name="T57" fmla="*/ 6 h 19"/>
                    <a:gd name="T58" fmla="*/ 26 w 34"/>
                    <a:gd name="T59" fmla="*/ 2 h 19"/>
                    <a:gd name="T60" fmla="*/ 30 w 34"/>
                    <a:gd name="T61" fmla="*/ 5 h 19"/>
                    <a:gd name="T62" fmla="*/ 32 w 34"/>
                    <a:gd name="T63" fmla="*/ 1 h 19"/>
                    <a:gd name="T64" fmla="*/ 25 w 34"/>
                    <a:gd name="T65" fmla="*/ 4 h 19"/>
                    <a:gd name="T66" fmla="*/ 27 w 34"/>
                    <a:gd name="T67" fmla="*/ 0 h 19"/>
                    <a:gd name="T68" fmla="*/ 19 w 34"/>
                    <a:gd name="T69" fmla="*/ 7 h 19"/>
                    <a:gd name="T70" fmla="*/ 19 w 34"/>
                    <a:gd name="T71" fmla="*/ 1 h 19"/>
                    <a:gd name="T72" fmla="*/ 17 w 34"/>
                    <a:gd name="T73" fmla="*/ 1 h 19"/>
                    <a:gd name="T74" fmla="*/ 9 w 34"/>
                    <a:gd name="T75" fmla="*/ 4 h 19"/>
                    <a:gd name="T76" fmla="*/ 0 w 34"/>
                    <a:gd name="T77" fmla="*/ 16 h 19"/>
                    <a:gd name="T78" fmla="*/ 2 w 34"/>
                    <a:gd name="T79" fmla="*/ 16 h 19"/>
                    <a:gd name="T80" fmla="*/ 3 w 34"/>
                    <a:gd name="T81" fmla="*/ 17 h 19"/>
                    <a:gd name="T82" fmla="*/ 13 w 34"/>
                    <a:gd name="T83" fmla="*/ 5 h 19"/>
                    <a:gd name="T84" fmla="*/ 9 w 34"/>
                    <a:gd name="T85" fmla="*/ 10 h 19"/>
                    <a:gd name="T86" fmla="*/ 16 w 34"/>
                    <a:gd name="T87" fmla="*/ 3 h 19"/>
                    <a:gd name="T88" fmla="*/ 11 w 34"/>
                    <a:gd name="T89" fmla="*/ 9 h 19"/>
                    <a:gd name="T90" fmla="*/ 17 w 34"/>
                    <a:gd name="T91" fmla="*/ 2 h 19"/>
                    <a:gd name="T92" fmla="*/ 15 w 34"/>
                    <a:gd name="T93" fmla="*/ 7 h 19"/>
                    <a:gd name="T94" fmla="*/ 16 w 34"/>
                    <a:gd name="T95" fmla="*/ 7 h 19"/>
                    <a:gd name="T96" fmla="*/ 23 w 34"/>
                    <a:gd name="T97" fmla="*/ 1 h 19"/>
                    <a:gd name="T98" fmla="*/ 26 w 34"/>
                    <a:gd name="T99" fmla="*/ 0 h 19"/>
                    <a:gd name="T100" fmla="*/ 27 w 34"/>
                    <a:gd name="T101" fmla="*/ 1 h 19"/>
                    <a:gd name="T102" fmla="*/ 27 w 34"/>
                    <a:gd name="T103" fmla="*/ 1 h 19"/>
                    <a:gd name="T104" fmla="*/ 25 w 34"/>
                    <a:gd name="T105" fmla="*/ 4 h 19"/>
                    <a:gd name="T106" fmla="*/ 24 w 34"/>
                    <a:gd name="T107" fmla="*/ 7 h 19"/>
                    <a:gd name="T108" fmla="*/ 31 w 34"/>
                    <a:gd name="T109" fmla="*/ 2 h 19"/>
                    <a:gd name="T110" fmla="*/ 32 w 34"/>
                    <a:gd name="T111" fmla="*/ 1 h 19"/>
                    <a:gd name="T112" fmla="*/ 33 w 34"/>
                    <a:gd name="T113" fmla="*/ 1 h 19"/>
                    <a:gd name="T114" fmla="*/ 32 w 34"/>
                    <a:gd name="T115" fmla="*/ 3 h 19"/>
                    <a:gd name="T116" fmla="*/ 33 w 34"/>
                    <a:gd name="T117" fmla="*/ 6 h 19"/>
                    <a:gd name="T118" fmla="*/ 34 w 34"/>
                    <a:gd name="T119" fmla="*/ 4 h 19"/>
                    <a:gd name="T120" fmla="*/ 34 w 34"/>
                    <a:gd name="T121" fmla="*/ 2 h 19"/>
                    <a:gd name="T122" fmla="*/ 33 w 34"/>
                    <a:gd name="T123" fmla="*/ 0 h 19"/>
                    <a:gd name="T124" fmla="*/ 28 w 34"/>
                    <a:gd name="T125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" h="19">
                      <a:moveTo>
                        <a:pt x="27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moveTo>
                        <a:pt x="32" y="1"/>
                      </a:move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moveTo>
                        <a:pt x="17" y="1"/>
                      </a:move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moveTo>
                        <a:pt x="31" y="3"/>
                      </a:move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moveTo>
                        <a:pt x="16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moveTo>
                        <a:pt x="29" y="3"/>
                      </a:move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moveTo>
                        <a:pt x="32" y="3"/>
                      </a:move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moveTo>
                        <a:pt x="34" y="4"/>
                      </a:move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moveTo>
                        <a:pt x="25" y="4"/>
                      </a:move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moveTo>
                        <a:pt x="27" y="4"/>
                      </a:move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moveTo>
                        <a:pt x="8" y="4"/>
                      </a:move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26" y="5"/>
                      </a:move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moveTo>
                        <a:pt x="13" y="5"/>
                      </a:move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moveTo>
                        <a:pt x="20" y="6"/>
                      </a:move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moveTo>
                        <a:pt x="14" y="6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moveTo>
                        <a:pt x="21" y="6"/>
                      </a:move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moveTo>
                        <a:pt x="3" y="13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moveTo>
                        <a:pt x="0" y="1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moveTo>
                        <a:pt x="3" y="14"/>
                      </a:moveTo>
                      <a:cubicBezTo>
                        <a:pt x="3" y="15"/>
                        <a:pt x="2" y="15"/>
                        <a:pt x="2" y="16"/>
                      </a:cubicBezTo>
                      <a:cubicBezTo>
                        <a:pt x="2" y="16"/>
                        <a:pt x="2" y="15"/>
                        <a:pt x="2" y="15"/>
                      </a:cubicBezTo>
                      <a:cubicBezTo>
                        <a:pt x="3" y="15"/>
                        <a:pt x="3" y="14"/>
                        <a:pt x="3" y="14"/>
                      </a:cubicBezTo>
                      <a:moveTo>
                        <a:pt x="5" y="13"/>
                      </a:moveTo>
                      <a:cubicBezTo>
                        <a:pt x="4" y="14"/>
                        <a:pt x="4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4" y="14"/>
                        <a:pt x="5" y="13"/>
                      </a:cubicBezTo>
                      <a:moveTo>
                        <a:pt x="9" y="11"/>
                      </a:move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12"/>
                        <a:pt x="7" y="14"/>
                        <a:pt x="6" y="15"/>
                      </a:cubicBezTo>
                      <a:cubicBezTo>
                        <a:pt x="6" y="16"/>
                        <a:pt x="5" y="18"/>
                        <a:pt x="4" y="19"/>
                      </a:cubicBezTo>
                      <a:cubicBezTo>
                        <a:pt x="4" y="18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5"/>
                        <a:pt x="7" y="13"/>
                        <a:pt x="9" y="11"/>
                      </a:cubicBezTo>
                      <a:moveTo>
                        <a:pt x="4" y="10"/>
                      </a:moveTo>
                      <a:cubicBezTo>
                        <a:pt x="3" y="11"/>
                        <a:pt x="3" y="12"/>
                        <a:pt x="2" y="13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1"/>
                        <a:pt x="4" y="10"/>
                        <a:pt x="4" y="10"/>
                      </a:cubicBezTo>
                      <a:moveTo>
                        <a:pt x="15" y="7"/>
                      </a:moveTo>
                      <a:cubicBezTo>
                        <a:pt x="13" y="11"/>
                        <a:pt x="10" y="15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10" y="14"/>
                        <a:pt x="12" y="11"/>
                        <a:pt x="15" y="7"/>
                      </a:cubicBezTo>
                      <a:moveTo>
                        <a:pt x="5" y="7"/>
                      </a:move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9"/>
                        <a:pt x="3" y="10"/>
                        <a:pt x="3" y="12"/>
                      </a:cubicBezTo>
                      <a:cubicBezTo>
                        <a:pt x="3" y="12"/>
                        <a:pt x="2" y="13"/>
                        <a:pt x="2" y="13"/>
                      </a:cubicBezTo>
                      <a:cubicBezTo>
                        <a:pt x="2" y="14"/>
                        <a:pt x="1" y="15"/>
                        <a:pt x="0" y="16"/>
                      </a:cubicBezTo>
                      <a:cubicBezTo>
                        <a:pt x="0" y="16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4"/>
                        <a:pt x="1" y="14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2" y="11"/>
                        <a:pt x="3" y="10"/>
                        <a:pt x="4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moveTo>
                        <a:pt x="7" y="7"/>
                      </a:moveTo>
                      <a:cubicBezTo>
                        <a:pt x="6" y="9"/>
                        <a:pt x="5" y="11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4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4" y="10"/>
                        <a:pt x="5" y="9"/>
                        <a:pt x="7" y="7"/>
                      </a:cubicBezTo>
                      <a:moveTo>
                        <a:pt x="18" y="5"/>
                      </a:moveTo>
                      <a:cubicBezTo>
                        <a:pt x="18" y="6"/>
                        <a:pt x="17" y="7"/>
                        <a:pt x="16" y="8"/>
                      </a:cubicBezTo>
                      <a:cubicBezTo>
                        <a:pt x="15" y="9"/>
                        <a:pt x="15" y="10"/>
                        <a:pt x="14" y="11"/>
                      </a:cubicBezTo>
                      <a:cubicBezTo>
                        <a:pt x="13" y="13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3" y="12"/>
                        <a:pt x="15" y="10"/>
                        <a:pt x="17" y="7"/>
                      </a:cubicBezTo>
                      <a:cubicBezTo>
                        <a:pt x="17" y="6"/>
                        <a:pt x="18" y="6"/>
                        <a:pt x="18" y="5"/>
                      </a:cubicBezTo>
                      <a:moveTo>
                        <a:pt x="8" y="5"/>
                      </a:moveTo>
                      <a:cubicBezTo>
                        <a:pt x="8" y="6"/>
                        <a:pt x="7" y="7"/>
                        <a:pt x="7" y="9"/>
                      </a:cubicBezTo>
                      <a:cubicBezTo>
                        <a:pt x="6" y="10"/>
                        <a:pt x="5" y="12"/>
                        <a:pt x="4" y="13"/>
                      </a:cubicBezTo>
                      <a:cubicBezTo>
                        <a:pt x="5" y="11"/>
                        <a:pt x="6" y="8"/>
                        <a:pt x="7" y="6"/>
                      </a:cubicBezTo>
                      <a:cubicBezTo>
                        <a:pt x="8" y="6"/>
                        <a:pt x="8" y="5"/>
                        <a:pt x="8" y="5"/>
                      </a:cubicBezTo>
                      <a:moveTo>
                        <a:pt x="33" y="5"/>
                      </a:move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moveTo>
                        <a:pt x="8" y="4"/>
                      </a:move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6"/>
                        <a:pt x="8" y="6"/>
                        <a:pt x="7" y="6"/>
                      </a:cubicBezTo>
                      <a:cubicBezTo>
                        <a:pt x="5" y="9"/>
                        <a:pt x="3" y="12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4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4"/>
                        <a:pt x="2" y="13"/>
                        <a:pt x="2" y="13"/>
                      </a:cubicBezTo>
                      <a:cubicBezTo>
                        <a:pt x="3" y="12"/>
                        <a:pt x="4" y="10"/>
                        <a:pt x="4" y="9"/>
                      </a:cubicBezTo>
                      <a:cubicBezTo>
                        <a:pt x="4" y="9"/>
                        <a:pt x="5" y="8"/>
                        <a:pt x="5" y="8"/>
                      </a:cubicBezTo>
                      <a:cubicBezTo>
                        <a:pt x="5" y="8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moveTo>
                        <a:pt x="16" y="4"/>
                      </a:moveTo>
                      <a:cubicBezTo>
                        <a:pt x="13" y="9"/>
                        <a:pt x="9" y="14"/>
                        <a:pt x="6" y="19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4"/>
                        <a:pt x="11" y="9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5"/>
                        <a:pt x="15" y="5"/>
                        <a:pt x="16" y="4"/>
                      </a:cubicBezTo>
                      <a:moveTo>
                        <a:pt x="9" y="4"/>
                      </a:moveTo>
                      <a:cubicBezTo>
                        <a:pt x="9" y="4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8" y="7"/>
                        <a:pt x="7" y="8"/>
                      </a:cubicBezTo>
                      <a:cubicBezTo>
                        <a:pt x="8" y="7"/>
                        <a:pt x="8" y="6"/>
                        <a:pt x="8" y="5"/>
                      </a:cubicBezTo>
                      <a:cubicBezTo>
                        <a:pt x="8" y="5"/>
                        <a:pt x="9" y="4"/>
                        <a:pt x="9" y="4"/>
                      </a:cubicBezTo>
                      <a:moveTo>
                        <a:pt x="16" y="3"/>
                      </a:moveTo>
                      <a:cubicBezTo>
                        <a:pt x="14" y="5"/>
                        <a:pt x="12" y="7"/>
                        <a:pt x="11" y="9"/>
                      </a:cubicBezTo>
                      <a:cubicBezTo>
                        <a:pt x="11" y="10"/>
                        <a:pt x="10" y="11"/>
                        <a:pt x="10" y="11"/>
                      </a:cubicBezTo>
                      <a:cubicBezTo>
                        <a:pt x="9" y="12"/>
                        <a:pt x="9" y="13"/>
                        <a:pt x="8" y="14"/>
                      </a:cubicBezTo>
                      <a:cubicBezTo>
                        <a:pt x="7" y="15"/>
                        <a:pt x="6" y="17"/>
                        <a:pt x="6" y="19"/>
                      </a:cubicBezTo>
                      <a:cubicBezTo>
                        <a:pt x="6" y="17"/>
                        <a:pt x="6" y="16"/>
                        <a:pt x="7" y="15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8" y="12"/>
                        <a:pt x="10" y="9"/>
                        <a:pt x="12" y="7"/>
                      </a:cubicBezTo>
                      <a:cubicBezTo>
                        <a:pt x="13" y="5"/>
                        <a:pt x="14" y="4"/>
                        <a:pt x="16" y="3"/>
                      </a:cubicBezTo>
                      <a:moveTo>
                        <a:pt x="24" y="3"/>
                      </a:moveTo>
                      <a:cubicBezTo>
                        <a:pt x="22" y="5"/>
                        <a:pt x="21" y="7"/>
                        <a:pt x="19" y="9"/>
                      </a:cubicBezTo>
                      <a:cubicBezTo>
                        <a:pt x="20" y="8"/>
                        <a:pt x="20" y="7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2" y="5"/>
                        <a:pt x="23" y="4"/>
                        <a:pt x="24" y="3"/>
                      </a:cubicBezTo>
                      <a:moveTo>
                        <a:pt x="28" y="2"/>
                      </a:moveTo>
                      <a:cubicBezTo>
                        <a:pt x="27" y="3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6" y="5"/>
                        <a:pt x="25" y="6"/>
                        <a:pt x="25" y="7"/>
                      </a:cubicBezTo>
                      <a:cubicBezTo>
                        <a:pt x="25" y="6"/>
                        <a:pt x="26" y="5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8" y="3"/>
                        <a:pt x="28" y="2"/>
                      </a:cubicBezTo>
                      <a:moveTo>
                        <a:pt x="30" y="2"/>
                      </a:moveTo>
                      <a:cubicBezTo>
                        <a:pt x="30" y="3"/>
                        <a:pt x="28" y="5"/>
                        <a:pt x="27" y="6"/>
                      </a:cubicBezTo>
                      <a:cubicBezTo>
                        <a:pt x="28" y="5"/>
                        <a:pt x="29" y="4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moveTo>
                        <a:pt x="26" y="2"/>
                      </a:moveTo>
                      <a:cubicBezTo>
                        <a:pt x="25" y="3"/>
                        <a:pt x="24" y="4"/>
                        <a:pt x="23" y="5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6"/>
                        <a:pt x="21" y="7"/>
                        <a:pt x="20" y="8"/>
                      </a:cubicBezTo>
                      <a:cubicBezTo>
                        <a:pt x="21" y="7"/>
                        <a:pt x="22" y="6"/>
                        <a:pt x="23" y="4"/>
                      </a:cubicBezTo>
                      <a:cubicBezTo>
                        <a:pt x="24" y="3"/>
                        <a:pt x="25" y="3"/>
                        <a:pt x="26" y="2"/>
                      </a:cubicBezTo>
                      <a:moveTo>
                        <a:pt x="32" y="1"/>
                      </a:moveTo>
                      <a:cubicBezTo>
                        <a:pt x="31" y="3"/>
                        <a:pt x="30" y="4"/>
                        <a:pt x="30" y="5"/>
                      </a:cubicBezTo>
                      <a:cubicBezTo>
                        <a:pt x="30" y="5"/>
                        <a:pt x="30" y="5"/>
                        <a:pt x="30" y="4"/>
                      </a:cubicBezTo>
                      <a:cubicBezTo>
                        <a:pt x="30" y="4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2"/>
                        <a:pt x="32" y="2"/>
                        <a:pt x="32" y="1"/>
                      </a:cubicBezTo>
                      <a:moveTo>
                        <a:pt x="28" y="1"/>
                      </a:moveTo>
                      <a:cubicBezTo>
                        <a:pt x="27" y="3"/>
                        <a:pt x="26" y="4"/>
                        <a:pt x="25" y="5"/>
                      </a:cubicBezTo>
                      <a:cubicBezTo>
                        <a:pt x="24" y="6"/>
                        <a:pt x="23" y="7"/>
                        <a:pt x="22" y="8"/>
                      </a:cubicBezTo>
                      <a:cubicBezTo>
                        <a:pt x="23" y="7"/>
                        <a:pt x="24" y="5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3"/>
                        <a:pt x="27" y="2"/>
                        <a:pt x="28" y="1"/>
                      </a:cubicBezTo>
                      <a:moveTo>
                        <a:pt x="29" y="0"/>
                      </a:moveTo>
                      <a:cubicBezTo>
                        <a:pt x="28" y="0"/>
                        <a:pt x="27" y="0"/>
                        <a:pt x="27" y="1"/>
                      </a:cubicBezTo>
                      <a:cubicBezTo>
                        <a:pt x="27" y="1"/>
                        <a:pt x="26" y="1"/>
                        <a:pt x="26" y="1"/>
                      </a:cubicBezTo>
                      <a:cubicBezTo>
                        <a:pt x="26" y="1"/>
                        <a:pt x="27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1"/>
                        <a:pt x="26" y="1"/>
                        <a:pt x="25" y="2"/>
                      </a:cubicBezTo>
                      <a:cubicBezTo>
                        <a:pt x="25" y="1"/>
                        <a:pt x="26" y="1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4" y="1"/>
                        <a:pt x="22" y="3"/>
                        <a:pt x="21" y="5"/>
                      </a:cubicBezTo>
                      <a:cubicBezTo>
                        <a:pt x="19" y="7"/>
                        <a:pt x="17" y="9"/>
                        <a:pt x="16" y="11"/>
                      </a:cubicBezTo>
                      <a:cubicBezTo>
                        <a:pt x="17" y="10"/>
                        <a:pt x="18" y="8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5"/>
                        <a:pt x="22" y="3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1"/>
                        <a:pt x="21" y="3"/>
                        <a:pt x="20" y="4"/>
                      </a:cubicBezTo>
                      <a:cubicBezTo>
                        <a:pt x="20" y="3"/>
                        <a:pt x="21" y="2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9" y="3"/>
                        <a:pt x="18" y="4"/>
                        <a:pt x="16" y="6"/>
                      </a:cubicBezTo>
                      <a:cubicBezTo>
                        <a:pt x="17" y="5"/>
                        <a:pt x="18" y="3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2"/>
                        <a:pt x="17" y="2"/>
                        <a:pt x="16" y="3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3"/>
                        <a:pt x="16" y="3"/>
                      </a:cubicBezTo>
                      <a:cubicBezTo>
                        <a:pt x="16" y="2"/>
                        <a:pt x="17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5" y="3"/>
                        <a:pt x="13" y="5"/>
                        <a:pt x="12" y="7"/>
                      </a:cubicBezTo>
                      <a:cubicBezTo>
                        <a:pt x="12" y="6"/>
                        <a:pt x="13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1" y="4"/>
                        <a:pt x="9" y="7"/>
                        <a:pt x="7" y="9"/>
                      </a:cubicBezTo>
                      <a:cubicBezTo>
                        <a:pt x="6" y="10"/>
                        <a:pt x="6" y="10"/>
                        <a:pt x="6" y="11"/>
                      </a:cubicBezTo>
                      <a:cubicBezTo>
                        <a:pt x="6" y="10"/>
                        <a:pt x="7" y="9"/>
                        <a:pt x="7" y="8"/>
                      </a:cubicBezTo>
                      <a:cubicBezTo>
                        <a:pt x="8" y="7"/>
                        <a:pt x="9" y="5"/>
                        <a:pt x="9" y="4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4"/>
                        <a:pt x="9" y="4"/>
                        <a:pt x="8" y="5"/>
                      </a:cubicBezTo>
                      <a:cubicBezTo>
                        <a:pt x="8" y="5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6" y="6"/>
                        <a:pt x="5" y="7"/>
                        <a:pt x="3" y="9"/>
                      </a:cubicBezTo>
                      <a:cubicBezTo>
                        <a:pt x="2" y="10"/>
                        <a:pt x="2" y="12"/>
                        <a:pt x="1" y="13"/>
                      </a:cubicBezTo>
                      <a:cubicBezTo>
                        <a:pt x="1" y="14"/>
                        <a:pt x="0" y="15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5"/>
                        <a:pt x="2" y="14"/>
                        <a:pt x="2" y="13"/>
                      </a:cubicBezTo>
                      <a:cubicBezTo>
                        <a:pt x="2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4" y="12"/>
                        <a:pt x="5" y="11"/>
                        <a:pt x="6" y="10"/>
                      </a:cubicBezTo>
                      <a:cubicBezTo>
                        <a:pt x="6" y="10"/>
                        <a:pt x="6" y="9"/>
                        <a:pt x="6" y="9"/>
                      </a:cubicBezTo>
                      <a:cubicBezTo>
                        <a:pt x="6" y="10"/>
                        <a:pt x="6" y="11"/>
                        <a:pt x="5" y="11"/>
                      </a:cubicBezTo>
                      <a:cubicBezTo>
                        <a:pt x="4" y="14"/>
                        <a:pt x="3" y="16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4" y="15"/>
                        <a:pt x="5" y="13"/>
                        <a:pt x="5" y="11"/>
                      </a:cubicBezTo>
                      <a:cubicBezTo>
                        <a:pt x="6" y="10"/>
                        <a:pt x="7" y="8"/>
                        <a:pt x="9" y="7"/>
                      </a:cubicBezTo>
                      <a:cubicBezTo>
                        <a:pt x="10" y="6"/>
                        <a:pt x="11" y="4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6"/>
                        <a:pt x="11" y="7"/>
                        <a:pt x="11" y="8"/>
                      </a:cubicBezTo>
                      <a:cubicBezTo>
                        <a:pt x="10" y="9"/>
                        <a:pt x="9" y="10"/>
                        <a:pt x="9" y="11"/>
                      </a:cubicBezTo>
                      <a:cubicBezTo>
                        <a:pt x="8" y="12"/>
                        <a:pt x="7" y="13"/>
                        <a:pt x="6" y="15"/>
                      </a:cubicBezTo>
                      <a:cubicBezTo>
                        <a:pt x="5" y="16"/>
                        <a:pt x="4" y="18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8"/>
                        <a:pt x="6" y="16"/>
                        <a:pt x="7" y="15"/>
                      </a:cubicBezTo>
                      <a:cubicBezTo>
                        <a:pt x="8" y="13"/>
                        <a:pt x="8" y="12"/>
                        <a:pt x="9" y="10"/>
                      </a:cubicBezTo>
                      <a:cubicBezTo>
                        <a:pt x="10" y="9"/>
                        <a:pt x="10" y="9"/>
                        <a:pt x="11" y="8"/>
                      </a:cubicBezTo>
                      <a:cubicBezTo>
                        <a:pt x="12" y="7"/>
                        <a:pt x="12" y="6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4"/>
                        <a:pt x="15" y="2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2"/>
                        <a:pt x="16" y="2"/>
                        <a:pt x="16" y="3"/>
                      </a:cubicBezTo>
                      <a:cubicBezTo>
                        <a:pt x="15" y="4"/>
                        <a:pt x="14" y="4"/>
                        <a:pt x="13" y="5"/>
                      </a:cubicBezTo>
                      <a:cubicBezTo>
                        <a:pt x="12" y="7"/>
                        <a:pt x="11" y="8"/>
                        <a:pt x="10" y="10"/>
                      </a:cubicBezTo>
                      <a:cubicBezTo>
                        <a:pt x="9" y="11"/>
                        <a:pt x="8" y="13"/>
                        <a:pt x="7" y="14"/>
                      </a:cubicBezTo>
                      <a:cubicBezTo>
                        <a:pt x="6" y="16"/>
                        <a:pt x="6" y="17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7"/>
                        <a:pt x="7" y="16"/>
                        <a:pt x="8" y="14"/>
                      </a:cubicBezTo>
                      <a:cubicBezTo>
                        <a:pt x="9" y="12"/>
                        <a:pt x="10" y="11"/>
                        <a:pt x="11" y="9"/>
                      </a:cubicBezTo>
                      <a:cubicBezTo>
                        <a:pt x="13" y="7"/>
                        <a:pt x="15" y="5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7" y="3"/>
                        <a:pt x="17" y="2"/>
                      </a:cubicBezTo>
                      <a:cubicBezTo>
                        <a:pt x="17" y="3"/>
                        <a:pt x="16" y="3"/>
                        <a:pt x="16" y="4"/>
                      </a:cubicBezTo>
                      <a:cubicBezTo>
                        <a:pt x="14" y="5"/>
                        <a:pt x="13" y="7"/>
                        <a:pt x="12" y="9"/>
                      </a:cubicBezTo>
                      <a:cubicBezTo>
                        <a:pt x="9" y="12"/>
                        <a:pt x="8" y="16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9" y="14"/>
                        <a:pt x="13" y="9"/>
                        <a:pt x="16" y="4"/>
                      </a:cubicBezTo>
                      <a:cubicBezTo>
                        <a:pt x="17" y="3"/>
                        <a:pt x="18" y="2"/>
                        <a:pt x="19" y="1"/>
                      </a:cubicBezTo>
                      <a:cubicBezTo>
                        <a:pt x="18" y="3"/>
                        <a:pt x="17" y="5"/>
                        <a:pt x="15" y="7"/>
                      </a:cubicBezTo>
                      <a:cubicBezTo>
                        <a:pt x="15" y="8"/>
                        <a:pt x="14" y="8"/>
                        <a:pt x="14" y="9"/>
                      </a:cubicBezTo>
                      <a:cubicBezTo>
                        <a:pt x="11" y="12"/>
                        <a:pt x="9" y="16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0" y="15"/>
                        <a:pt x="13" y="11"/>
                        <a:pt x="16" y="7"/>
                      </a:cubicBezTo>
                      <a:cubicBezTo>
                        <a:pt x="17" y="5"/>
                        <a:pt x="19" y="3"/>
                        <a:pt x="21" y="1"/>
                      </a:cubicBezTo>
                      <a:cubicBezTo>
                        <a:pt x="21" y="2"/>
                        <a:pt x="20" y="3"/>
                        <a:pt x="19" y="4"/>
                      </a:cubicBezTo>
                      <a:cubicBezTo>
                        <a:pt x="16" y="8"/>
                        <a:pt x="13" y="12"/>
                        <a:pt x="11" y="16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3" y="14"/>
                        <a:pt x="14" y="11"/>
                        <a:pt x="16" y="9"/>
                      </a:cubicBezTo>
                      <a:cubicBezTo>
                        <a:pt x="17" y="7"/>
                        <a:pt x="18" y="6"/>
                        <a:pt x="19" y="5"/>
                      </a:cubicBezTo>
                      <a:cubicBezTo>
                        <a:pt x="20" y="3"/>
                        <a:pt x="22" y="2"/>
                        <a:pt x="23" y="1"/>
                      </a:cubicBezTo>
                      <a:cubicBezTo>
                        <a:pt x="22" y="2"/>
                        <a:pt x="21" y="4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8" y="7"/>
                        <a:pt x="17" y="9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7" y="10"/>
                        <a:pt x="18" y="8"/>
                        <a:pt x="20" y="6"/>
                      </a:cubicBezTo>
                      <a:cubicBezTo>
                        <a:pt x="21" y="4"/>
                        <a:pt x="23" y="2"/>
                        <a:pt x="25" y="1"/>
                      </a:cubicBezTo>
                      <a:cubicBezTo>
                        <a:pt x="26" y="1"/>
                        <a:pt x="26" y="0"/>
                        <a:pt x="26" y="0"/>
                      </a:cubicBezTo>
                      <a:cubicBezTo>
                        <a:pt x="26" y="0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2"/>
                        <a:pt x="24" y="2"/>
                      </a:cubicBezTo>
                      <a:cubicBezTo>
                        <a:pt x="22" y="5"/>
                        <a:pt x="20" y="7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1" y="7"/>
                        <a:pt x="23" y="5"/>
                        <a:pt x="24" y="3"/>
                      </a:cubicBezTo>
                      <a:cubicBezTo>
                        <a:pt x="25" y="2"/>
                        <a:pt x="26" y="1"/>
                        <a:pt x="27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2"/>
                        <a:pt x="25" y="3"/>
                        <a:pt x="24" y="3"/>
                      </a:cubicBezTo>
                      <a:cubicBezTo>
                        <a:pt x="22" y="5"/>
                        <a:pt x="21" y="7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2" y="6"/>
                        <a:pt x="24" y="4"/>
                        <a:pt x="26" y="1"/>
                      </a:cubicBezTo>
                      <a:cubicBezTo>
                        <a:pt x="26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8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8" y="1"/>
                        <a:pt x="28" y="1"/>
                      </a:cubicBezTo>
                      <a:cubicBezTo>
                        <a:pt x="27" y="2"/>
                        <a:pt x="26" y="3"/>
                        <a:pt x="25" y="4"/>
                      </a:cubicBezTo>
                      <a:cubicBezTo>
                        <a:pt x="24" y="5"/>
                        <a:pt x="23" y="7"/>
                        <a:pt x="22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4" y="6"/>
                        <a:pt x="26" y="4"/>
                        <a:pt x="28" y="1"/>
                      </a:cubicBezTo>
                      <a:cubicBezTo>
                        <a:pt x="28" y="1"/>
                        <a:pt x="29" y="1"/>
                        <a:pt x="29" y="1"/>
                      </a:cubicBezTo>
                      <a:cubicBezTo>
                        <a:pt x="29" y="1"/>
                        <a:pt x="29" y="2"/>
                        <a:pt x="28" y="2"/>
                      </a:cubicBezTo>
                      <a:cubicBezTo>
                        <a:pt x="28" y="2"/>
                        <a:pt x="28" y="3"/>
                        <a:pt x="27" y="3"/>
                      </a:cubicBezTo>
                      <a:cubicBezTo>
                        <a:pt x="26" y="4"/>
                        <a:pt x="25" y="6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6" y="6"/>
                        <a:pt x="27" y="4"/>
                        <a:pt x="28" y="2"/>
                      </a:cubicBezTo>
                      <a:cubicBezTo>
                        <a:pt x="29" y="2"/>
                        <a:pt x="29" y="1"/>
                        <a:pt x="30" y="1"/>
                      </a:cubicBezTo>
                      <a:cubicBezTo>
                        <a:pt x="30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2"/>
                      </a:cubicBezTo>
                      <a:cubicBezTo>
                        <a:pt x="30" y="2"/>
                        <a:pt x="30" y="2"/>
                        <a:pt x="29" y="3"/>
                      </a:cubicBezTo>
                      <a:cubicBezTo>
                        <a:pt x="28" y="4"/>
                        <a:pt x="28" y="5"/>
                        <a:pt x="27" y="6"/>
                      </a:cubicBezTo>
                      <a:cubicBezTo>
                        <a:pt x="27" y="6"/>
                        <a:pt x="27" y="6"/>
                        <a:pt x="27" y="6"/>
                      </a:cubicBezTo>
                      <a:cubicBezTo>
                        <a:pt x="28" y="5"/>
                        <a:pt x="30" y="3"/>
                        <a:pt x="31" y="2"/>
                      </a:cubicBezTo>
                      <a:cubicBezTo>
                        <a:pt x="31" y="1"/>
                        <a:pt x="31" y="1"/>
                        <a:pt x="32" y="1"/>
                      </a:cubicBezTo>
                      <a:cubicBezTo>
                        <a:pt x="32" y="1"/>
                        <a:pt x="32" y="0"/>
                        <a:pt x="33" y="0"/>
                      </a:cubicBezTo>
                      <a:cubicBezTo>
                        <a:pt x="33" y="0"/>
                        <a:pt x="33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2"/>
                        <a:pt x="31" y="2"/>
                        <a:pt x="31" y="3"/>
                      </a:cubicBezTo>
                      <a:cubicBezTo>
                        <a:pt x="30" y="3"/>
                        <a:pt x="30" y="4"/>
                        <a:pt x="29" y="5"/>
                      </a:cubicBezTo>
                      <a:cubicBezTo>
                        <a:pt x="29" y="6"/>
                        <a:pt x="29" y="6"/>
                        <a:pt x="29" y="5"/>
                      </a:cubicBezTo>
                      <a:cubicBezTo>
                        <a:pt x="30" y="4"/>
                        <a:pt x="32" y="3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2"/>
                        <a:pt x="33" y="2"/>
                      </a:cubicBezTo>
                      <a:cubicBezTo>
                        <a:pt x="32" y="3"/>
                        <a:pt x="31" y="4"/>
                        <a:pt x="31" y="5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5"/>
                        <a:pt x="32" y="4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2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3"/>
                        <a:pt x="33" y="4"/>
                        <a:pt x="33" y="5"/>
                      </a:cubicBezTo>
                      <a:cubicBezTo>
                        <a:pt x="33" y="5"/>
                        <a:pt x="33" y="5"/>
                        <a:pt x="33" y="6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4"/>
                        <a:pt x="33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4" y="4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4"/>
                        <a:pt x="33" y="4"/>
                        <a:pt x="33" y="4"/>
                      </a:cubicBezTo>
                      <a:cubicBezTo>
                        <a:pt x="33" y="4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3" y="3"/>
                        <a:pt x="32" y="3"/>
                        <a:pt x="32" y="4"/>
                      </a:cubicBezTo>
                      <a:cubicBezTo>
                        <a:pt x="33" y="3"/>
                        <a:pt x="33" y="2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2" y="1"/>
                      </a:cubicBezTo>
                      <a:cubicBezTo>
                        <a:pt x="33" y="1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1" y="1"/>
                        <a:pt x="31" y="1"/>
                      </a:cubicBezTo>
                      <a:cubicBezTo>
                        <a:pt x="31" y="1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0" y="0"/>
                        <a:pt x="29" y="1"/>
                        <a:pt x="29" y="2"/>
                      </a:cubicBezTo>
                      <a:cubicBezTo>
                        <a:pt x="29" y="1"/>
                        <a:pt x="29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8" y="1"/>
                      </a:cubicBezTo>
                      <a:cubicBezTo>
                        <a:pt x="28" y="1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0" name="Freeform 500"/>
                <p:cNvSpPr>
                  <a:spLocks noEditPoints="1"/>
                </p:cNvSpPr>
                <p:nvPr/>
              </p:nvSpPr>
              <p:spPr bwMode="auto">
                <a:xfrm>
                  <a:off x="823913" y="2454276"/>
                  <a:ext cx="6350" cy="9525"/>
                </a:xfrm>
                <a:custGeom>
                  <a:avLst/>
                  <a:gdLst>
                    <a:gd name="T0" fmla="*/ 5 w 6"/>
                    <a:gd name="T1" fmla="*/ 6 h 9"/>
                    <a:gd name="T2" fmla="*/ 5 w 6"/>
                    <a:gd name="T3" fmla="*/ 6 h 9"/>
                    <a:gd name="T4" fmla="*/ 1 w 6"/>
                    <a:gd name="T5" fmla="*/ 7 h 9"/>
                    <a:gd name="T6" fmla="*/ 1 w 6"/>
                    <a:gd name="T7" fmla="*/ 7 h 9"/>
                    <a:gd name="T8" fmla="*/ 3 w 6"/>
                    <a:gd name="T9" fmla="*/ 8 h 9"/>
                    <a:gd name="T10" fmla="*/ 3 w 6"/>
                    <a:gd name="T11" fmla="*/ 8 h 9"/>
                    <a:gd name="T12" fmla="*/ 4 w 6"/>
                    <a:gd name="T13" fmla="*/ 8 h 9"/>
                    <a:gd name="T14" fmla="*/ 3 w 6"/>
                    <a:gd name="T15" fmla="*/ 7 h 9"/>
                    <a:gd name="T16" fmla="*/ 3 w 6"/>
                    <a:gd name="T17" fmla="*/ 7 h 9"/>
                    <a:gd name="T18" fmla="*/ 0 w 6"/>
                    <a:gd name="T19" fmla="*/ 6 h 9"/>
                    <a:gd name="T20" fmla="*/ 6 w 6"/>
                    <a:gd name="T21" fmla="*/ 4 h 9"/>
                    <a:gd name="T22" fmla="*/ 6 w 6"/>
                    <a:gd name="T23" fmla="*/ 4 h 9"/>
                    <a:gd name="T24" fmla="*/ 5 w 6"/>
                    <a:gd name="T25" fmla="*/ 6 h 9"/>
                    <a:gd name="T26" fmla="*/ 5 w 6"/>
                    <a:gd name="T27" fmla="*/ 6 h 9"/>
                    <a:gd name="T28" fmla="*/ 5 w 6"/>
                    <a:gd name="T29" fmla="*/ 6 h 9"/>
                    <a:gd name="T30" fmla="*/ 2 w 6"/>
                    <a:gd name="T31" fmla="*/ 0 h 9"/>
                    <a:gd name="T32" fmla="*/ 0 w 6"/>
                    <a:gd name="T33" fmla="*/ 6 h 9"/>
                    <a:gd name="T34" fmla="*/ 2 w 6"/>
                    <a:gd name="T35" fmla="*/ 3 h 9"/>
                    <a:gd name="T36" fmla="*/ 1 w 6"/>
                    <a:gd name="T37" fmla="*/ 9 h 9"/>
                    <a:gd name="T38" fmla="*/ 3 w 6"/>
                    <a:gd name="T39" fmla="*/ 6 h 9"/>
                    <a:gd name="T40" fmla="*/ 3 w 6"/>
                    <a:gd name="T41" fmla="*/ 9 h 9"/>
                    <a:gd name="T42" fmla="*/ 4 w 6"/>
                    <a:gd name="T43" fmla="*/ 9 h 9"/>
                    <a:gd name="T44" fmla="*/ 4 w 6"/>
                    <a:gd name="T45" fmla="*/ 8 h 9"/>
                    <a:gd name="T46" fmla="*/ 6 w 6"/>
                    <a:gd name="T47" fmla="*/ 3 h 9"/>
                    <a:gd name="T48" fmla="*/ 5 w 6"/>
                    <a:gd name="T49" fmla="*/ 6 h 9"/>
                    <a:gd name="T50" fmla="*/ 3 w 6"/>
                    <a:gd name="T51" fmla="*/ 9 h 9"/>
                    <a:gd name="T52" fmla="*/ 3 w 6"/>
                    <a:gd name="T53" fmla="*/ 8 h 9"/>
                    <a:gd name="T54" fmla="*/ 3 w 6"/>
                    <a:gd name="T55" fmla="*/ 8 h 9"/>
                    <a:gd name="T56" fmla="*/ 3 w 6"/>
                    <a:gd name="T57" fmla="*/ 8 h 9"/>
                    <a:gd name="T58" fmla="*/ 3 w 6"/>
                    <a:gd name="T59" fmla="*/ 6 h 9"/>
                    <a:gd name="T60" fmla="*/ 3 w 6"/>
                    <a:gd name="T61" fmla="*/ 6 h 9"/>
                    <a:gd name="T62" fmla="*/ 4 w 6"/>
                    <a:gd name="T63" fmla="*/ 4 h 9"/>
                    <a:gd name="T64" fmla="*/ 2 w 6"/>
                    <a:gd name="T65" fmla="*/ 8 h 9"/>
                    <a:gd name="T66" fmla="*/ 1 w 6"/>
                    <a:gd name="T67" fmla="*/ 8 h 9"/>
                    <a:gd name="T68" fmla="*/ 1 w 6"/>
                    <a:gd name="T69" fmla="*/ 7 h 9"/>
                    <a:gd name="T70" fmla="*/ 1 w 6"/>
                    <a:gd name="T71" fmla="*/ 7 h 9"/>
                    <a:gd name="T72" fmla="*/ 2 w 6"/>
                    <a:gd name="T73" fmla="*/ 5 h 9"/>
                    <a:gd name="T74" fmla="*/ 3 w 6"/>
                    <a:gd name="T75" fmla="*/ 2 h 9"/>
                    <a:gd name="T76" fmla="*/ 0 w 6"/>
                    <a:gd name="T77" fmla="*/ 6 h 9"/>
                    <a:gd name="T78" fmla="*/ 0 w 6"/>
                    <a:gd name="T79" fmla="*/ 5 h 9"/>
                    <a:gd name="T80" fmla="*/ 1 w 6"/>
                    <a:gd name="T81" fmla="*/ 2 h 9"/>
                    <a:gd name="T82" fmla="*/ 2 w 6"/>
                    <a:gd name="T83" fmla="*/ 0 h 9"/>
                    <a:gd name="T84" fmla="*/ 2 w 6"/>
                    <a:gd name="T85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6" h="9">
                      <a:moveTo>
                        <a:pt x="5" y="6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moveTo>
                        <a:pt x="1" y="7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moveTo>
                        <a:pt x="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moveTo>
                        <a:pt x="4" y="8"/>
                      </a:move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moveTo>
                        <a:pt x="3" y="7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moveTo>
                        <a:pt x="0" y="6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moveTo>
                        <a:pt x="6" y="4"/>
                      </a:move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5"/>
                        <a:pt x="5" y="5"/>
                        <a:pt x="4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5"/>
                        <a:pt x="5" y="4"/>
                        <a:pt x="6" y="4"/>
                      </a:cubicBezTo>
                      <a:moveTo>
                        <a:pt x="2" y="0"/>
                      </a:moveTo>
                      <a:cubicBezTo>
                        <a:pt x="1" y="1"/>
                        <a:pt x="1" y="2"/>
                        <a:pt x="0" y="3"/>
                      </a:cubicBezTo>
                      <a:cubicBezTo>
                        <a:pt x="0" y="4"/>
                        <a:pt x="0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4"/>
                        <a:pt x="2" y="5"/>
                        <a:pt x="1" y="6"/>
                      </a:cubicBezTo>
                      <a:cubicBezTo>
                        <a:pt x="1" y="7"/>
                        <a:pt x="0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2" y="7"/>
                        <a:pt x="3" y="6"/>
                      </a:cubicBezTo>
                      <a:cubicBezTo>
                        <a:pt x="3" y="7"/>
                        <a:pt x="2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4" y="7"/>
                        <a:pt x="4" y="8"/>
                        <a:pt x="4" y="9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5"/>
                        <a:pt x="6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7"/>
                        <a:pt x="3" y="8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7"/>
                      </a:cubicBezTo>
                      <a:cubicBezTo>
                        <a:pt x="3" y="7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4" y="5"/>
                        <a:pt x="4" y="5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3" y="5"/>
                        <a:pt x="3" y="6"/>
                      </a:cubicBezTo>
                      <a:cubicBezTo>
                        <a:pt x="3" y="6"/>
                        <a:pt x="2" y="7"/>
                        <a:pt x="2" y="8"/>
                      </a:cubicBezTo>
                      <a:cubicBezTo>
                        <a:pt x="1" y="8"/>
                        <a:pt x="1" y="8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1" y="8"/>
                        <a:pt x="1" y="8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6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4"/>
                        <a:pt x="2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1" y="5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  <p:sp>
              <p:nvSpPr>
                <p:cNvPr id="171" name="Freeform 501"/>
                <p:cNvSpPr>
                  <a:spLocks noEditPoints="1"/>
                </p:cNvSpPr>
                <p:nvPr/>
              </p:nvSpPr>
              <p:spPr bwMode="auto">
                <a:xfrm>
                  <a:off x="822325" y="2454276"/>
                  <a:ext cx="34925" cy="31750"/>
                </a:xfrm>
                <a:custGeom>
                  <a:avLst/>
                  <a:gdLst>
                    <a:gd name="T0" fmla="*/ 25 w 34"/>
                    <a:gd name="T1" fmla="*/ 13 h 31"/>
                    <a:gd name="T2" fmla="*/ 25 w 34"/>
                    <a:gd name="T3" fmla="*/ 18 h 31"/>
                    <a:gd name="T4" fmla="*/ 16 w 34"/>
                    <a:gd name="T5" fmla="*/ 21 h 31"/>
                    <a:gd name="T6" fmla="*/ 11 w 34"/>
                    <a:gd name="T7" fmla="*/ 25 h 31"/>
                    <a:gd name="T8" fmla="*/ 4 w 34"/>
                    <a:gd name="T9" fmla="*/ 26 h 31"/>
                    <a:gd name="T10" fmla="*/ 5 w 34"/>
                    <a:gd name="T11" fmla="*/ 27 h 31"/>
                    <a:gd name="T12" fmla="*/ 2 w 34"/>
                    <a:gd name="T13" fmla="*/ 30 h 31"/>
                    <a:gd name="T14" fmla="*/ 4 w 34"/>
                    <a:gd name="T15" fmla="*/ 29 h 31"/>
                    <a:gd name="T16" fmla="*/ 1 w 34"/>
                    <a:gd name="T17" fmla="*/ 27 h 31"/>
                    <a:gd name="T18" fmla="*/ 31 w 34"/>
                    <a:gd name="T19" fmla="*/ 26 h 31"/>
                    <a:gd name="T20" fmla="*/ 1 w 34"/>
                    <a:gd name="T21" fmla="*/ 27 h 31"/>
                    <a:gd name="T22" fmla="*/ 6 w 34"/>
                    <a:gd name="T23" fmla="*/ 26 h 31"/>
                    <a:gd name="T24" fmla="*/ 4 w 34"/>
                    <a:gd name="T25" fmla="*/ 26 h 31"/>
                    <a:gd name="T26" fmla="*/ 11 w 34"/>
                    <a:gd name="T27" fmla="*/ 27 h 31"/>
                    <a:gd name="T28" fmla="*/ 5 w 34"/>
                    <a:gd name="T29" fmla="*/ 30 h 31"/>
                    <a:gd name="T30" fmla="*/ 3 w 34"/>
                    <a:gd name="T31" fmla="*/ 25 h 31"/>
                    <a:gd name="T32" fmla="*/ 18 w 34"/>
                    <a:gd name="T33" fmla="*/ 27 h 31"/>
                    <a:gd name="T34" fmla="*/ 13 w 34"/>
                    <a:gd name="T35" fmla="*/ 26 h 31"/>
                    <a:gd name="T36" fmla="*/ 30 w 34"/>
                    <a:gd name="T37" fmla="*/ 24 h 31"/>
                    <a:gd name="T38" fmla="*/ 15 w 34"/>
                    <a:gd name="T39" fmla="*/ 27 h 31"/>
                    <a:gd name="T40" fmla="*/ 13 w 34"/>
                    <a:gd name="T41" fmla="*/ 25 h 31"/>
                    <a:gd name="T42" fmla="*/ 13 w 34"/>
                    <a:gd name="T43" fmla="*/ 24 h 31"/>
                    <a:gd name="T44" fmla="*/ 17 w 34"/>
                    <a:gd name="T45" fmla="*/ 21 h 31"/>
                    <a:gd name="T46" fmla="*/ 13 w 34"/>
                    <a:gd name="T47" fmla="*/ 27 h 31"/>
                    <a:gd name="T48" fmla="*/ 17 w 34"/>
                    <a:gd name="T49" fmla="*/ 21 h 31"/>
                    <a:gd name="T50" fmla="*/ 18 w 34"/>
                    <a:gd name="T51" fmla="*/ 21 h 31"/>
                    <a:gd name="T52" fmla="*/ 16 w 34"/>
                    <a:gd name="T53" fmla="*/ 27 h 31"/>
                    <a:gd name="T54" fmla="*/ 19 w 34"/>
                    <a:gd name="T55" fmla="*/ 23 h 31"/>
                    <a:gd name="T56" fmla="*/ 19 w 34"/>
                    <a:gd name="T57" fmla="*/ 24 h 31"/>
                    <a:gd name="T58" fmla="*/ 27 w 34"/>
                    <a:gd name="T59" fmla="*/ 18 h 31"/>
                    <a:gd name="T60" fmla="*/ 21 w 34"/>
                    <a:gd name="T61" fmla="*/ 16 h 31"/>
                    <a:gd name="T62" fmla="*/ 18 w 34"/>
                    <a:gd name="T63" fmla="*/ 21 h 31"/>
                    <a:gd name="T64" fmla="*/ 23 w 34"/>
                    <a:gd name="T65" fmla="*/ 13 h 31"/>
                    <a:gd name="T66" fmla="*/ 24 w 34"/>
                    <a:gd name="T67" fmla="*/ 13 h 31"/>
                    <a:gd name="T68" fmla="*/ 14 w 34"/>
                    <a:gd name="T69" fmla="*/ 9 h 31"/>
                    <a:gd name="T70" fmla="*/ 8 w 34"/>
                    <a:gd name="T71" fmla="*/ 11 h 31"/>
                    <a:gd name="T72" fmla="*/ 12 w 34"/>
                    <a:gd name="T73" fmla="*/ 1 h 31"/>
                    <a:gd name="T74" fmla="*/ 9 w 34"/>
                    <a:gd name="T75" fmla="*/ 10 h 31"/>
                    <a:gd name="T76" fmla="*/ 9 w 34"/>
                    <a:gd name="T77" fmla="*/ 12 h 31"/>
                    <a:gd name="T78" fmla="*/ 14 w 34"/>
                    <a:gd name="T79" fmla="*/ 9 h 31"/>
                    <a:gd name="T80" fmla="*/ 15 w 34"/>
                    <a:gd name="T81" fmla="*/ 15 h 31"/>
                    <a:gd name="T82" fmla="*/ 16 w 34"/>
                    <a:gd name="T83" fmla="*/ 18 h 31"/>
                    <a:gd name="T84" fmla="*/ 20 w 34"/>
                    <a:gd name="T85" fmla="*/ 16 h 31"/>
                    <a:gd name="T86" fmla="*/ 19 w 34"/>
                    <a:gd name="T87" fmla="*/ 21 h 31"/>
                    <a:gd name="T88" fmla="*/ 11 w 34"/>
                    <a:gd name="T89" fmla="*/ 24 h 31"/>
                    <a:gd name="T90" fmla="*/ 3 w 34"/>
                    <a:gd name="T91" fmla="*/ 27 h 31"/>
                    <a:gd name="T92" fmla="*/ 0 w 34"/>
                    <a:gd name="T93" fmla="*/ 28 h 31"/>
                    <a:gd name="T94" fmla="*/ 5 w 34"/>
                    <a:gd name="T95" fmla="*/ 27 h 31"/>
                    <a:gd name="T96" fmla="*/ 6 w 34"/>
                    <a:gd name="T97" fmla="*/ 31 h 31"/>
                    <a:gd name="T98" fmla="*/ 10 w 34"/>
                    <a:gd name="T99" fmla="*/ 31 h 31"/>
                    <a:gd name="T100" fmla="*/ 15 w 34"/>
                    <a:gd name="T101" fmla="*/ 31 h 31"/>
                    <a:gd name="T102" fmla="*/ 23 w 34"/>
                    <a:gd name="T103" fmla="*/ 18 h 31"/>
                    <a:gd name="T104" fmla="*/ 19 w 34"/>
                    <a:gd name="T105" fmla="*/ 29 h 31"/>
                    <a:gd name="T106" fmla="*/ 23 w 34"/>
                    <a:gd name="T107" fmla="*/ 26 h 31"/>
                    <a:gd name="T108" fmla="*/ 29 w 34"/>
                    <a:gd name="T109" fmla="*/ 22 h 31"/>
                    <a:gd name="T110" fmla="*/ 32 w 34"/>
                    <a:gd name="T111" fmla="*/ 24 h 31"/>
                    <a:gd name="T112" fmla="*/ 33 w 34"/>
                    <a:gd name="T113" fmla="*/ 24 h 31"/>
                    <a:gd name="T114" fmla="*/ 31 w 34"/>
                    <a:gd name="T115" fmla="*/ 15 h 31"/>
                    <a:gd name="T116" fmla="*/ 23 w 34"/>
                    <a:gd name="T117" fmla="*/ 17 h 31"/>
                    <a:gd name="T118" fmla="*/ 18 w 34"/>
                    <a:gd name="T119" fmla="*/ 14 h 31"/>
                    <a:gd name="T120" fmla="*/ 12 w 34"/>
                    <a:gd name="T121" fmla="*/ 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" h="31">
                      <a:moveTo>
                        <a:pt x="11" y="1"/>
                      </a:move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moveTo>
                        <a:pt x="10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moveTo>
                        <a:pt x="12" y="10"/>
                      </a:move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moveTo>
                        <a:pt x="25" y="13"/>
                      </a:move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moveTo>
                        <a:pt x="20" y="13"/>
                      </a:move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moveTo>
                        <a:pt x="22" y="15"/>
                      </a:move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moveTo>
                        <a:pt x="24" y="17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moveTo>
                        <a:pt x="25" y="18"/>
                      </a:move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moveTo>
                        <a:pt x="21" y="18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moveTo>
                        <a:pt x="18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16" y="21"/>
                      </a:move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moveTo>
                        <a:pt x="29" y="22"/>
                      </a:move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5" y="25"/>
                      </a:move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moveTo>
                        <a:pt x="8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4" y="26"/>
                      </a:move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moveTo>
                        <a:pt x="13" y="27"/>
                      </a:move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moveTo>
                        <a:pt x="18" y="27"/>
                      </a:move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moveTo>
                        <a:pt x="14" y="27"/>
                      </a:move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moveTo>
                        <a:pt x="5" y="27"/>
                      </a:move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moveTo>
                        <a:pt x="3" y="27"/>
                      </a:move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moveTo>
                        <a:pt x="8" y="28"/>
                      </a:move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moveTo>
                        <a:pt x="4" y="29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moveTo>
                        <a:pt x="2" y="30"/>
                      </a:move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moveTo>
                        <a:pt x="10" y="30"/>
                      </a:move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moveTo>
                        <a:pt x="12" y="29"/>
                      </a:moveTo>
                      <a:cubicBezTo>
                        <a:pt x="11" y="29"/>
                        <a:pt x="11" y="30"/>
                        <a:pt x="10" y="31"/>
                      </a:cubicBezTo>
                      <a:cubicBezTo>
                        <a:pt x="10" y="30"/>
                        <a:pt x="11" y="30"/>
                        <a:pt x="11" y="29"/>
                      </a:cubicBezTo>
                      <a:cubicBezTo>
                        <a:pt x="11" y="29"/>
                        <a:pt x="11" y="29"/>
                        <a:pt x="12" y="29"/>
                      </a:cubicBezTo>
                      <a:moveTo>
                        <a:pt x="5" y="28"/>
                      </a:moveTo>
                      <a:cubicBezTo>
                        <a:pt x="5" y="29"/>
                        <a:pt x="4" y="29"/>
                        <a:pt x="4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9"/>
                        <a:pt x="5" y="28"/>
                        <a:pt x="5" y="28"/>
                      </a:cubicBezTo>
                      <a:moveTo>
                        <a:pt x="15" y="27"/>
                      </a:moveTo>
                      <a:cubicBezTo>
                        <a:pt x="15" y="28"/>
                        <a:pt x="14" y="29"/>
                        <a:pt x="14" y="30"/>
                      </a:cubicBezTo>
                      <a:cubicBezTo>
                        <a:pt x="14" y="29"/>
                        <a:pt x="15" y="28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moveTo>
                        <a:pt x="10" y="27"/>
                      </a:moveTo>
                      <a:cubicBezTo>
                        <a:pt x="10" y="28"/>
                        <a:pt x="10" y="29"/>
                        <a:pt x="9" y="30"/>
                      </a:cubicBezTo>
                      <a:cubicBezTo>
                        <a:pt x="10" y="29"/>
                        <a:pt x="10" y="28"/>
                        <a:pt x="10" y="27"/>
                      </a:cubicBezTo>
                      <a:moveTo>
                        <a:pt x="1" y="26"/>
                      </a:moveTo>
                      <a:cubicBezTo>
                        <a:pt x="1" y="26"/>
                        <a:pt x="1" y="27"/>
                        <a:pt x="1" y="27"/>
                      </a:cubicBezTo>
                      <a:cubicBezTo>
                        <a:pt x="1" y="27"/>
                        <a:pt x="0" y="28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0" y="27"/>
                        <a:pt x="1" y="27"/>
                      </a:cubicBezTo>
                      <a:cubicBezTo>
                        <a:pt x="1" y="27"/>
                        <a:pt x="1" y="26"/>
                        <a:pt x="1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7"/>
                        <a:pt x="6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7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6" y="2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moveTo>
                        <a:pt x="31" y="26"/>
                      </a:moveTo>
                      <a:cubicBezTo>
                        <a:pt x="31" y="26"/>
                        <a:pt x="31" y="26"/>
                        <a:pt x="31" y="26"/>
                      </a:cubicBezTo>
                      <a:cubicBezTo>
                        <a:pt x="31" y="26"/>
                        <a:pt x="31" y="26"/>
                        <a:pt x="31" y="26"/>
                      </a:cubicBezTo>
                      <a:moveTo>
                        <a:pt x="3" y="26"/>
                      </a:moveTo>
                      <a:cubicBezTo>
                        <a:pt x="3" y="26"/>
                        <a:pt x="3" y="27"/>
                        <a:pt x="3" y="27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3" y="28"/>
                        <a:pt x="3" y="28"/>
                        <a:pt x="2" y="28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2" y="29"/>
                        <a:pt x="2" y="28"/>
                        <a:pt x="2" y="28"/>
                      </a:cubicBezTo>
                      <a:cubicBezTo>
                        <a:pt x="2" y="28"/>
                        <a:pt x="2" y="28"/>
                        <a:pt x="2" y="28"/>
                      </a:cubicBezTo>
                      <a:cubicBezTo>
                        <a:pt x="2" y="27"/>
                        <a:pt x="3" y="26"/>
                        <a:pt x="3" y="26"/>
                      </a:cubicBezTo>
                      <a:moveTo>
                        <a:pt x="1" y="26"/>
                      </a:moveTo>
                      <a:cubicBezTo>
                        <a:pt x="1" y="26"/>
                        <a:pt x="1" y="26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moveTo>
                        <a:pt x="3" y="25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moveTo>
                        <a:pt x="6" y="25"/>
                      </a:moveTo>
                      <a:cubicBezTo>
                        <a:pt x="6" y="25"/>
                        <a:pt x="6" y="25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5" y="27"/>
                        <a:pt x="3" y="29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29"/>
                      </a:cubicBezTo>
                      <a:cubicBezTo>
                        <a:pt x="2" y="29"/>
                        <a:pt x="2" y="29"/>
                        <a:pt x="3" y="29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3" y="28"/>
                        <a:pt x="3" y="27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4" y="26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5" y="25"/>
                        <a:pt x="6" y="25"/>
                        <a:pt x="6" y="25"/>
                      </a:cubicBezTo>
                      <a:moveTo>
                        <a:pt x="11" y="25"/>
                      </a:move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1" y="25"/>
                        <a:pt x="11" y="26"/>
                        <a:pt x="11" y="27"/>
                      </a:cubicBezTo>
                      <a:cubicBezTo>
                        <a:pt x="10" y="28"/>
                        <a:pt x="9" y="29"/>
                        <a:pt x="9" y="30"/>
                      </a:cubicBezTo>
                      <a:cubicBezTo>
                        <a:pt x="9" y="30"/>
                        <a:pt x="9" y="30"/>
                        <a:pt x="9" y="29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9" y="29"/>
                        <a:pt x="9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0" y="27"/>
                        <a:pt x="11" y="26"/>
                        <a:pt x="11" y="25"/>
                      </a:cubicBezTo>
                      <a:moveTo>
                        <a:pt x="8" y="24"/>
                      </a:moveTo>
                      <a:cubicBezTo>
                        <a:pt x="8" y="25"/>
                        <a:pt x="8" y="25"/>
                        <a:pt x="8" y="26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8" y="27"/>
                        <a:pt x="8" y="28"/>
                        <a:pt x="7" y="29"/>
                      </a:cubicBezTo>
                      <a:cubicBezTo>
                        <a:pt x="7" y="30"/>
                        <a:pt x="6" y="30"/>
                        <a:pt x="6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5" y="31"/>
                        <a:pt x="5" y="30"/>
                        <a:pt x="5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5" y="29"/>
                        <a:pt x="6" y="28"/>
                        <a:pt x="6" y="27"/>
                      </a:cubicBezTo>
                      <a:cubicBezTo>
                        <a:pt x="6" y="27"/>
                        <a:pt x="6" y="27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7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8" y="25"/>
                        <a:pt x="8" y="25"/>
                        <a:pt x="8" y="24"/>
                      </a:cubicBezTo>
                      <a:moveTo>
                        <a:pt x="3" y="24"/>
                      </a:move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6"/>
                        <a:pt x="2" y="27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7"/>
                        <a:pt x="1" y="27"/>
                      </a:cubicBezTo>
                      <a:cubicBezTo>
                        <a:pt x="1" y="27"/>
                        <a:pt x="1" y="26"/>
                        <a:pt x="1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3" y="24"/>
                      </a:cubicBezTo>
                      <a:moveTo>
                        <a:pt x="19" y="24"/>
                      </a:moveTo>
                      <a:cubicBezTo>
                        <a:pt x="18" y="25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6"/>
                      </a:cubicBezTo>
                      <a:cubicBezTo>
                        <a:pt x="18" y="28"/>
                        <a:pt x="17" y="29"/>
                        <a:pt x="17" y="30"/>
                      </a:cubicBezTo>
                      <a:cubicBezTo>
                        <a:pt x="17" y="29"/>
                        <a:pt x="18" y="27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5"/>
                        <a:pt x="19" y="25"/>
                        <a:pt x="19" y="24"/>
                      </a:cubicBezTo>
                      <a:moveTo>
                        <a:pt x="2" y="24"/>
                      </a:moveTo>
                      <a:cubicBezTo>
                        <a:pt x="2" y="24"/>
                        <a:pt x="2" y="25"/>
                        <a:pt x="2" y="25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1" y="25"/>
                        <a:pt x="1" y="26"/>
                        <a:pt x="1" y="26"/>
                      </a:cubicBezTo>
                      <a:cubicBezTo>
                        <a:pt x="1" y="25"/>
                        <a:pt x="1" y="25"/>
                        <a:pt x="2" y="24"/>
                      </a:cubicBezTo>
                      <a:moveTo>
                        <a:pt x="14" y="24"/>
                      </a:moveTo>
                      <a:cubicBezTo>
                        <a:pt x="14" y="25"/>
                        <a:pt x="13" y="25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2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27"/>
                        <a:pt x="13" y="26"/>
                        <a:pt x="14" y="24"/>
                      </a:cubicBezTo>
                      <a:moveTo>
                        <a:pt x="18" y="24"/>
                      </a:moveTo>
                      <a:cubicBezTo>
                        <a:pt x="17" y="26"/>
                        <a:pt x="16" y="27"/>
                        <a:pt x="16" y="29"/>
                      </a:cubicBezTo>
                      <a:cubicBezTo>
                        <a:pt x="16" y="28"/>
                        <a:pt x="16" y="27"/>
                        <a:pt x="17" y="26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7" y="26"/>
                        <a:pt x="17" y="26"/>
                        <a:pt x="17" y="25"/>
                      </a:cubicBezTo>
                      <a:cubicBezTo>
                        <a:pt x="17" y="25"/>
                        <a:pt x="18" y="25"/>
                        <a:pt x="18" y="24"/>
                      </a:cubicBezTo>
                      <a:moveTo>
                        <a:pt x="30" y="24"/>
                      </a:moveTo>
                      <a:cubicBezTo>
                        <a:pt x="29" y="25"/>
                        <a:pt x="29" y="27"/>
                        <a:pt x="28" y="28"/>
                      </a:cubicBezTo>
                      <a:cubicBezTo>
                        <a:pt x="28" y="27"/>
                        <a:pt x="29" y="25"/>
                        <a:pt x="30" y="24"/>
                      </a:cubicBezTo>
                      <a:moveTo>
                        <a:pt x="11" y="24"/>
                      </a:move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6"/>
                        <a:pt x="9" y="27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8"/>
                        <a:pt x="8" y="28"/>
                      </a:cubicBezTo>
                      <a:cubicBezTo>
                        <a:pt x="8" y="28"/>
                        <a:pt x="8" y="29"/>
                        <a:pt x="7" y="29"/>
                      </a:cubicBezTo>
                      <a:cubicBezTo>
                        <a:pt x="8" y="28"/>
                        <a:pt x="9" y="27"/>
                        <a:pt x="10" y="26"/>
                      </a:cubicBezTo>
                      <a:cubicBezTo>
                        <a:pt x="10" y="25"/>
                        <a:pt x="11" y="24"/>
                        <a:pt x="11" y="24"/>
                      </a:cubicBezTo>
                      <a:moveTo>
                        <a:pt x="17" y="24"/>
                      </a:moveTo>
                      <a:cubicBezTo>
                        <a:pt x="17" y="24"/>
                        <a:pt x="16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6" y="26"/>
                        <a:pt x="16" y="26"/>
                        <a:pt x="15" y="27"/>
                      </a:cubicBezTo>
                      <a:cubicBezTo>
                        <a:pt x="15" y="27"/>
                        <a:pt x="15" y="27"/>
                        <a:pt x="15" y="27"/>
                      </a:cubicBezTo>
                      <a:cubicBezTo>
                        <a:pt x="16" y="26"/>
                        <a:pt x="16" y="25"/>
                        <a:pt x="17" y="24"/>
                      </a:cubicBezTo>
                      <a:moveTo>
                        <a:pt x="30" y="24"/>
                      </a:moveTo>
                      <a:cubicBezTo>
                        <a:pt x="30" y="24"/>
                        <a:pt x="30" y="24"/>
                        <a:pt x="30" y="24"/>
                      </a:cubicBezTo>
                      <a:cubicBezTo>
                        <a:pt x="30" y="24"/>
                        <a:pt x="30" y="24"/>
                        <a:pt x="30" y="24"/>
                      </a:cubicBezTo>
                      <a:moveTo>
                        <a:pt x="22" y="24"/>
                      </a:moveTo>
                      <a:cubicBezTo>
                        <a:pt x="22" y="24"/>
                        <a:pt x="22" y="24"/>
                        <a:pt x="21" y="25"/>
                      </a:cubicBezTo>
                      <a:cubicBezTo>
                        <a:pt x="21" y="26"/>
                        <a:pt x="20" y="27"/>
                        <a:pt x="19" y="29"/>
                      </a:cubicBezTo>
                      <a:cubicBezTo>
                        <a:pt x="20" y="28"/>
                        <a:pt x="20" y="27"/>
                        <a:pt x="20" y="27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1" y="26"/>
                        <a:pt x="21" y="25"/>
                        <a:pt x="22" y="24"/>
                      </a:cubicBezTo>
                      <a:moveTo>
                        <a:pt x="14" y="23"/>
                      </a:move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4" y="24"/>
                        <a:pt x="13" y="25"/>
                        <a:pt x="13" y="25"/>
                      </a:cubicBezTo>
                      <a:cubicBezTo>
                        <a:pt x="12" y="26"/>
                        <a:pt x="12" y="27"/>
                        <a:pt x="11" y="28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0"/>
                        <a:pt x="9" y="30"/>
                      </a:cubicBezTo>
                      <a:cubicBezTo>
                        <a:pt x="9" y="29"/>
                        <a:pt x="10" y="28"/>
                        <a:pt x="10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1" y="26"/>
                        <a:pt x="11" y="26"/>
                        <a:pt x="12" y="25"/>
                      </a:cubicBezTo>
                      <a:cubicBezTo>
                        <a:pt x="12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4" y="24"/>
                        <a:pt x="14" y="23"/>
                      </a:cubicBezTo>
                      <a:moveTo>
                        <a:pt x="21" y="22"/>
                      </a:moveTo>
                      <a:cubicBezTo>
                        <a:pt x="20" y="23"/>
                        <a:pt x="20" y="24"/>
                        <a:pt x="19" y="25"/>
                      </a:cubicBezTo>
                      <a:cubicBezTo>
                        <a:pt x="20" y="24"/>
                        <a:pt x="20" y="23"/>
                        <a:pt x="21" y="22"/>
                      </a:cubicBezTo>
                      <a:moveTo>
                        <a:pt x="30" y="21"/>
                      </a:moveTo>
                      <a:cubicBezTo>
                        <a:pt x="30" y="21"/>
                        <a:pt x="30" y="22"/>
                        <a:pt x="29" y="22"/>
                      </a:cubicBezTo>
                      <a:cubicBezTo>
                        <a:pt x="29" y="22"/>
                        <a:pt x="29" y="22"/>
                        <a:pt x="29" y="22"/>
                      </a:cubicBezTo>
                      <a:cubicBezTo>
                        <a:pt x="29" y="24"/>
                        <a:pt x="28" y="26"/>
                        <a:pt x="26" y="27"/>
                      </a:cubicBezTo>
                      <a:cubicBezTo>
                        <a:pt x="26" y="27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4"/>
                        <a:pt x="29" y="23"/>
                        <a:pt x="30" y="21"/>
                      </a:cubicBezTo>
                      <a:moveTo>
                        <a:pt x="17" y="21"/>
                      </a:move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2"/>
                        <a:pt x="17" y="23"/>
                        <a:pt x="17" y="23"/>
                      </a:cubicBezTo>
                      <a:cubicBezTo>
                        <a:pt x="16" y="25"/>
                        <a:pt x="15" y="26"/>
                        <a:pt x="15" y="27"/>
                      </a:cubicBezTo>
                      <a:cubicBezTo>
                        <a:pt x="15" y="27"/>
                        <a:pt x="15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6"/>
                        <a:pt x="15" y="26"/>
                        <a:pt x="15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6" y="24"/>
                        <a:pt x="14" y="25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7"/>
                        <a:pt x="12" y="28"/>
                        <a:pt x="12" y="28"/>
                      </a:cubicBezTo>
                      <a:cubicBezTo>
                        <a:pt x="13" y="27"/>
                        <a:pt x="14" y="25"/>
                        <a:pt x="14" y="24"/>
                      </a:cubicBezTo>
                      <a:cubicBezTo>
                        <a:pt x="14" y="24"/>
                        <a:pt x="14" y="23"/>
                        <a:pt x="15" y="23"/>
                      </a:cubicBezTo>
                      <a:cubicBezTo>
                        <a:pt x="15" y="22"/>
                        <a:pt x="16" y="22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moveTo>
                        <a:pt x="28" y="21"/>
                      </a:moveTo>
                      <a:cubicBezTo>
                        <a:pt x="27" y="23"/>
                        <a:pt x="26" y="26"/>
                        <a:pt x="25" y="28"/>
                      </a:cubicBezTo>
                      <a:cubicBezTo>
                        <a:pt x="25" y="27"/>
                        <a:pt x="25" y="27"/>
                        <a:pt x="25" y="26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26" y="24"/>
                        <a:pt x="27" y="23"/>
                        <a:pt x="28" y="21"/>
                      </a:cubicBezTo>
                      <a:moveTo>
                        <a:pt x="18" y="21"/>
                      </a:moveTo>
                      <a:cubicBezTo>
                        <a:pt x="18" y="21"/>
                        <a:pt x="18" y="21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moveTo>
                        <a:pt x="20" y="20"/>
                      </a:moveTo>
                      <a:cubicBezTo>
                        <a:pt x="20" y="21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3"/>
                        <a:pt x="19" y="23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8" y="24"/>
                        <a:pt x="18" y="25"/>
                        <a:pt x="17" y="25"/>
                      </a:cubicBezTo>
                      <a:cubicBezTo>
                        <a:pt x="18" y="23"/>
                        <a:pt x="19" y="22"/>
                        <a:pt x="20" y="20"/>
                      </a:cubicBezTo>
                      <a:moveTo>
                        <a:pt x="20" y="20"/>
                      </a:move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19" y="21"/>
                        <a:pt x="19" y="22"/>
                        <a:pt x="18" y="23"/>
                      </a:cubicBezTo>
                      <a:cubicBezTo>
                        <a:pt x="18" y="24"/>
                        <a:pt x="17" y="25"/>
                        <a:pt x="17" y="25"/>
                      </a:cubicBezTo>
                      <a:cubicBezTo>
                        <a:pt x="17" y="26"/>
                        <a:pt x="16" y="26"/>
                        <a:pt x="16" y="27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25"/>
                        <a:pt x="17" y="24"/>
                        <a:pt x="17" y="24"/>
                      </a:cubicBezTo>
                      <a:cubicBezTo>
                        <a:pt x="17" y="23"/>
                        <a:pt x="18" y="22"/>
                        <a:pt x="19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0"/>
                        <a:pt x="20" y="20"/>
                      </a:cubicBezTo>
                      <a:moveTo>
                        <a:pt x="27" y="19"/>
                      </a:moveTo>
                      <a:cubicBezTo>
                        <a:pt x="26" y="23"/>
                        <a:pt x="24" y="26"/>
                        <a:pt x="22" y="30"/>
                      </a:cubicBezTo>
                      <a:cubicBezTo>
                        <a:pt x="22" y="28"/>
                        <a:pt x="23" y="27"/>
                        <a:pt x="23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4" y="23"/>
                        <a:pt x="26" y="21"/>
                        <a:pt x="27" y="19"/>
                      </a:cubicBezTo>
                      <a:moveTo>
                        <a:pt x="21" y="18"/>
                      </a:moveTo>
                      <a:cubicBezTo>
                        <a:pt x="21" y="19"/>
                        <a:pt x="21" y="20"/>
                        <a:pt x="21" y="20"/>
                      </a:cubicBezTo>
                      <a:cubicBezTo>
                        <a:pt x="21" y="20"/>
                        <a:pt x="21" y="20"/>
                        <a:pt x="21" y="20"/>
                      </a:cubicBezTo>
                      <a:cubicBezTo>
                        <a:pt x="20" y="21"/>
                        <a:pt x="19" y="22"/>
                        <a:pt x="19" y="23"/>
                      </a:cubicBezTo>
                      <a:cubicBezTo>
                        <a:pt x="19" y="22"/>
                        <a:pt x="20" y="21"/>
                        <a:pt x="20" y="20"/>
                      </a:cubicBezTo>
                      <a:cubicBezTo>
                        <a:pt x="20" y="20"/>
                        <a:pt x="21" y="19"/>
                        <a:pt x="21" y="18"/>
                      </a:cubicBezTo>
                      <a:moveTo>
                        <a:pt x="22" y="18"/>
                      </a:move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20"/>
                        <a:pt x="22" y="20"/>
                      </a:cubicBezTo>
                      <a:cubicBezTo>
                        <a:pt x="21" y="22"/>
                        <a:pt x="20" y="24"/>
                        <a:pt x="19" y="26"/>
                      </a:cubicBezTo>
                      <a:cubicBezTo>
                        <a:pt x="19" y="26"/>
                        <a:pt x="18" y="26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7"/>
                        <a:pt x="18" y="27"/>
                        <a:pt x="18" y="27"/>
                      </a:cubicBezTo>
                      <a:cubicBezTo>
                        <a:pt x="18" y="26"/>
                        <a:pt x="19" y="25"/>
                        <a:pt x="19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2"/>
                        <a:pt x="21" y="20"/>
                        <a:pt x="22" y="18"/>
                      </a:cubicBezTo>
                      <a:moveTo>
                        <a:pt x="22" y="18"/>
                      </a:move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2" y="18"/>
                        <a:pt x="21" y="19"/>
                        <a:pt x="21" y="20"/>
                      </a:cubicBezTo>
                      <a:cubicBezTo>
                        <a:pt x="21" y="19"/>
                        <a:pt x="21" y="19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moveTo>
                        <a:pt x="28" y="17"/>
                      </a:moveTo>
                      <a:cubicBezTo>
                        <a:pt x="27" y="17"/>
                        <a:pt x="27" y="17"/>
                        <a:pt x="27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5" y="21"/>
                        <a:pt x="23" y="25"/>
                        <a:pt x="21" y="29"/>
                      </a:cubicBezTo>
                      <a:cubicBezTo>
                        <a:pt x="21" y="28"/>
                        <a:pt x="22" y="27"/>
                        <a:pt x="22" y="26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4" y="23"/>
                        <a:pt x="25" y="20"/>
                        <a:pt x="28" y="17"/>
                      </a:cubicBezTo>
                      <a:moveTo>
                        <a:pt x="24" y="16"/>
                      </a:moveTo>
                      <a:cubicBezTo>
                        <a:pt x="23" y="17"/>
                        <a:pt x="23" y="17"/>
                        <a:pt x="23" y="18"/>
                      </a:cubicBezTo>
                      <a:cubicBezTo>
                        <a:pt x="22" y="19"/>
                        <a:pt x="22" y="19"/>
                        <a:pt x="21" y="20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1" y="20"/>
                        <a:pt x="22" y="19"/>
                        <a:pt x="22" y="17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moveTo>
                        <a:pt x="21" y="16"/>
                      </a:moveTo>
                      <a:cubicBezTo>
                        <a:pt x="20" y="17"/>
                        <a:pt x="19" y="18"/>
                        <a:pt x="19" y="20"/>
                      </a:cubicBezTo>
                      <a:cubicBezTo>
                        <a:pt x="19" y="18"/>
                        <a:pt x="20" y="17"/>
                        <a:pt x="21" y="16"/>
                      </a:cubicBezTo>
                      <a:moveTo>
                        <a:pt x="20" y="15"/>
                      </a:moveTo>
                      <a:cubicBezTo>
                        <a:pt x="19" y="17"/>
                        <a:pt x="18" y="18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9" y="16"/>
                        <a:pt x="20" y="15"/>
                      </a:cubicBezTo>
                      <a:moveTo>
                        <a:pt x="20" y="15"/>
                      </a:move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moveTo>
                        <a:pt x="23" y="14"/>
                      </a:moveTo>
                      <a:cubicBezTo>
                        <a:pt x="22" y="16"/>
                        <a:pt x="21" y="18"/>
                        <a:pt x="19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0"/>
                      </a:cubicBezTo>
                      <a:cubicBezTo>
                        <a:pt x="19" y="19"/>
                        <a:pt x="21" y="17"/>
                        <a:pt x="21" y="15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2" y="15"/>
                        <a:pt x="22" y="14"/>
                        <a:pt x="23" y="14"/>
                      </a:cubicBezTo>
                      <a:moveTo>
                        <a:pt x="24" y="13"/>
                      </a:moveTo>
                      <a:cubicBezTo>
                        <a:pt x="23" y="14"/>
                        <a:pt x="23" y="16"/>
                        <a:pt x="22" y="17"/>
                      </a:cubicBezTo>
                      <a:cubicBezTo>
                        <a:pt x="22" y="18"/>
                        <a:pt x="22" y="18"/>
                        <a:pt x="21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0" y="19"/>
                        <a:pt x="19" y="20"/>
                      </a:cubicBezTo>
                      <a:cubicBezTo>
                        <a:pt x="21" y="18"/>
                        <a:pt x="22" y="16"/>
                        <a:pt x="23" y="14"/>
                      </a:cubicBezTo>
                      <a:cubicBezTo>
                        <a:pt x="23" y="13"/>
                        <a:pt x="24" y="13"/>
                        <a:pt x="24" y="13"/>
                      </a:cubicBezTo>
                      <a:moveTo>
                        <a:pt x="24" y="12"/>
                      </a:moveTo>
                      <a:cubicBezTo>
                        <a:pt x="24" y="12"/>
                        <a:pt x="24" y="12"/>
                        <a:pt x="24" y="13"/>
                      </a:cubicBezTo>
                      <a:cubicBezTo>
                        <a:pt x="24" y="13"/>
                        <a:pt x="23" y="13"/>
                        <a:pt x="23" y="13"/>
                      </a:cubicBezTo>
                      <a:cubicBezTo>
                        <a:pt x="24" y="13"/>
                        <a:pt x="24" y="13"/>
                        <a:pt x="24" y="12"/>
                      </a:cubicBezTo>
                      <a:moveTo>
                        <a:pt x="25" y="12"/>
                      </a:moveTo>
                      <a:cubicBezTo>
                        <a:pt x="25" y="12"/>
                        <a:pt x="25" y="12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3"/>
                        <a:pt x="25" y="14"/>
                        <a:pt x="24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3" y="17"/>
                        <a:pt x="23" y="18"/>
                      </a:cubicBezTo>
                      <a:cubicBezTo>
                        <a:pt x="23" y="17"/>
                        <a:pt x="23" y="17"/>
                        <a:pt x="24" y="16"/>
                      </a:cubicBez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3" y="16"/>
                        <a:pt x="23" y="17"/>
                        <a:pt x="22" y="17"/>
                      </a:cubicBezTo>
                      <a:cubicBezTo>
                        <a:pt x="23" y="16"/>
                        <a:pt x="24" y="14"/>
                        <a:pt x="24" y="13"/>
                      </a:cubicBezTo>
                      <a:cubicBezTo>
                        <a:pt x="24" y="12"/>
                        <a:pt x="25" y="12"/>
                        <a:pt x="25" y="12"/>
                      </a:cubicBezTo>
                      <a:moveTo>
                        <a:pt x="15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moveTo>
                        <a:pt x="9" y="10"/>
                      </a:move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8" y="11"/>
                        <a:pt x="9" y="10"/>
                      </a:cubicBezTo>
                      <a:moveTo>
                        <a:pt x="8" y="10"/>
                      </a:move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moveTo>
                        <a:pt x="14" y="9"/>
                      </a:move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moveTo>
                        <a:pt x="11" y="4"/>
                      </a:moveTo>
                      <a:cubicBezTo>
                        <a:pt x="11" y="4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7"/>
                        <a:pt x="10" y="7"/>
                      </a:cubicBezTo>
                      <a:cubicBezTo>
                        <a:pt x="9" y="8"/>
                        <a:pt x="8" y="9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6"/>
                        <a:pt x="10" y="5"/>
                        <a:pt x="11" y="4"/>
                      </a:cubicBezTo>
                      <a:moveTo>
                        <a:pt x="12" y="0"/>
                      </a:moveTo>
                      <a:cubicBezTo>
                        <a:pt x="11" y="1"/>
                        <a:pt x="9" y="3"/>
                        <a:pt x="8" y="5"/>
                      </a:cubicBezTo>
                      <a:cubicBezTo>
                        <a:pt x="8" y="7"/>
                        <a:pt x="7" y="9"/>
                        <a:pt x="7" y="11"/>
                      </a:cubicBezTo>
                      <a:cubicBezTo>
                        <a:pt x="7" y="12"/>
                        <a:pt x="8" y="12"/>
                        <a:pt x="8" y="11"/>
                      </a:cubicBezTo>
                      <a:cubicBezTo>
                        <a:pt x="8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0"/>
                        <a:pt x="7" y="10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8" y="8"/>
                        <a:pt x="8" y="7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9" y="4"/>
                        <a:pt x="10" y="3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2" y="1"/>
                        <a:pt x="12" y="0"/>
                        <a:pt x="12" y="0"/>
                      </a:cubicBezTo>
                      <a:cubicBezTo>
                        <a:pt x="13" y="0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2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4"/>
                        <a:pt x="11" y="4"/>
                        <a:pt x="11" y="5"/>
                      </a:cubicBezTo>
                      <a:cubicBezTo>
                        <a:pt x="11" y="5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5"/>
                        <a:pt x="9" y="6"/>
                        <a:pt x="9" y="7"/>
                      </a:cubicBezTo>
                      <a:cubicBezTo>
                        <a:pt x="8" y="8"/>
                        <a:pt x="8" y="9"/>
                        <a:pt x="8" y="1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8"/>
                        <a:pt x="10" y="7"/>
                        <a:pt x="11" y="6"/>
                      </a:cubicBezTo>
                      <a:cubicBezTo>
                        <a:pt x="10" y="6"/>
                        <a:pt x="10" y="7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9" y="9"/>
                        <a:pt x="9" y="9"/>
                        <a:pt x="9" y="10"/>
                      </a:cubicBezTo>
                      <a:cubicBezTo>
                        <a:pt x="8" y="11"/>
                        <a:pt x="8" y="12"/>
                        <a:pt x="7" y="13"/>
                      </a:cubicBezTo>
                      <a:cubicBezTo>
                        <a:pt x="7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9" y="9"/>
                        <a:pt x="10" y="9"/>
                        <a:pt x="10" y="8"/>
                      </a:cubicBezTo>
                      <a:cubicBezTo>
                        <a:pt x="10" y="9"/>
                        <a:pt x="10" y="9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2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0" y="12"/>
                        <a:pt x="10" y="11"/>
                        <a:pt x="11" y="10"/>
                      </a:cubicBezTo>
                      <a:cubicBezTo>
                        <a:pt x="11" y="10"/>
                        <a:pt x="11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2" y="9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2" y="12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2"/>
                        <a:pt x="13" y="11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10"/>
                        <a:pt x="15" y="10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12"/>
                        <a:pt x="13" y="14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5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3"/>
                        <a:pt x="14" y="12"/>
                        <a:pt x="15" y="12"/>
                      </a:cubicBezTo>
                      <a:cubicBezTo>
                        <a:pt x="15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2"/>
                        <a:pt x="16" y="1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6" y="14"/>
                        <a:pt x="16" y="14"/>
                        <a:pt x="15" y="15"/>
                      </a:cubicBezTo>
                      <a:cubicBezTo>
                        <a:pt x="15" y="16"/>
                        <a:pt x="15" y="16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6"/>
                        <a:pt x="15" y="16"/>
                        <a:pt x="16" y="15"/>
                      </a:cubicBezTo>
                      <a:cubicBezTo>
                        <a:pt x="16" y="14"/>
                        <a:pt x="17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14"/>
                        <a:pt x="17" y="15"/>
                        <a:pt x="17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6"/>
                        <a:pt x="16" y="17"/>
                        <a:pt x="16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7"/>
                        <a:pt x="18" y="15"/>
                        <a:pt x="18" y="14"/>
                      </a:cubicBezTo>
                      <a:cubicBezTo>
                        <a:pt x="19" y="14"/>
                        <a:pt x="19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4"/>
                        <a:pt x="20" y="14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6"/>
                      </a:cubicBezTo>
                      <a:cubicBezTo>
                        <a:pt x="19" y="17"/>
                        <a:pt x="18" y="18"/>
                        <a:pt x="17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8"/>
                        <a:pt x="19" y="17"/>
                        <a:pt x="20" y="16"/>
                      </a:cubicBezTo>
                      <a:cubicBezTo>
                        <a:pt x="20" y="16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2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15"/>
                        <a:pt x="21" y="15"/>
                        <a:pt x="21" y="15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7"/>
                        <a:pt x="19" y="19"/>
                        <a:pt x="18" y="20"/>
                      </a:cubicBezTo>
                      <a:cubicBezTo>
                        <a:pt x="18" y="21"/>
                        <a:pt x="18" y="21"/>
                        <a:pt x="17" y="22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8" y="22"/>
                        <a:pt x="18" y="22"/>
                        <a:pt x="18" y="21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19" y="20"/>
                        <a:pt x="20" y="19"/>
                        <a:pt x="21" y="19"/>
                      </a:cubicBezTo>
                      <a:cubicBezTo>
                        <a:pt x="21" y="19"/>
                        <a:pt x="20" y="19"/>
                        <a:pt x="20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20"/>
                        <a:pt x="20" y="19"/>
                        <a:pt x="20" y="20"/>
                      </a:cubicBezTo>
                      <a:cubicBezTo>
                        <a:pt x="19" y="21"/>
                        <a:pt x="18" y="22"/>
                        <a:pt x="17" y="23"/>
                      </a:cubicBezTo>
                      <a:cubicBezTo>
                        <a:pt x="17" y="22"/>
                        <a:pt x="18" y="22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1"/>
                        <a:pt x="16" y="22"/>
                      </a:cubicBezTo>
                      <a:cubicBezTo>
                        <a:pt x="15" y="22"/>
                        <a:pt x="14" y="23"/>
                        <a:pt x="14" y="24"/>
                      </a:cubicBezTo>
                      <a:cubicBezTo>
                        <a:pt x="14" y="24"/>
                        <a:pt x="14" y="24"/>
                        <a:pt x="14" y="23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3" y="24"/>
                        <a:pt x="12" y="25"/>
                        <a:pt x="11" y="26"/>
                      </a:cubicBezTo>
                      <a:cubicBezTo>
                        <a:pt x="11" y="26"/>
                        <a:pt x="11" y="25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9" y="25"/>
                        <a:pt x="8" y="27"/>
                        <a:pt x="7" y="29"/>
                      </a:cubicBezTo>
                      <a:cubicBezTo>
                        <a:pt x="7" y="29"/>
                        <a:pt x="7" y="29"/>
                        <a:pt x="7" y="29"/>
                      </a:cubicBezTo>
                      <a:cubicBezTo>
                        <a:pt x="8" y="28"/>
                        <a:pt x="9" y="26"/>
                        <a:pt x="9" y="24"/>
                      </a:cubicBezTo>
                      <a:cubicBezTo>
                        <a:pt x="9" y="24"/>
                        <a:pt x="8" y="24"/>
                        <a:pt x="8" y="24"/>
                      </a:cubicBezTo>
                      <a:cubicBezTo>
                        <a:pt x="7" y="25"/>
                        <a:pt x="7" y="26"/>
                        <a:pt x="6" y="27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5" y="25"/>
                        <a:pt x="4" y="26"/>
                        <a:pt x="3" y="27"/>
                      </a:cubicBezTo>
                      <a:cubicBezTo>
                        <a:pt x="3" y="27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5"/>
                        <a:pt x="3" y="25"/>
                        <a:pt x="3" y="24"/>
                      </a:cubicBezTo>
                      <a:cubicBezTo>
                        <a:pt x="3" y="24"/>
                        <a:pt x="3" y="24"/>
                        <a:pt x="3" y="24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4"/>
                        <a:pt x="2" y="24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5"/>
                        <a:pt x="1" y="25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8"/>
                        <a:pt x="1" y="28"/>
                        <a:pt x="1" y="27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2" y="27"/>
                        <a:pt x="2" y="26"/>
                        <a:pt x="3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2" y="27"/>
                        <a:pt x="2" y="28"/>
                        <a:pt x="2" y="29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1"/>
                        <a:pt x="2" y="31"/>
                        <a:pt x="2" y="31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3" y="29"/>
                        <a:pt x="4" y="28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7"/>
                        <a:pt x="5" y="26"/>
                        <a:pt x="6" y="26"/>
                      </a:cubicBezTo>
                      <a:cubicBezTo>
                        <a:pt x="6" y="26"/>
                        <a:pt x="5" y="27"/>
                        <a:pt x="5" y="27"/>
                      </a:cubicBezTo>
                      <a:cubicBezTo>
                        <a:pt x="4" y="28"/>
                        <a:pt x="4" y="30"/>
                        <a:pt x="3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0"/>
                        <a:pt x="5" y="28"/>
                        <a:pt x="5" y="27"/>
                      </a:cubicBezTo>
                      <a:cubicBezTo>
                        <a:pt x="6" y="27"/>
                        <a:pt x="6" y="27"/>
                        <a:pt x="6" y="27"/>
                      </a:cubicBezTo>
                      <a:cubicBezTo>
                        <a:pt x="6" y="28"/>
                        <a:pt x="5" y="28"/>
                        <a:pt x="5" y="29"/>
                      </a:cubicBezTo>
                      <a:cubicBezTo>
                        <a:pt x="5" y="30"/>
                        <a:pt x="5" y="30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6" y="30"/>
                        <a:pt x="7" y="30"/>
                      </a:cubicBezTo>
                      <a:cubicBezTo>
                        <a:pt x="7" y="30"/>
                        <a:pt x="7" y="30"/>
                        <a:pt x="6" y="31"/>
                      </a:cubicBezTo>
                      <a:cubicBezTo>
                        <a:pt x="6" y="31"/>
                        <a:pt x="7" y="31"/>
                        <a:pt x="7" y="31"/>
                      </a:cubicBezTo>
                      <a:cubicBezTo>
                        <a:pt x="7" y="31"/>
                        <a:pt x="7" y="30"/>
                        <a:pt x="7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7" y="29"/>
                        <a:pt x="7" y="29"/>
                      </a:cubicBezTo>
                      <a:cubicBezTo>
                        <a:pt x="9" y="28"/>
                        <a:pt x="10" y="26"/>
                        <a:pt x="11" y="25"/>
                      </a:cubicBezTo>
                      <a:cubicBezTo>
                        <a:pt x="11" y="25"/>
                        <a:pt x="11" y="25"/>
                        <a:pt x="11" y="25"/>
                      </a:cubicBezTo>
                      <a:cubicBezTo>
                        <a:pt x="10" y="26"/>
                        <a:pt x="9" y="28"/>
                        <a:pt x="9" y="30"/>
                      </a:cubicBezTo>
                      <a:cubicBezTo>
                        <a:pt x="9" y="30"/>
                        <a:pt x="8" y="31"/>
                        <a:pt x="8" y="31"/>
                      </a:cubicBezTo>
                      <a:cubicBezTo>
                        <a:pt x="8" y="31"/>
                        <a:pt x="8" y="31"/>
                        <a:pt x="8" y="31"/>
                      </a:cubicBezTo>
                      <a:cubicBezTo>
                        <a:pt x="8" y="31"/>
                        <a:pt x="9" y="31"/>
                        <a:pt x="9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1"/>
                        <a:pt x="9" y="31"/>
                        <a:pt x="9" y="31"/>
                      </a:cubicBezTo>
                      <a:cubicBezTo>
                        <a:pt x="10" y="30"/>
                        <a:pt x="10" y="30"/>
                        <a:pt x="11" y="29"/>
                      </a:cubicBezTo>
                      <a:cubicBezTo>
                        <a:pt x="10" y="30"/>
                        <a:pt x="10" y="31"/>
                        <a:pt x="10" y="31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11" y="30"/>
                        <a:pt x="11" y="29"/>
                        <a:pt x="12" y="28"/>
                      </a:cubicBezTo>
                      <a:cubicBezTo>
                        <a:pt x="14" y="27"/>
                        <a:pt x="15" y="25"/>
                        <a:pt x="16" y="23"/>
                      </a:cubicBezTo>
                      <a:cubicBezTo>
                        <a:pt x="16" y="24"/>
                        <a:pt x="15" y="24"/>
                        <a:pt x="15" y="25"/>
                      </a:cubicBezTo>
                      <a:cubicBezTo>
                        <a:pt x="14" y="26"/>
                        <a:pt x="14" y="27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5" y="28"/>
                        <a:pt x="15" y="28"/>
                      </a:cubicBezTo>
                      <a:cubicBezTo>
                        <a:pt x="14" y="29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4" y="30"/>
                        <a:pt x="15" y="28"/>
                        <a:pt x="15" y="27"/>
                      </a:cubicBezTo>
                      <a:cubicBezTo>
                        <a:pt x="16" y="27"/>
                        <a:pt x="16" y="26"/>
                        <a:pt x="17" y="26"/>
                      </a:cubicBezTo>
                      <a:cubicBezTo>
                        <a:pt x="16" y="27"/>
                        <a:pt x="15" y="29"/>
                        <a:pt x="15" y="30"/>
                      </a:cubicBezTo>
                      <a:cubicBezTo>
                        <a:pt x="15" y="31"/>
                        <a:pt x="15" y="31"/>
                        <a:pt x="14" y="31"/>
                      </a:cubicBezTo>
                      <a:cubicBezTo>
                        <a:pt x="14" y="31"/>
                        <a:pt x="15" y="31"/>
                        <a:pt x="15" y="31"/>
                      </a:cubicBezTo>
                      <a:cubicBezTo>
                        <a:pt x="15" y="31"/>
                        <a:pt x="15" y="31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6" y="28"/>
                        <a:pt x="17" y="26"/>
                        <a:pt x="18" y="24"/>
                      </a:cubicBezTo>
                      <a:cubicBezTo>
                        <a:pt x="19" y="24"/>
                        <a:pt x="19" y="24"/>
                        <a:pt x="19" y="23"/>
                      </a:cubicBezTo>
                      <a:cubicBezTo>
                        <a:pt x="19" y="23"/>
                        <a:pt x="20" y="22"/>
                        <a:pt x="20" y="21"/>
                      </a:cubicBezTo>
                      <a:cubicBezTo>
                        <a:pt x="19" y="24"/>
                        <a:pt x="17" y="27"/>
                        <a:pt x="16" y="30"/>
                      </a:cubicBezTo>
                      <a:cubicBezTo>
                        <a:pt x="16" y="30"/>
                        <a:pt x="16" y="31"/>
                        <a:pt x="16" y="30"/>
                      </a:cubicBezTo>
                      <a:cubicBezTo>
                        <a:pt x="17" y="29"/>
                        <a:pt x="18" y="27"/>
                        <a:pt x="19" y="26"/>
                      </a:cubicBezTo>
                      <a:cubicBezTo>
                        <a:pt x="20" y="24"/>
                        <a:pt x="21" y="22"/>
                        <a:pt x="21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20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3" y="18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23" y="17"/>
                        <a:pt x="23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5"/>
                        <a:pt x="26" y="14"/>
                      </a:cubicBezTo>
                      <a:cubicBezTo>
                        <a:pt x="26" y="15"/>
                        <a:pt x="26" y="16"/>
                        <a:pt x="25" y="18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25" y="18"/>
                        <a:pt x="24" y="19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1"/>
                        <a:pt x="23" y="21"/>
                        <a:pt x="23" y="22"/>
                      </a:cubicBezTo>
                      <a:cubicBezTo>
                        <a:pt x="21" y="24"/>
                        <a:pt x="20" y="27"/>
                        <a:pt x="19" y="29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20" y="27"/>
                        <a:pt x="21" y="25"/>
                        <a:pt x="23" y="22"/>
                      </a:cubicBezTo>
                      <a:cubicBezTo>
                        <a:pt x="23" y="21"/>
                        <a:pt x="24" y="20"/>
                        <a:pt x="24" y="19"/>
                      </a:cubicBezTo>
                      <a:cubicBezTo>
                        <a:pt x="26" y="17"/>
                        <a:pt x="27" y="16"/>
                        <a:pt x="29" y="14"/>
                      </a:cubicBezTo>
                      <a:cubicBezTo>
                        <a:pt x="28" y="15"/>
                        <a:pt x="28" y="16"/>
                        <a:pt x="28" y="17"/>
                      </a:cubicBezTo>
                      <a:cubicBezTo>
                        <a:pt x="25" y="20"/>
                        <a:pt x="22" y="25"/>
                        <a:pt x="21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2" y="27"/>
                        <a:pt x="24" y="24"/>
                        <a:pt x="25" y="21"/>
                      </a:cubicBezTo>
                      <a:cubicBezTo>
                        <a:pt x="26" y="20"/>
                        <a:pt x="27" y="18"/>
                        <a:pt x="28" y="17"/>
                      </a:cubicBezTo>
                      <a:cubicBezTo>
                        <a:pt x="28" y="16"/>
                        <a:pt x="29" y="16"/>
                        <a:pt x="29" y="15"/>
                      </a:cubicBezTo>
                      <a:cubicBezTo>
                        <a:pt x="29" y="16"/>
                        <a:pt x="28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8"/>
                        <a:pt x="28" y="18"/>
                        <a:pt x="27" y="18"/>
                      </a:cubicBezTo>
                      <a:cubicBezTo>
                        <a:pt x="27" y="20"/>
                        <a:pt x="26" y="21"/>
                        <a:pt x="25" y="22"/>
                      </a:cubicBezTo>
                      <a:cubicBezTo>
                        <a:pt x="24" y="23"/>
                        <a:pt x="24" y="24"/>
                        <a:pt x="23" y="26"/>
                      </a:cubicBezTo>
                      <a:cubicBezTo>
                        <a:pt x="22" y="27"/>
                        <a:pt x="22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24" y="26"/>
                        <a:pt x="26" y="22"/>
                        <a:pt x="28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7"/>
                        <a:pt x="30" y="16"/>
                        <a:pt x="31" y="15"/>
                      </a:cubicBezTo>
                      <a:cubicBezTo>
                        <a:pt x="31" y="16"/>
                        <a:pt x="30" y="17"/>
                        <a:pt x="30" y="18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7" y="23"/>
                        <a:pt x="25" y="25"/>
                        <a:pt x="24" y="2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6" y="26"/>
                        <a:pt x="27" y="23"/>
                        <a:pt x="29" y="20"/>
                      </a:cubicBezTo>
                      <a:cubicBezTo>
                        <a:pt x="30" y="19"/>
                        <a:pt x="31" y="18"/>
                        <a:pt x="31" y="17"/>
                      </a:cubicBezTo>
                      <a:cubicBezTo>
                        <a:pt x="31" y="18"/>
                        <a:pt x="30" y="20"/>
                        <a:pt x="30" y="21"/>
                      </a:cubicBezTo>
                      <a:cubicBezTo>
                        <a:pt x="30" y="21"/>
                        <a:pt x="29" y="22"/>
                        <a:pt x="29" y="22"/>
                      </a:cubicBezTo>
                      <a:cubicBezTo>
                        <a:pt x="28" y="24"/>
                        <a:pt x="27" y="26"/>
                        <a:pt x="26" y="28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27" y="26"/>
                        <a:pt x="28" y="24"/>
                        <a:pt x="29" y="22"/>
                      </a:cubicBezTo>
                      <a:cubicBezTo>
                        <a:pt x="30" y="22"/>
                        <a:pt x="30" y="21"/>
                        <a:pt x="30" y="21"/>
                      </a:cubicBezTo>
                      <a:cubicBezTo>
                        <a:pt x="31" y="20"/>
                        <a:pt x="31" y="19"/>
                        <a:pt x="32" y="19"/>
                      </a:cubicBezTo>
                      <a:cubicBezTo>
                        <a:pt x="32" y="19"/>
                        <a:pt x="32" y="19"/>
                        <a:pt x="32" y="19"/>
                      </a:cubicBezTo>
                      <a:cubicBezTo>
                        <a:pt x="32" y="18"/>
                        <a:pt x="32" y="18"/>
                        <a:pt x="33" y="18"/>
                      </a:cubicBezTo>
                      <a:cubicBezTo>
                        <a:pt x="32" y="20"/>
                        <a:pt x="31" y="22"/>
                        <a:pt x="30" y="24"/>
                      </a:cubicBezTo>
                      <a:cubicBezTo>
                        <a:pt x="29" y="25"/>
                        <a:pt x="28" y="27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7"/>
                        <a:pt x="30" y="25"/>
                        <a:pt x="30" y="24"/>
                      </a:cubicBezTo>
                      <a:cubicBezTo>
                        <a:pt x="31" y="23"/>
                        <a:pt x="32" y="22"/>
                        <a:pt x="32" y="21"/>
                      </a:cubicBezTo>
                      <a:cubicBezTo>
                        <a:pt x="33" y="21"/>
                        <a:pt x="33" y="20"/>
                        <a:pt x="33" y="20"/>
                      </a:cubicBezTo>
                      <a:cubicBezTo>
                        <a:pt x="33" y="21"/>
                        <a:pt x="32" y="23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ubicBezTo>
                        <a:pt x="31" y="25"/>
                        <a:pt x="30" y="26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1" y="27"/>
                        <a:pt x="31" y="26"/>
                        <a:pt x="32" y="24"/>
                      </a:cubicBezTo>
                      <a:cubicBezTo>
                        <a:pt x="32" y="24"/>
                        <a:pt x="33" y="23"/>
                        <a:pt x="34" y="22"/>
                      </a:cubicBezTo>
                      <a:cubicBezTo>
                        <a:pt x="34" y="22"/>
                        <a:pt x="34" y="22"/>
                        <a:pt x="34" y="21"/>
                      </a:cubicBezTo>
                      <a:cubicBezTo>
                        <a:pt x="34" y="22"/>
                        <a:pt x="34" y="22"/>
                        <a:pt x="33" y="23"/>
                      </a:cubicBezTo>
                      <a:cubicBezTo>
                        <a:pt x="33" y="24"/>
                        <a:pt x="32" y="26"/>
                        <a:pt x="31" y="27"/>
                      </a:cubicBezTo>
                      <a:cubicBezTo>
                        <a:pt x="31" y="26"/>
                        <a:pt x="32" y="26"/>
                        <a:pt x="32" y="26"/>
                      </a:cubicBez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31" y="26"/>
                        <a:pt x="31" y="27"/>
                        <a:pt x="31" y="27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31" y="26"/>
                        <a:pt x="32" y="25"/>
                        <a:pt x="33" y="24"/>
                      </a:cubicBezTo>
                      <a:cubicBezTo>
                        <a:pt x="33" y="23"/>
                        <a:pt x="34" y="22"/>
                        <a:pt x="34" y="21"/>
                      </a:cubicBezTo>
                      <a:cubicBezTo>
                        <a:pt x="34" y="21"/>
                        <a:pt x="34" y="21"/>
                        <a:pt x="34" y="21"/>
                      </a:cubicBezTo>
                      <a:cubicBezTo>
                        <a:pt x="33" y="22"/>
                        <a:pt x="33" y="23"/>
                        <a:pt x="32" y="24"/>
                      </a:cubicBezTo>
                      <a:cubicBezTo>
                        <a:pt x="33" y="22"/>
                        <a:pt x="33" y="21"/>
                        <a:pt x="33" y="20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2" y="21"/>
                        <a:pt x="31" y="22"/>
                        <a:pt x="31" y="23"/>
                      </a:cubicBezTo>
                      <a:cubicBezTo>
                        <a:pt x="31" y="21"/>
                        <a:pt x="32" y="19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2" y="18"/>
                        <a:pt x="31" y="19"/>
                        <a:pt x="30" y="21"/>
                      </a:cubicBezTo>
                      <a:cubicBezTo>
                        <a:pt x="31" y="19"/>
                        <a:pt x="31" y="18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8"/>
                        <a:pt x="30" y="19"/>
                        <a:pt x="29" y="20"/>
                      </a:cubicBezTo>
                      <a:cubicBezTo>
                        <a:pt x="30" y="18"/>
                        <a:pt x="31" y="16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0" y="16"/>
                        <a:pt x="29" y="17"/>
                        <a:pt x="28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8" y="17"/>
                        <a:pt x="29" y="16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8" y="16"/>
                        <a:pt x="28" y="16"/>
                      </a:cubicBezTo>
                      <a:cubicBezTo>
                        <a:pt x="28" y="15"/>
                        <a:pt x="29" y="14"/>
                        <a:pt x="29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8" y="15"/>
                        <a:pt x="26" y="17"/>
                        <a:pt x="25" y="19"/>
                      </a:cubicBezTo>
                      <a:cubicBezTo>
                        <a:pt x="25" y="17"/>
                        <a:pt x="26" y="16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5" y="15"/>
                        <a:pt x="24" y="16"/>
                        <a:pt x="23" y="17"/>
                      </a:cubicBezTo>
                      <a:cubicBezTo>
                        <a:pt x="23" y="17"/>
                        <a:pt x="24" y="16"/>
                        <a:pt x="24" y="16"/>
                      </a:cubicBezTo>
                      <a:cubicBezTo>
                        <a:pt x="25" y="15"/>
                        <a:pt x="25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4" y="12"/>
                        <a:pt x="24" y="13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3" y="14"/>
                        <a:pt x="22" y="15"/>
                        <a:pt x="22" y="15"/>
                      </a:cubicBezTo>
                      <a:cubicBezTo>
                        <a:pt x="22" y="14"/>
                        <a:pt x="22" y="14"/>
                        <a:pt x="22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3"/>
                        <a:pt x="21" y="14"/>
                        <a:pt x="20" y="15"/>
                      </a:cubicBezTo>
                      <a:cubicBezTo>
                        <a:pt x="20" y="14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8" y="14"/>
                      </a:cubicBezTo>
                      <a:cubicBezTo>
                        <a:pt x="18" y="15"/>
                        <a:pt x="17" y="16"/>
                        <a:pt x="17" y="17"/>
                      </a:cubicBezTo>
                      <a:cubicBezTo>
                        <a:pt x="17" y="16"/>
                        <a:pt x="17" y="15"/>
                        <a:pt x="18" y="15"/>
                      </a:cubicBezTo>
                      <a:cubicBezTo>
                        <a:pt x="18" y="14"/>
                        <a:pt x="18" y="13"/>
                        <a:pt x="18" y="12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3"/>
                        <a:pt x="16" y="14"/>
                        <a:pt x="16" y="15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6" y="12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4" y="12"/>
                        <a:pt x="14" y="13"/>
                      </a:cubicBezTo>
                      <a:cubicBezTo>
                        <a:pt x="14" y="12"/>
                        <a:pt x="15" y="10"/>
                        <a:pt x="15" y="9"/>
                      </a:cubicBezTo>
                      <a:cubicBezTo>
                        <a:pt x="15" y="9"/>
                        <a:pt x="14" y="9"/>
                        <a:pt x="14" y="9"/>
                      </a:cubicBezTo>
                      <a:cubicBezTo>
                        <a:pt x="13" y="10"/>
                        <a:pt x="12" y="12"/>
                        <a:pt x="11" y="13"/>
                      </a:cubicBezTo>
                      <a:cubicBezTo>
                        <a:pt x="12" y="12"/>
                        <a:pt x="12" y="10"/>
                        <a:pt x="12" y="9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10" y="11"/>
                        <a:pt x="10" y="12"/>
                        <a:pt x="9" y="12"/>
                      </a:cubicBezTo>
                      <a:cubicBezTo>
                        <a:pt x="10" y="12"/>
                        <a:pt x="10" y="11"/>
                        <a:pt x="10" y="11"/>
                      </a:cubicBezTo>
                      <a:cubicBezTo>
                        <a:pt x="10" y="10"/>
                        <a:pt x="10" y="9"/>
                        <a:pt x="10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9"/>
                        <a:pt x="10" y="9"/>
                        <a:pt x="9" y="9"/>
                      </a:cubicBezTo>
                      <a:cubicBezTo>
                        <a:pt x="10" y="8"/>
                        <a:pt x="11" y="7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3"/>
                        <a:pt x="13" y="1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/>
                </a:p>
              </p:txBody>
            </p:sp>
          </p:grpSp>
        </p:grpSp>
      </p:grpSp>
      <p:grpSp>
        <p:nvGrpSpPr>
          <p:cNvPr id="39" name="组合 38"/>
          <p:cNvGrpSpPr/>
          <p:nvPr/>
        </p:nvGrpSpPr>
        <p:grpSpPr>
          <a:xfrm>
            <a:off x="2261430" y="4748037"/>
            <a:ext cx="8855452" cy="969679"/>
            <a:chOff x="1216025" y="2955926"/>
            <a:chExt cx="1971675" cy="215900"/>
          </a:xfrm>
        </p:grpSpPr>
        <p:sp>
          <p:nvSpPr>
            <p:cNvPr id="44" name="Line 502"/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5" name="Freeform 503"/>
            <p:cNvSpPr>
              <a:spLocks/>
            </p:cNvSpPr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928896" y="5571707"/>
            <a:ext cx="378296" cy="590672"/>
            <a:chOff x="3141663" y="3136901"/>
            <a:chExt cx="90488" cy="141288"/>
          </a:xfrm>
        </p:grpSpPr>
        <p:sp>
          <p:nvSpPr>
            <p:cNvPr id="41" name="Freeform 504"/>
            <p:cNvSpPr>
              <a:spLocks/>
            </p:cNvSpPr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2" name="Freeform 505"/>
            <p:cNvSpPr>
              <a:spLocks/>
            </p:cNvSpPr>
            <p:nvPr/>
          </p:nvSpPr>
          <p:spPr bwMode="auto">
            <a:xfrm>
              <a:off x="3148013" y="3144840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E440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3" name="Freeform 506"/>
            <p:cNvSpPr>
              <a:spLocks/>
            </p:cNvSpPr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48" name="TextBox 547"/>
          <p:cNvSpPr txBox="1"/>
          <p:nvPr/>
        </p:nvSpPr>
        <p:spPr>
          <a:xfrm>
            <a:off x="5132750" y="3616895"/>
            <a:ext cx="3568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课程名称：中间件实现技术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指导老师：胡鹤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       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：马晓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       号：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2019104253</a:t>
            </a:r>
          </a:p>
        </p:txBody>
      </p:sp>
      <p:sp>
        <p:nvSpPr>
          <p:cNvPr id="543" name="Text Box 20"/>
          <p:cNvSpPr txBox="1">
            <a:spLocks noChangeArrowheads="1"/>
          </p:cNvSpPr>
          <p:nvPr/>
        </p:nvSpPr>
        <p:spPr bwMode="auto">
          <a:xfrm>
            <a:off x="227586" y="5954119"/>
            <a:ext cx="18261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组名：三原色小组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465" y="175709"/>
            <a:ext cx="2252989" cy="1658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3229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代码实现</a:t>
            </a:r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.3</a:t>
            </a: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3333" y="155254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该系统通过用户访问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 POST /login 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来实现登陆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用户登陆的信息在本地的存储如下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  <p:pic>
        <p:nvPicPr>
          <p:cNvPr id="10" name="图片 9" descr="C:\Users\ADMINI~1\AppData\Local\Temp\1604130604(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19" y="2643803"/>
            <a:ext cx="5964800" cy="368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:\Users\ADMINI~1\AppData\Local\Temp\1604131748(1)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42283" y="3261851"/>
            <a:ext cx="6949717" cy="240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86902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613140" y="857405"/>
            <a:ext cx="4856601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sz="3600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中间件</a:t>
            </a:r>
            <a:r>
              <a:rPr lang="en-US" altLang="zh-CN" sz="3600" b="1" dirty="0" err="1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sqlalchemy</a:t>
            </a:r>
            <a:endParaRPr lang="zh-CN" altLang="en-US" sz="36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endParaRPr lang="en-US" altLang="zh-CN" sz="3733" b="1" dirty="0" smtClean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133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937156" y="2830110"/>
            <a:ext cx="2347275" cy="2112437"/>
            <a:chOff x="733487" y="2210916"/>
            <a:chExt cx="1760456" cy="1584328"/>
          </a:xfrm>
        </p:grpSpPr>
        <p:grpSp>
          <p:nvGrpSpPr>
            <p:cNvPr id="3" name="Group 1"/>
            <p:cNvGrpSpPr/>
            <p:nvPr/>
          </p:nvGrpSpPr>
          <p:grpSpPr>
            <a:xfrm>
              <a:off x="733487" y="2210916"/>
              <a:ext cx="1760456" cy="1584328"/>
              <a:chOff x="733487" y="2210916"/>
              <a:chExt cx="1760456" cy="158432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127291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4" name="TextBox 48"/>
              <p:cNvSpPr txBox="1"/>
              <p:nvPr/>
            </p:nvSpPr>
            <p:spPr>
              <a:xfrm>
                <a:off x="733487" y="3356710"/>
                <a:ext cx="1760456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架构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1378147" y="2560500"/>
              <a:ext cx="471136" cy="273682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7752850" y="2850671"/>
            <a:ext cx="2117153" cy="2035556"/>
            <a:chOff x="2833149" y="2210916"/>
            <a:chExt cx="1587865" cy="1526667"/>
          </a:xfrm>
        </p:grpSpPr>
        <p:grpSp>
          <p:nvGrpSpPr>
            <p:cNvPr id="5" name="Group 2"/>
            <p:cNvGrpSpPr/>
            <p:nvPr/>
          </p:nvGrpSpPr>
          <p:grpSpPr>
            <a:xfrm>
              <a:off x="2833149" y="2210916"/>
              <a:ext cx="1587865" cy="1526667"/>
              <a:chOff x="2833149" y="2210916"/>
              <a:chExt cx="1587865" cy="152666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3128246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TextBox 49"/>
              <p:cNvSpPr txBox="1"/>
              <p:nvPr/>
            </p:nvSpPr>
            <p:spPr>
              <a:xfrm>
                <a:off x="2833149" y="3356710"/>
                <a:ext cx="1587865" cy="38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代码实现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9" name="Freeform 9"/>
            <p:cNvSpPr>
              <a:spLocks noEditPoints="1"/>
            </p:cNvSpPr>
            <p:nvPr/>
          </p:nvSpPr>
          <p:spPr bwMode="auto">
            <a:xfrm>
              <a:off x="3440568" y="2485721"/>
              <a:ext cx="373027" cy="423240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2351585" y="2850671"/>
            <a:ext cx="2117153" cy="2112437"/>
            <a:chOff x="4821693" y="2210916"/>
            <a:chExt cx="1587865" cy="1584328"/>
          </a:xfrm>
        </p:grpSpPr>
        <p:grpSp>
          <p:nvGrpSpPr>
            <p:cNvPr id="7" name="Group 3"/>
            <p:cNvGrpSpPr/>
            <p:nvPr/>
          </p:nvGrpSpPr>
          <p:grpSpPr>
            <a:xfrm>
              <a:off x="4821693" y="2210916"/>
              <a:ext cx="1587865" cy="1584328"/>
              <a:chOff x="4821693" y="2210916"/>
              <a:chExt cx="1587865" cy="158432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129200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7" name="TextBox 52"/>
              <p:cNvSpPr txBox="1"/>
              <p:nvPr/>
            </p:nvSpPr>
            <p:spPr>
              <a:xfrm>
                <a:off x="4821693" y="3356710"/>
                <a:ext cx="1587865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定义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5430080" y="2502780"/>
              <a:ext cx="371092" cy="397758"/>
            </a:xfrm>
            <a:custGeom>
              <a:avLst/>
              <a:gdLst>
                <a:gd name="T0" fmla="*/ 255 w 674"/>
                <a:gd name="T1" fmla="*/ 448 h 720"/>
                <a:gd name="T2" fmla="*/ 243 w 674"/>
                <a:gd name="T3" fmla="*/ 407 h 720"/>
                <a:gd name="T4" fmla="*/ 295 w 674"/>
                <a:gd name="T5" fmla="*/ 196 h 720"/>
                <a:gd name="T6" fmla="*/ 350 w 674"/>
                <a:gd name="T7" fmla="*/ 367 h 720"/>
                <a:gd name="T8" fmla="*/ 418 w 674"/>
                <a:gd name="T9" fmla="*/ 169 h 720"/>
                <a:gd name="T10" fmla="*/ 267 w 674"/>
                <a:gd name="T11" fmla="*/ 336 h 720"/>
                <a:gd name="T12" fmla="*/ 254 w 674"/>
                <a:gd name="T13" fmla="*/ 358 h 720"/>
                <a:gd name="T14" fmla="*/ 346 w 674"/>
                <a:gd name="T15" fmla="*/ 412 h 720"/>
                <a:gd name="T16" fmla="*/ 445 w 674"/>
                <a:gd name="T17" fmla="*/ 144 h 720"/>
                <a:gd name="T18" fmla="*/ 449 w 674"/>
                <a:gd name="T19" fmla="*/ 91 h 720"/>
                <a:gd name="T20" fmla="*/ 445 w 674"/>
                <a:gd name="T21" fmla="*/ 144 h 720"/>
                <a:gd name="T22" fmla="*/ 526 w 674"/>
                <a:gd name="T23" fmla="*/ 170 h 720"/>
                <a:gd name="T24" fmla="*/ 474 w 674"/>
                <a:gd name="T25" fmla="*/ 174 h 720"/>
                <a:gd name="T26" fmla="*/ 385 w 674"/>
                <a:gd name="T27" fmla="*/ 121 h 720"/>
                <a:gd name="T28" fmla="*/ 363 w 674"/>
                <a:gd name="T29" fmla="*/ 73 h 720"/>
                <a:gd name="T30" fmla="*/ 385 w 674"/>
                <a:gd name="T31" fmla="*/ 121 h 720"/>
                <a:gd name="T32" fmla="*/ 298 w 674"/>
                <a:gd name="T33" fmla="*/ 90 h 720"/>
                <a:gd name="T34" fmla="*/ 302 w 674"/>
                <a:gd name="T35" fmla="*/ 142 h 720"/>
                <a:gd name="T36" fmla="*/ 496 w 674"/>
                <a:gd name="T37" fmla="*/ 257 h 720"/>
                <a:gd name="T38" fmla="*/ 543 w 674"/>
                <a:gd name="T39" fmla="*/ 235 h 720"/>
                <a:gd name="T40" fmla="*/ 496 w 674"/>
                <a:gd name="T41" fmla="*/ 257 h 720"/>
                <a:gd name="T42" fmla="*/ 248 w 674"/>
                <a:gd name="T43" fmla="*/ 368 h 720"/>
                <a:gd name="T44" fmla="*/ 235 w 674"/>
                <a:gd name="T45" fmla="*/ 391 h 720"/>
                <a:gd name="T46" fmla="*/ 328 w 674"/>
                <a:gd name="T47" fmla="*/ 445 h 720"/>
                <a:gd name="T48" fmla="*/ 246 w 674"/>
                <a:gd name="T49" fmla="*/ 720 h 720"/>
                <a:gd name="T50" fmla="*/ 263 w 674"/>
                <a:gd name="T51" fmla="*/ 42 h 720"/>
                <a:gd name="T52" fmla="*/ 642 w 674"/>
                <a:gd name="T53" fmla="*/ 204 h 720"/>
                <a:gd name="T54" fmla="*/ 648 w 674"/>
                <a:gd name="T55" fmla="*/ 313 h 720"/>
                <a:gd name="T56" fmla="*/ 667 w 674"/>
                <a:gd name="T57" fmla="*/ 450 h 720"/>
                <a:gd name="T58" fmla="*/ 643 w 674"/>
                <a:gd name="T59" fmla="*/ 566 h 720"/>
                <a:gd name="T60" fmla="*/ 504 w 674"/>
                <a:gd name="T61" fmla="*/ 598 h 720"/>
                <a:gd name="T62" fmla="*/ 246 w 674"/>
                <a:gd name="T6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720">
                  <a:moveTo>
                    <a:pt x="243" y="407"/>
                  </a:moveTo>
                  <a:cubicBezTo>
                    <a:pt x="236" y="421"/>
                    <a:pt x="241" y="439"/>
                    <a:pt x="255" y="448"/>
                  </a:cubicBezTo>
                  <a:cubicBezTo>
                    <a:pt x="267" y="455"/>
                    <a:pt x="282" y="453"/>
                    <a:pt x="292" y="444"/>
                  </a:cubicBezTo>
                  <a:lnTo>
                    <a:pt x="243" y="407"/>
                  </a:lnTo>
                  <a:close/>
                  <a:moveTo>
                    <a:pt x="418" y="169"/>
                  </a:moveTo>
                  <a:cubicBezTo>
                    <a:pt x="373" y="143"/>
                    <a:pt x="318" y="155"/>
                    <a:pt x="295" y="196"/>
                  </a:cubicBezTo>
                  <a:cubicBezTo>
                    <a:pt x="270" y="238"/>
                    <a:pt x="302" y="284"/>
                    <a:pt x="280" y="327"/>
                  </a:cubicBezTo>
                  <a:lnTo>
                    <a:pt x="350" y="367"/>
                  </a:lnTo>
                  <a:cubicBezTo>
                    <a:pt x="376" y="327"/>
                    <a:pt x="432" y="331"/>
                    <a:pt x="456" y="289"/>
                  </a:cubicBezTo>
                  <a:cubicBezTo>
                    <a:pt x="480" y="249"/>
                    <a:pt x="462" y="195"/>
                    <a:pt x="418" y="169"/>
                  </a:cubicBezTo>
                  <a:close/>
                  <a:moveTo>
                    <a:pt x="342" y="393"/>
                  </a:moveTo>
                  <a:lnTo>
                    <a:pt x="267" y="336"/>
                  </a:lnTo>
                  <a:cubicBezTo>
                    <a:pt x="261" y="331"/>
                    <a:pt x="253" y="333"/>
                    <a:pt x="250" y="339"/>
                  </a:cubicBezTo>
                  <a:cubicBezTo>
                    <a:pt x="246" y="345"/>
                    <a:pt x="248" y="354"/>
                    <a:pt x="254" y="358"/>
                  </a:cubicBezTo>
                  <a:lnTo>
                    <a:pt x="329" y="416"/>
                  </a:lnTo>
                  <a:cubicBezTo>
                    <a:pt x="335" y="420"/>
                    <a:pt x="343" y="418"/>
                    <a:pt x="346" y="412"/>
                  </a:cubicBezTo>
                  <a:cubicBezTo>
                    <a:pt x="350" y="406"/>
                    <a:pt x="348" y="397"/>
                    <a:pt x="342" y="393"/>
                  </a:cubicBezTo>
                  <a:close/>
                  <a:moveTo>
                    <a:pt x="445" y="144"/>
                  </a:moveTo>
                  <a:lnTo>
                    <a:pt x="468" y="102"/>
                  </a:lnTo>
                  <a:lnTo>
                    <a:pt x="449" y="91"/>
                  </a:lnTo>
                  <a:lnTo>
                    <a:pt x="426" y="133"/>
                  </a:lnTo>
                  <a:lnTo>
                    <a:pt x="445" y="144"/>
                  </a:lnTo>
                  <a:close/>
                  <a:moveTo>
                    <a:pt x="485" y="193"/>
                  </a:moveTo>
                  <a:lnTo>
                    <a:pt x="526" y="170"/>
                  </a:lnTo>
                  <a:lnTo>
                    <a:pt x="515" y="150"/>
                  </a:lnTo>
                  <a:lnTo>
                    <a:pt x="474" y="174"/>
                  </a:lnTo>
                  <a:lnTo>
                    <a:pt x="485" y="193"/>
                  </a:lnTo>
                  <a:close/>
                  <a:moveTo>
                    <a:pt x="385" y="121"/>
                  </a:moveTo>
                  <a:lnTo>
                    <a:pt x="385" y="73"/>
                  </a:lnTo>
                  <a:lnTo>
                    <a:pt x="363" y="73"/>
                  </a:lnTo>
                  <a:lnTo>
                    <a:pt x="363" y="121"/>
                  </a:lnTo>
                  <a:lnTo>
                    <a:pt x="385" y="121"/>
                  </a:lnTo>
                  <a:close/>
                  <a:moveTo>
                    <a:pt x="321" y="131"/>
                  </a:moveTo>
                  <a:lnTo>
                    <a:pt x="298" y="90"/>
                  </a:lnTo>
                  <a:lnTo>
                    <a:pt x="278" y="101"/>
                  </a:lnTo>
                  <a:lnTo>
                    <a:pt x="302" y="142"/>
                  </a:lnTo>
                  <a:lnTo>
                    <a:pt x="321" y="131"/>
                  </a:lnTo>
                  <a:close/>
                  <a:moveTo>
                    <a:pt x="496" y="257"/>
                  </a:moveTo>
                  <a:lnTo>
                    <a:pt x="543" y="257"/>
                  </a:lnTo>
                  <a:lnTo>
                    <a:pt x="543" y="235"/>
                  </a:lnTo>
                  <a:lnTo>
                    <a:pt x="496" y="235"/>
                  </a:lnTo>
                  <a:lnTo>
                    <a:pt x="496" y="257"/>
                  </a:lnTo>
                  <a:close/>
                  <a:moveTo>
                    <a:pt x="324" y="426"/>
                  </a:moveTo>
                  <a:lnTo>
                    <a:pt x="248" y="368"/>
                  </a:lnTo>
                  <a:cubicBezTo>
                    <a:pt x="242" y="364"/>
                    <a:pt x="235" y="365"/>
                    <a:pt x="231" y="372"/>
                  </a:cubicBezTo>
                  <a:cubicBezTo>
                    <a:pt x="227" y="378"/>
                    <a:pt x="229" y="386"/>
                    <a:pt x="235" y="391"/>
                  </a:cubicBezTo>
                  <a:lnTo>
                    <a:pt x="311" y="448"/>
                  </a:lnTo>
                  <a:cubicBezTo>
                    <a:pt x="316" y="453"/>
                    <a:pt x="324" y="451"/>
                    <a:pt x="328" y="445"/>
                  </a:cubicBezTo>
                  <a:cubicBezTo>
                    <a:pt x="331" y="439"/>
                    <a:pt x="329" y="430"/>
                    <a:pt x="324" y="426"/>
                  </a:cubicBezTo>
                  <a:close/>
                  <a:moveTo>
                    <a:pt x="246" y="720"/>
                  </a:moveTo>
                  <a:cubicBezTo>
                    <a:pt x="254" y="663"/>
                    <a:pt x="254" y="603"/>
                    <a:pt x="239" y="550"/>
                  </a:cubicBezTo>
                  <a:cubicBezTo>
                    <a:pt x="0" y="415"/>
                    <a:pt x="62" y="105"/>
                    <a:pt x="263" y="42"/>
                  </a:cubicBezTo>
                  <a:cubicBezTo>
                    <a:pt x="369" y="0"/>
                    <a:pt x="513" y="25"/>
                    <a:pt x="606" y="119"/>
                  </a:cubicBezTo>
                  <a:cubicBezTo>
                    <a:pt x="674" y="187"/>
                    <a:pt x="642" y="204"/>
                    <a:pt x="642" y="204"/>
                  </a:cubicBezTo>
                  <a:lnTo>
                    <a:pt x="627" y="213"/>
                  </a:lnTo>
                  <a:cubicBezTo>
                    <a:pt x="635" y="245"/>
                    <a:pt x="650" y="305"/>
                    <a:pt x="648" y="313"/>
                  </a:cubicBezTo>
                  <a:cubicBezTo>
                    <a:pt x="645" y="324"/>
                    <a:pt x="633" y="336"/>
                    <a:pt x="633" y="336"/>
                  </a:cubicBezTo>
                  <a:lnTo>
                    <a:pt x="667" y="450"/>
                  </a:lnTo>
                  <a:lnTo>
                    <a:pt x="636" y="462"/>
                  </a:lnTo>
                  <a:cubicBezTo>
                    <a:pt x="643" y="499"/>
                    <a:pt x="647" y="530"/>
                    <a:pt x="643" y="566"/>
                  </a:cubicBezTo>
                  <a:cubicBezTo>
                    <a:pt x="643" y="572"/>
                    <a:pt x="622" y="590"/>
                    <a:pt x="606" y="591"/>
                  </a:cubicBezTo>
                  <a:lnTo>
                    <a:pt x="504" y="598"/>
                  </a:lnTo>
                  <a:lnTo>
                    <a:pt x="510" y="720"/>
                  </a:lnTo>
                  <a:lnTo>
                    <a:pt x="246" y="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10" name="组合 10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298100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定义</a:t>
            </a:r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371" y="1988841"/>
            <a:ext cx="10972800" cy="45245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SQLAlchemy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Python 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中一个通过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ORM 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操作数据库的框架。他的作用就是能将数据库里面的实体类数据表映射成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里面的实体类，与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框架各有优缺点。</a:t>
            </a:r>
          </a:p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：一般指对象关系映射。</a:t>
            </a:r>
          </a:p>
          <a:p>
            <a:pPr>
              <a:buNone/>
            </a:pPr>
            <a:endParaRPr lang="en-US" sz="2133" dirty="0"/>
          </a:p>
        </p:txBody>
      </p:sp>
      <p:sp>
        <p:nvSpPr>
          <p:cNvPr id="7" name="TextBox 6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.1</a:t>
            </a: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67402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架构</a:t>
            </a:r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616" y="1457899"/>
            <a:ext cx="10972800" cy="45245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Schema/Types 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定义了类到表之间的映射框架（规则）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SQL Expression Language 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封装好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SQL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语句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Engine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是操作者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Connection Pooling 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是连接池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Dialect 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根据用户的配置，调用不同的数据库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API(Oracle,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postgresql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并执行对应的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SQL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语句。</a:t>
            </a:r>
            <a:endParaRPr lang="zh-CN" altLang="en-US" sz="2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.2</a:t>
            </a: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9303158" y="27296"/>
            <a:ext cx="2888842" cy="1129231"/>
            <a:chOff x="9303158" y="0"/>
            <a:chExt cx="2888842" cy="112923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  <p:pic>
        <p:nvPicPr>
          <p:cNvPr id="11" name="图片 10" descr="C:\Users\ADMINI~1\AppData\Local\Temp\1604139717(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9567" y="1601023"/>
            <a:ext cx="7263232" cy="494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3995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代码实现</a:t>
            </a:r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.3</a:t>
            </a: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3333" y="155254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增删查改（以查询为例）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数据库内容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5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  <p:pic>
        <p:nvPicPr>
          <p:cNvPr id="10" name="图片 9" descr="C:\Users\ADMINI~1\AppData\Local\Temp\1604145028(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4703" y="2523208"/>
            <a:ext cx="6466819" cy="250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:\Users\ADMINI~1\AppData\Local\Temp\1604145560(1)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5893" y="2427953"/>
            <a:ext cx="5139578" cy="291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C:\Users\ADMINI~1\AppData\Local\Temp\1604145173(1).pn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2132" y="2454376"/>
            <a:ext cx="6242409" cy="295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86902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4612259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感谢观看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4168851" y="533932"/>
            <a:ext cx="3646743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33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0. </a:t>
            </a:r>
            <a:r>
              <a:rPr lang="zh-CN" altLang="en-US" sz="3733" b="1" dirty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目录</a:t>
            </a:r>
            <a:endParaRPr lang="en-US" altLang="zh-CN" sz="3733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133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37156" y="2830111"/>
            <a:ext cx="2347275" cy="2048764"/>
            <a:chOff x="733487" y="2210916"/>
            <a:chExt cx="1760456" cy="1536573"/>
          </a:xfrm>
        </p:grpSpPr>
        <p:grpSp>
          <p:nvGrpSpPr>
            <p:cNvPr id="2" name="Group 1"/>
            <p:cNvGrpSpPr/>
            <p:nvPr/>
          </p:nvGrpSpPr>
          <p:grpSpPr>
            <a:xfrm>
              <a:off x="733487" y="2210916"/>
              <a:ext cx="1760456" cy="1536573"/>
              <a:chOff x="733487" y="2210916"/>
              <a:chExt cx="1760456" cy="1536573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127291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4" name="TextBox 48"/>
              <p:cNvSpPr txBox="1"/>
              <p:nvPr/>
            </p:nvSpPr>
            <p:spPr>
              <a:xfrm>
                <a:off x="733487" y="3356709"/>
                <a:ext cx="1760456" cy="39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中间件</a:t>
                </a:r>
                <a:r>
                  <a:rPr lang="en-US" altLang="zh-CN" sz="2133" dirty="0" err="1" smtClean="0">
                    <a:ln w="6350">
                      <a:noFill/>
                    </a:ln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session</a:t>
                </a:r>
              </a:p>
            </p:txBody>
          </p:sp>
        </p:grpSp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1378147" y="2560500"/>
              <a:ext cx="471136" cy="273682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72630" y="2850672"/>
            <a:ext cx="2630015" cy="2097688"/>
            <a:chOff x="2622983" y="2210916"/>
            <a:chExt cx="1972511" cy="1573265"/>
          </a:xfrm>
        </p:grpSpPr>
        <p:grpSp>
          <p:nvGrpSpPr>
            <p:cNvPr id="3" name="Group 2"/>
            <p:cNvGrpSpPr/>
            <p:nvPr/>
          </p:nvGrpSpPr>
          <p:grpSpPr>
            <a:xfrm>
              <a:off x="2622983" y="2210916"/>
              <a:ext cx="1972511" cy="1573265"/>
              <a:chOff x="2622983" y="2210916"/>
              <a:chExt cx="1972511" cy="1573265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3128246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TextBox 49"/>
              <p:cNvSpPr txBox="1"/>
              <p:nvPr/>
            </p:nvSpPr>
            <p:spPr>
              <a:xfrm>
                <a:off x="2622983" y="3345647"/>
                <a:ext cx="1972511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中间件</a:t>
                </a:r>
                <a:r>
                  <a:rPr lang="en-US" altLang="zh-CN" sz="2133" dirty="0" err="1" smtClean="0">
                    <a:ln w="6350">
                      <a:noFill/>
                    </a:ln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sqlalchemy</a:t>
                </a:r>
                <a:endParaRPr lang="en-US" altLang="zh-CN" sz="2133" dirty="0" smtClean="0">
                  <a:ln w="6350">
                    <a:noFill/>
                  </a:ln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" name="Freeform 9"/>
            <p:cNvSpPr>
              <a:spLocks noEditPoints="1"/>
            </p:cNvSpPr>
            <p:nvPr/>
          </p:nvSpPr>
          <p:spPr bwMode="auto">
            <a:xfrm>
              <a:off x="3440568" y="2485721"/>
              <a:ext cx="373027" cy="423240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1585" y="2850671"/>
            <a:ext cx="2117153" cy="2112437"/>
            <a:chOff x="4821693" y="2210916"/>
            <a:chExt cx="1587865" cy="1584328"/>
          </a:xfrm>
        </p:grpSpPr>
        <p:grpSp>
          <p:nvGrpSpPr>
            <p:cNvPr id="4" name="Group 3"/>
            <p:cNvGrpSpPr/>
            <p:nvPr/>
          </p:nvGrpSpPr>
          <p:grpSpPr>
            <a:xfrm>
              <a:off x="4821693" y="2210916"/>
              <a:ext cx="1587865" cy="1584328"/>
              <a:chOff x="4821693" y="2210916"/>
              <a:chExt cx="1587865" cy="158432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129200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7" name="TextBox 52"/>
              <p:cNvSpPr txBox="1"/>
              <p:nvPr/>
            </p:nvSpPr>
            <p:spPr>
              <a:xfrm>
                <a:off x="4821693" y="3356710"/>
                <a:ext cx="1587865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系统介绍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5430080" y="2502780"/>
              <a:ext cx="371092" cy="397758"/>
            </a:xfrm>
            <a:custGeom>
              <a:avLst/>
              <a:gdLst>
                <a:gd name="T0" fmla="*/ 255 w 674"/>
                <a:gd name="T1" fmla="*/ 448 h 720"/>
                <a:gd name="T2" fmla="*/ 243 w 674"/>
                <a:gd name="T3" fmla="*/ 407 h 720"/>
                <a:gd name="T4" fmla="*/ 295 w 674"/>
                <a:gd name="T5" fmla="*/ 196 h 720"/>
                <a:gd name="T6" fmla="*/ 350 w 674"/>
                <a:gd name="T7" fmla="*/ 367 h 720"/>
                <a:gd name="T8" fmla="*/ 418 w 674"/>
                <a:gd name="T9" fmla="*/ 169 h 720"/>
                <a:gd name="T10" fmla="*/ 267 w 674"/>
                <a:gd name="T11" fmla="*/ 336 h 720"/>
                <a:gd name="T12" fmla="*/ 254 w 674"/>
                <a:gd name="T13" fmla="*/ 358 h 720"/>
                <a:gd name="T14" fmla="*/ 346 w 674"/>
                <a:gd name="T15" fmla="*/ 412 h 720"/>
                <a:gd name="T16" fmla="*/ 445 w 674"/>
                <a:gd name="T17" fmla="*/ 144 h 720"/>
                <a:gd name="T18" fmla="*/ 449 w 674"/>
                <a:gd name="T19" fmla="*/ 91 h 720"/>
                <a:gd name="T20" fmla="*/ 445 w 674"/>
                <a:gd name="T21" fmla="*/ 144 h 720"/>
                <a:gd name="T22" fmla="*/ 526 w 674"/>
                <a:gd name="T23" fmla="*/ 170 h 720"/>
                <a:gd name="T24" fmla="*/ 474 w 674"/>
                <a:gd name="T25" fmla="*/ 174 h 720"/>
                <a:gd name="T26" fmla="*/ 385 w 674"/>
                <a:gd name="T27" fmla="*/ 121 h 720"/>
                <a:gd name="T28" fmla="*/ 363 w 674"/>
                <a:gd name="T29" fmla="*/ 73 h 720"/>
                <a:gd name="T30" fmla="*/ 385 w 674"/>
                <a:gd name="T31" fmla="*/ 121 h 720"/>
                <a:gd name="T32" fmla="*/ 298 w 674"/>
                <a:gd name="T33" fmla="*/ 90 h 720"/>
                <a:gd name="T34" fmla="*/ 302 w 674"/>
                <a:gd name="T35" fmla="*/ 142 h 720"/>
                <a:gd name="T36" fmla="*/ 496 w 674"/>
                <a:gd name="T37" fmla="*/ 257 h 720"/>
                <a:gd name="T38" fmla="*/ 543 w 674"/>
                <a:gd name="T39" fmla="*/ 235 h 720"/>
                <a:gd name="T40" fmla="*/ 496 w 674"/>
                <a:gd name="T41" fmla="*/ 257 h 720"/>
                <a:gd name="T42" fmla="*/ 248 w 674"/>
                <a:gd name="T43" fmla="*/ 368 h 720"/>
                <a:gd name="T44" fmla="*/ 235 w 674"/>
                <a:gd name="T45" fmla="*/ 391 h 720"/>
                <a:gd name="T46" fmla="*/ 328 w 674"/>
                <a:gd name="T47" fmla="*/ 445 h 720"/>
                <a:gd name="T48" fmla="*/ 246 w 674"/>
                <a:gd name="T49" fmla="*/ 720 h 720"/>
                <a:gd name="T50" fmla="*/ 263 w 674"/>
                <a:gd name="T51" fmla="*/ 42 h 720"/>
                <a:gd name="T52" fmla="*/ 642 w 674"/>
                <a:gd name="T53" fmla="*/ 204 h 720"/>
                <a:gd name="T54" fmla="*/ 648 w 674"/>
                <a:gd name="T55" fmla="*/ 313 h 720"/>
                <a:gd name="T56" fmla="*/ 667 w 674"/>
                <a:gd name="T57" fmla="*/ 450 h 720"/>
                <a:gd name="T58" fmla="*/ 643 w 674"/>
                <a:gd name="T59" fmla="*/ 566 h 720"/>
                <a:gd name="T60" fmla="*/ 504 w 674"/>
                <a:gd name="T61" fmla="*/ 598 h 720"/>
                <a:gd name="T62" fmla="*/ 246 w 674"/>
                <a:gd name="T6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720">
                  <a:moveTo>
                    <a:pt x="243" y="407"/>
                  </a:moveTo>
                  <a:cubicBezTo>
                    <a:pt x="236" y="421"/>
                    <a:pt x="241" y="439"/>
                    <a:pt x="255" y="448"/>
                  </a:cubicBezTo>
                  <a:cubicBezTo>
                    <a:pt x="267" y="455"/>
                    <a:pt x="282" y="453"/>
                    <a:pt x="292" y="444"/>
                  </a:cubicBezTo>
                  <a:lnTo>
                    <a:pt x="243" y="407"/>
                  </a:lnTo>
                  <a:close/>
                  <a:moveTo>
                    <a:pt x="418" y="169"/>
                  </a:moveTo>
                  <a:cubicBezTo>
                    <a:pt x="373" y="143"/>
                    <a:pt x="318" y="155"/>
                    <a:pt x="295" y="196"/>
                  </a:cubicBezTo>
                  <a:cubicBezTo>
                    <a:pt x="270" y="238"/>
                    <a:pt x="302" y="284"/>
                    <a:pt x="280" y="327"/>
                  </a:cubicBezTo>
                  <a:lnTo>
                    <a:pt x="350" y="367"/>
                  </a:lnTo>
                  <a:cubicBezTo>
                    <a:pt x="376" y="327"/>
                    <a:pt x="432" y="331"/>
                    <a:pt x="456" y="289"/>
                  </a:cubicBezTo>
                  <a:cubicBezTo>
                    <a:pt x="480" y="249"/>
                    <a:pt x="462" y="195"/>
                    <a:pt x="418" y="169"/>
                  </a:cubicBezTo>
                  <a:close/>
                  <a:moveTo>
                    <a:pt x="342" y="393"/>
                  </a:moveTo>
                  <a:lnTo>
                    <a:pt x="267" y="336"/>
                  </a:lnTo>
                  <a:cubicBezTo>
                    <a:pt x="261" y="331"/>
                    <a:pt x="253" y="333"/>
                    <a:pt x="250" y="339"/>
                  </a:cubicBezTo>
                  <a:cubicBezTo>
                    <a:pt x="246" y="345"/>
                    <a:pt x="248" y="354"/>
                    <a:pt x="254" y="358"/>
                  </a:cubicBezTo>
                  <a:lnTo>
                    <a:pt x="329" y="416"/>
                  </a:lnTo>
                  <a:cubicBezTo>
                    <a:pt x="335" y="420"/>
                    <a:pt x="343" y="418"/>
                    <a:pt x="346" y="412"/>
                  </a:cubicBezTo>
                  <a:cubicBezTo>
                    <a:pt x="350" y="406"/>
                    <a:pt x="348" y="397"/>
                    <a:pt x="342" y="393"/>
                  </a:cubicBezTo>
                  <a:close/>
                  <a:moveTo>
                    <a:pt x="445" y="144"/>
                  </a:moveTo>
                  <a:lnTo>
                    <a:pt x="468" y="102"/>
                  </a:lnTo>
                  <a:lnTo>
                    <a:pt x="449" y="91"/>
                  </a:lnTo>
                  <a:lnTo>
                    <a:pt x="426" y="133"/>
                  </a:lnTo>
                  <a:lnTo>
                    <a:pt x="445" y="144"/>
                  </a:lnTo>
                  <a:close/>
                  <a:moveTo>
                    <a:pt x="485" y="193"/>
                  </a:moveTo>
                  <a:lnTo>
                    <a:pt x="526" y="170"/>
                  </a:lnTo>
                  <a:lnTo>
                    <a:pt x="515" y="150"/>
                  </a:lnTo>
                  <a:lnTo>
                    <a:pt x="474" y="174"/>
                  </a:lnTo>
                  <a:lnTo>
                    <a:pt x="485" y="193"/>
                  </a:lnTo>
                  <a:close/>
                  <a:moveTo>
                    <a:pt x="385" y="121"/>
                  </a:moveTo>
                  <a:lnTo>
                    <a:pt x="385" y="73"/>
                  </a:lnTo>
                  <a:lnTo>
                    <a:pt x="363" y="73"/>
                  </a:lnTo>
                  <a:lnTo>
                    <a:pt x="363" y="121"/>
                  </a:lnTo>
                  <a:lnTo>
                    <a:pt x="385" y="121"/>
                  </a:lnTo>
                  <a:close/>
                  <a:moveTo>
                    <a:pt x="321" y="131"/>
                  </a:moveTo>
                  <a:lnTo>
                    <a:pt x="298" y="90"/>
                  </a:lnTo>
                  <a:lnTo>
                    <a:pt x="278" y="101"/>
                  </a:lnTo>
                  <a:lnTo>
                    <a:pt x="302" y="142"/>
                  </a:lnTo>
                  <a:lnTo>
                    <a:pt x="321" y="131"/>
                  </a:lnTo>
                  <a:close/>
                  <a:moveTo>
                    <a:pt x="496" y="257"/>
                  </a:moveTo>
                  <a:lnTo>
                    <a:pt x="543" y="257"/>
                  </a:lnTo>
                  <a:lnTo>
                    <a:pt x="543" y="235"/>
                  </a:lnTo>
                  <a:lnTo>
                    <a:pt x="496" y="235"/>
                  </a:lnTo>
                  <a:lnTo>
                    <a:pt x="496" y="257"/>
                  </a:lnTo>
                  <a:close/>
                  <a:moveTo>
                    <a:pt x="324" y="426"/>
                  </a:moveTo>
                  <a:lnTo>
                    <a:pt x="248" y="368"/>
                  </a:lnTo>
                  <a:cubicBezTo>
                    <a:pt x="242" y="364"/>
                    <a:pt x="235" y="365"/>
                    <a:pt x="231" y="372"/>
                  </a:cubicBezTo>
                  <a:cubicBezTo>
                    <a:pt x="227" y="378"/>
                    <a:pt x="229" y="386"/>
                    <a:pt x="235" y="391"/>
                  </a:cubicBezTo>
                  <a:lnTo>
                    <a:pt x="311" y="448"/>
                  </a:lnTo>
                  <a:cubicBezTo>
                    <a:pt x="316" y="453"/>
                    <a:pt x="324" y="451"/>
                    <a:pt x="328" y="445"/>
                  </a:cubicBezTo>
                  <a:cubicBezTo>
                    <a:pt x="331" y="439"/>
                    <a:pt x="329" y="430"/>
                    <a:pt x="324" y="426"/>
                  </a:cubicBezTo>
                  <a:close/>
                  <a:moveTo>
                    <a:pt x="246" y="720"/>
                  </a:moveTo>
                  <a:cubicBezTo>
                    <a:pt x="254" y="663"/>
                    <a:pt x="254" y="603"/>
                    <a:pt x="239" y="550"/>
                  </a:cubicBezTo>
                  <a:cubicBezTo>
                    <a:pt x="0" y="415"/>
                    <a:pt x="62" y="105"/>
                    <a:pt x="263" y="42"/>
                  </a:cubicBezTo>
                  <a:cubicBezTo>
                    <a:pt x="369" y="0"/>
                    <a:pt x="513" y="25"/>
                    <a:pt x="606" y="119"/>
                  </a:cubicBezTo>
                  <a:cubicBezTo>
                    <a:pt x="674" y="187"/>
                    <a:pt x="642" y="204"/>
                    <a:pt x="642" y="204"/>
                  </a:cubicBezTo>
                  <a:lnTo>
                    <a:pt x="627" y="213"/>
                  </a:lnTo>
                  <a:cubicBezTo>
                    <a:pt x="635" y="245"/>
                    <a:pt x="650" y="305"/>
                    <a:pt x="648" y="313"/>
                  </a:cubicBezTo>
                  <a:cubicBezTo>
                    <a:pt x="645" y="324"/>
                    <a:pt x="633" y="336"/>
                    <a:pt x="633" y="336"/>
                  </a:cubicBezTo>
                  <a:lnTo>
                    <a:pt x="667" y="450"/>
                  </a:lnTo>
                  <a:lnTo>
                    <a:pt x="636" y="462"/>
                  </a:lnTo>
                  <a:cubicBezTo>
                    <a:pt x="643" y="499"/>
                    <a:pt x="647" y="530"/>
                    <a:pt x="643" y="566"/>
                  </a:cubicBezTo>
                  <a:cubicBezTo>
                    <a:pt x="643" y="572"/>
                    <a:pt x="622" y="590"/>
                    <a:pt x="606" y="591"/>
                  </a:cubicBezTo>
                  <a:lnTo>
                    <a:pt x="504" y="598"/>
                  </a:lnTo>
                  <a:lnTo>
                    <a:pt x="510" y="720"/>
                  </a:lnTo>
                  <a:lnTo>
                    <a:pt x="246" y="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7596334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613140" y="857405"/>
            <a:ext cx="4856601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1 . </a:t>
            </a:r>
            <a:r>
              <a:rPr lang="zh-CN" altLang="en-US" sz="3600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系统介绍</a:t>
            </a:r>
            <a:endParaRPr lang="zh-CN" altLang="en-US" sz="36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endParaRPr lang="en-US" altLang="zh-CN" sz="3733" b="1" dirty="0" smtClean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133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37156" y="2830111"/>
            <a:ext cx="2347275" cy="2035555"/>
            <a:chOff x="733487" y="2210916"/>
            <a:chExt cx="1760456" cy="1526666"/>
          </a:xfrm>
        </p:grpSpPr>
        <p:grpSp>
          <p:nvGrpSpPr>
            <p:cNvPr id="2" name="Group 1"/>
            <p:cNvGrpSpPr/>
            <p:nvPr/>
          </p:nvGrpSpPr>
          <p:grpSpPr>
            <a:xfrm>
              <a:off x="733487" y="2210916"/>
              <a:ext cx="1760456" cy="1526666"/>
              <a:chOff x="733487" y="2210916"/>
              <a:chExt cx="1760456" cy="1526666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127291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4" name="TextBox 48"/>
              <p:cNvSpPr txBox="1"/>
              <p:nvPr/>
            </p:nvSpPr>
            <p:spPr>
              <a:xfrm>
                <a:off x="733487" y="3356709"/>
                <a:ext cx="1760456" cy="38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所做工作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1378147" y="2560500"/>
              <a:ext cx="471136" cy="273682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52850" y="2850672"/>
            <a:ext cx="2117153" cy="2035555"/>
            <a:chOff x="2833149" y="2210916"/>
            <a:chExt cx="1587865" cy="1526666"/>
          </a:xfrm>
        </p:grpSpPr>
        <p:grpSp>
          <p:nvGrpSpPr>
            <p:cNvPr id="3" name="Group 2"/>
            <p:cNvGrpSpPr/>
            <p:nvPr/>
          </p:nvGrpSpPr>
          <p:grpSpPr>
            <a:xfrm>
              <a:off x="2833149" y="2210916"/>
              <a:ext cx="1587865" cy="1526666"/>
              <a:chOff x="2833149" y="2210916"/>
              <a:chExt cx="1587865" cy="152666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3128246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TextBox 49"/>
              <p:cNvSpPr txBox="1"/>
              <p:nvPr/>
            </p:nvSpPr>
            <p:spPr>
              <a:xfrm>
                <a:off x="2833149" y="3356709"/>
                <a:ext cx="1587865" cy="38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功能实现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9" name="Freeform 9"/>
            <p:cNvSpPr>
              <a:spLocks noEditPoints="1"/>
            </p:cNvSpPr>
            <p:nvPr/>
          </p:nvSpPr>
          <p:spPr bwMode="auto">
            <a:xfrm>
              <a:off x="3440568" y="2485721"/>
              <a:ext cx="373027" cy="423240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51585" y="2850671"/>
            <a:ext cx="2117153" cy="2112437"/>
            <a:chOff x="4821693" y="2210916"/>
            <a:chExt cx="1587865" cy="1584328"/>
          </a:xfrm>
        </p:grpSpPr>
        <p:grpSp>
          <p:nvGrpSpPr>
            <p:cNvPr id="4" name="Group 3"/>
            <p:cNvGrpSpPr/>
            <p:nvPr/>
          </p:nvGrpSpPr>
          <p:grpSpPr>
            <a:xfrm>
              <a:off x="4821693" y="2210916"/>
              <a:ext cx="1587865" cy="1584328"/>
              <a:chOff x="4821693" y="2210916"/>
              <a:chExt cx="1587865" cy="158432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129200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7" name="TextBox 52"/>
              <p:cNvSpPr txBox="1"/>
              <p:nvPr/>
            </p:nvSpPr>
            <p:spPr>
              <a:xfrm>
                <a:off x="4821693" y="3356710"/>
                <a:ext cx="1587865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总体介绍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5430080" y="2502780"/>
              <a:ext cx="371092" cy="397758"/>
            </a:xfrm>
            <a:custGeom>
              <a:avLst/>
              <a:gdLst>
                <a:gd name="T0" fmla="*/ 255 w 674"/>
                <a:gd name="T1" fmla="*/ 448 h 720"/>
                <a:gd name="T2" fmla="*/ 243 w 674"/>
                <a:gd name="T3" fmla="*/ 407 h 720"/>
                <a:gd name="T4" fmla="*/ 295 w 674"/>
                <a:gd name="T5" fmla="*/ 196 h 720"/>
                <a:gd name="T6" fmla="*/ 350 w 674"/>
                <a:gd name="T7" fmla="*/ 367 h 720"/>
                <a:gd name="T8" fmla="*/ 418 w 674"/>
                <a:gd name="T9" fmla="*/ 169 h 720"/>
                <a:gd name="T10" fmla="*/ 267 w 674"/>
                <a:gd name="T11" fmla="*/ 336 h 720"/>
                <a:gd name="T12" fmla="*/ 254 w 674"/>
                <a:gd name="T13" fmla="*/ 358 h 720"/>
                <a:gd name="T14" fmla="*/ 346 w 674"/>
                <a:gd name="T15" fmla="*/ 412 h 720"/>
                <a:gd name="T16" fmla="*/ 445 w 674"/>
                <a:gd name="T17" fmla="*/ 144 h 720"/>
                <a:gd name="T18" fmla="*/ 449 w 674"/>
                <a:gd name="T19" fmla="*/ 91 h 720"/>
                <a:gd name="T20" fmla="*/ 445 w 674"/>
                <a:gd name="T21" fmla="*/ 144 h 720"/>
                <a:gd name="T22" fmla="*/ 526 w 674"/>
                <a:gd name="T23" fmla="*/ 170 h 720"/>
                <a:gd name="T24" fmla="*/ 474 w 674"/>
                <a:gd name="T25" fmla="*/ 174 h 720"/>
                <a:gd name="T26" fmla="*/ 385 w 674"/>
                <a:gd name="T27" fmla="*/ 121 h 720"/>
                <a:gd name="T28" fmla="*/ 363 w 674"/>
                <a:gd name="T29" fmla="*/ 73 h 720"/>
                <a:gd name="T30" fmla="*/ 385 w 674"/>
                <a:gd name="T31" fmla="*/ 121 h 720"/>
                <a:gd name="T32" fmla="*/ 298 w 674"/>
                <a:gd name="T33" fmla="*/ 90 h 720"/>
                <a:gd name="T34" fmla="*/ 302 w 674"/>
                <a:gd name="T35" fmla="*/ 142 h 720"/>
                <a:gd name="T36" fmla="*/ 496 w 674"/>
                <a:gd name="T37" fmla="*/ 257 h 720"/>
                <a:gd name="T38" fmla="*/ 543 w 674"/>
                <a:gd name="T39" fmla="*/ 235 h 720"/>
                <a:gd name="T40" fmla="*/ 496 w 674"/>
                <a:gd name="T41" fmla="*/ 257 h 720"/>
                <a:gd name="T42" fmla="*/ 248 w 674"/>
                <a:gd name="T43" fmla="*/ 368 h 720"/>
                <a:gd name="T44" fmla="*/ 235 w 674"/>
                <a:gd name="T45" fmla="*/ 391 h 720"/>
                <a:gd name="T46" fmla="*/ 328 w 674"/>
                <a:gd name="T47" fmla="*/ 445 h 720"/>
                <a:gd name="T48" fmla="*/ 246 w 674"/>
                <a:gd name="T49" fmla="*/ 720 h 720"/>
                <a:gd name="T50" fmla="*/ 263 w 674"/>
                <a:gd name="T51" fmla="*/ 42 h 720"/>
                <a:gd name="T52" fmla="*/ 642 w 674"/>
                <a:gd name="T53" fmla="*/ 204 h 720"/>
                <a:gd name="T54" fmla="*/ 648 w 674"/>
                <a:gd name="T55" fmla="*/ 313 h 720"/>
                <a:gd name="T56" fmla="*/ 667 w 674"/>
                <a:gd name="T57" fmla="*/ 450 h 720"/>
                <a:gd name="T58" fmla="*/ 643 w 674"/>
                <a:gd name="T59" fmla="*/ 566 h 720"/>
                <a:gd name="T60" fmla="*/ 504 w 674"/>
                <a:gd name="T61" fmla="*/ 598 h 720"/>
                <a:gd name="T62" fmla="*/ 246 w 674"/>
                <a:gd name="T6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720">
                  <a:moveTo>
                    <a:pt x="243" y="407"/>
                  </a:moveTo>
                  <a:cubicBezTo>
                    <a:pt x="236" y="421"/>
                    <a:pt x="241" y="439"/>
                    <a:pt x="255" y="448"/>
                  </a:cubicBezTo>
                  <a:cubicBezTo>
                    <a:pt x="267" y="455"/>
                    <a:pt x="282" y="453"/>
                    <a:pt x="292" y="444"/>
                  </a:cubicBezTo>
                  <a:lnTo>
                    <a:pt x="243" y="407"/>
                  </a:lnTo>
                  <a:close/>
                  <a:moveTo>
                    <a:pt x="418" y="169"/>
                  </a:moveTo>
                  <a:cubicBezTo>
                    <a:pt x="373" y="143"/>
                    <a:pt x="318" y="155"/>
                    <a:pt x="295" y="196"/>
                  </a:cubicBezTo>
                  <a:cubicBezTo>
                    <a:pt x="270" y="238"/>
                    <a:pt x="302" y="284"/>
                    <a:pt x="280" y="327"/>
                  </a:cubicBezTo>
                  <a:lnTo>
                    <a:pt x="350" y="367"/>
                  </a:lnTo>
                  <a:cubicBezTo>
                    <a:pt x="376" y="327"/>
                    <a:pt x="432" y="331"/>
                    <a:pt x="456" y="289"/>
                  </a:cubicBezTo>
                  <a:cubicBezTo>
                    <a:pt x="480" y="249"/>
                    <a:pt x="462" y="195"/>
                    <a:pt x="418" y="169"/>
                  </a:cubicBezTo>
                  <a:close/>
                  <a:moveTo>
                    <a:pt x="342" y="393"/>
                  </a:moveTo>
                  <a:lnTo>
                    <a:pt x="267" y="336"/>
                  </a:lnTo>
                  <a:cubicBezTo>
                    <a:pt x="261" y="331"/>
                    <a:pt x="253" y="333"/>
                    <a:pt x="250" y="339"/>
                  </a:cubicBezTo>
                  <a:cubicBezTo>
                    <a:pt x="246" y="345"/>
                    <a:pt x="248" y="354"/>
                    <a:pt x="254" y="358"/>
                  </a:cubicBezTo>
                  <a:lnTo>
                    <a:pt x="329" y="416"/>
                  </a:lnTo>
                  <a:cubicBezTo>
                    <a:pt x="335" y="420"/>
                    <a:pt x="343" y="418"/>
                    <a:pt x="346" y="412"/>
                  </a:cubicBezTo>
                  <a:cubicBezTo>
                    <a:pt x="350" y="406"/>
                    <a:pt x="348" y="397"/>
                    <a:pt x="342" y="393"/>
                  </a:cubicBezTo>
                  <a:close/>
                  <a:moveTo>
                    <a:pt x="445" y="144"/>
                  </a:moveTo>
                  <a:lnTo>
                    <a:pt x="468" y="102"/>
                  </a:lnTo>
                  <a:lnTo>
                    <a:pt x="449" y="91"/>
                  </a:lnTo>
                  <a:lnTo>
                    <a:pt x="426" y="133"/>
                  </a:lnTo>
                  <a:lnTo>
                    <a:pt x="445" y="144"/>
                  </a:lnTo>
                  <a:close/>
                  <a:moveTo>
                    <a:pt x="485" y="193"/>
                  </a:moveTo>
                  <a:lnTo>
                    <a:pt x="526" y="170"/>
                  </a:lnTo>
                  <a:lnTo>
                    <a:pt x="515" y="150"/>
                  </a:lnTo>
                  <a:lnTo>
                    <a:pt x="474" y="174"/>
                  </a:lnTo>
                  <a:lnTo>
                    <a:pt x="485" y="193"/>
                  </a:lnTo>
                  <a:close/>
                  <a:moveTo>
                    <a:pt x="385" y="121"/>
                  </a:moveTo>
                  <a:lnTo>
                    <a:pt x="385" y="73"/>
                  </a:lnTo>
                  <a:lnTo>
                    <a:pt x="363" y="73"/>
                  </a:lnTo>
                  <a:lnTo>
                    <a:pt x="363" y="121"/>
                  </a:lnTo>
                  <a:lnTo>
                    <a:pt x="385" y="121"/>
                  </a:lnTo>
                  <a:close/>
                  <a:moveTo>
                    <a:pt x="321" y="131"/>
                  </a:moveTo>
                  <a:lnTo>
                    <a:pt x="298" y="90"/>
                  </a:lnTo>
                  <a:lnTo>
                    <a:pt x="278" y="101"/>
                  </a:lnTo>
                  <a:lnTo>
                    <a:pt x="302" y="142"/>
                  </a:lnTo>
                  <a:lnTo>
                    <a:pt x="321" y="131"/>
                  </a:lnTo>
                  <a:close/>
                  <a:moveTo>
                    <a:pt x="496" y="257"/>
                  </a:moveTo>
                  <a:lnTo>
                    <a:pt x="543" y="257"/>
                  </a:lnTo>
                  <a:lnTo>
                    <a:pt x="543" y="235"/>
                  </a:lnTo>
                  <a:lnTo>
                    <a:pt x="496" y="235"/>
                  </a:lnTo>
                  <a:lnTo>
                    <a:pt x="496" y="257"/>
                  </a:lnTo>
                  <a:close/>
                  <a:moveTo>
                    <a:pt x="324" y="426"/>
                  </a:moveTo>
                  <a:lnTo>
                    <a:pt x="248" y="368"/>
                  </a:lnTo>
                  <a:cubicBezTo>
                    <a:pt x="242" y="364"/>
                    <a:pt x="235" y="365"/>
                    <a:pt x="231" y="372"/>
                  </a:cubicBezTo>
                  <a:cubicBezTo>
                    <a:pt x="227" y="378"/>
                    <a:pt x="229" y="386"/>
                    <a:pt x="235" y="391"/>
                  </a:cubicBezTo>
                  <a:lnTo>
                    <a:pt x="311" y="448"/>
                  </a:lnTo>
                  <a:cubicBezTo>
                    <a:pt x="316" y="453"/>
                    <a:pt x="324" y="451"/>
                    <a:pt x="328" y="445"/>
                  </a:cubicBezTo>
                  <a:cubicBezTo>
                    <a:pt x="331" y="439"/>
                    <a:pt x="329" y="430"/>
                    <a:pt x="324" y="426"/>
                  </a:cubicBezTo>
                  <a:close/>
                  <a:moveTo>
                    <a:pt x="246" y="720"/>
                  </a:moveTo>
                  <a:cubicBezTo>
                    <a:pt x="254" y="663"/>
                    <a:pt x="254" y="603"/>
                    <a:pt x="239" y="550"/>
                  </a:cubicBezTo>
                  <a:cubicBezTo>
                    <a:pt x="0" y="415"/>
                    <a:pt x="62" y="105"/>
                    <a:pt x="263" y="42"/>
                  </a:cubicBezTo>
                  <a:cubicBezTo>
                    <a:pt x="369" y="0"/>
                    <a:pt x="513" y="25"/>
                    <a:pt x="606" y="119"/>
                  </a:cubicBezTo>
                  <a:cubicBezTo>
                    <a:pt x="674" y="187"/>
                    <a:pt x="642" y="204"/>
                    <a:pt x="642" y="204"/>
                  </a:cubicBezTo>
                  <a:lnTo>
                    <a:pt x="627" y="213"/>
                  </a:lnTo>
                  <a:cubicBezTo>
                    <a:pt x="635" y="245"/>
                    <a:pt x="650" y="305"/>
                    <a:pt x="648" y="313"/>
                  </a:cubicBezTo>
                  <a:cubicBezTo>
                    <a:pt x="645" y="324"/>
                    <a:pt x="633" y="336"/>
                    <a:pt x="633" y="336"/>
                  </a:cubicBezTo>
                  <a:lnTo>
                    <a:pt x="667" y="450"/>
                  </a:lnTo>
                  <a:lnTo>
                    <a:pt x="636" y="462"/>
                  </a:lnTo>
                  <a:cubicBezTo>
                    <a:pt x="643" y="499"/>
                    <a:pt x="647" y="530"/>
                    <a:pt x="643" y="566"/>
                  </a:cubicBezTo>
                  <a:cubicBezTo>
                    <a:pt x="643" y="572"/>
                    <a:pt x="622" y="590"/>
                    <a:pt x="606" y="591"/>
                  </a:cubicBezTo>
                  <a:lnTo>
                    <a:pt x="504" y="598"/>
                  </a:lnTo>
                  <a:lnTo>
                    <a:pt x="510" y="720"/>
                  </a:lnTo>
                  <a:lnTo>
                    <a:pt x="246" y="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298100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总体介绍</a:t>
            </a:r>
            <a:endParaRPr lang="en-US" altLang="zh-CN" sz="2667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371" y="1988841"/>
            <a:ext cx="10972800" cy="45245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系统基于 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Flask 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框架，目前实现的功能主要包括注册、登陆、发表文章、文章删除、点赞、评论与回复评论、验证码。</a:t>
            </a:r>
          </a:p>
          <a:p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模块：公众号模块和普通用户模块，用户模块只能点赞、评论、浏览，公众号模块可以有全部功能。</a:t>
            </a:r>
            <a:endParaRPr lang="en-US" sz="2133" dirty="0"/>
          </a:p>
        </p:txBody>
      </p:sp>
      <p:sp>
        <p:nvSpPr>
          <p:cNvPr id="7" name="TextBox 6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1.1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67402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所做工作</a:t>
            </a:r>
            <a:endParaRPr lang="en-US" altLang="zh-CN" sz="2667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1.2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303158" y="27296"/>
            <a:ext cx="2888842" cy="1129231"/>
            <a:chOff x="9303158" y="0"/>
            <a:chExt cx="2888842" cy="112923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25176" y="1096144"/>
            <a:ext cx="6686089" cy="501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3995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功能实现</a:t>
            </a:r>
            <a:endParaRPr lang="en-US" altLang="zh-CN" sz="2667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1.3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73333" y="155254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注册、登陆、发表文章等等，以发表文章为例。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  <p:pic>
        <p:nvPicPr>
          <p:cNvPr id="10" name="图片 9" descr="C:\Users\ADMINI~1\AppData\Local\Temp\1591026405(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9257" y="2032792"/>
            <a:ext cx="7499207" cy="448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86902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82"/>
          <p:cNvSpPr txBox="1"/>
          <p:nvPr/>
        </p:nvSpPr>
        <p:spPr>
          <a:xfrm>
            <a:off x="3613140" y="857405"/>
            <a:ext cx="4856601" cy="154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3600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中间件</a:t>
            </a:r>
            <a:r>
              <a:rPr lang="en-US" altLang="zh-CN" sz="3600" b="1" dirty="0" smtClean="0">
                <a:ln w="6350">
                  <a:noFill/>
                </a:ln>
                <a:solidFill>
                  <a:srgbClr val="E4402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session</a:t>
            </a:r>
            <a:endParaRPr lang="zh-CN" altLang="en-US" sz="3600" b="1" dirty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endParaRPr lang="en-US" altLang="zh-CN" sz="3733" b="1" dirty="0" smtClean="0">
              <a:ln w="6350">
                <a:noFill/>
              </a:ln>
              <a:solidFill>
                <a:srgbClr val="E4402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133" dirty="0" smtClean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3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937156" y="2830110"/>
            <a:ext cx="2347275" cy="2112437"/>
            <a:chOff x="733487" y="2210916"/>
            <a:chExt cx="1760456" cy="1584328"/>
          </a:xfrm>
        </p:grpSpPr>
        <p:grpSp>
          <p:nvGrpSpPr>
            <p:cNvPr id="3" name="Group 1"/>
            <p:cNvGrpSpPr/>
            <p:nvPr/>
          </p:nvGrpSpPr>
          <p:grpSpPr>
            <a:xfrm>
              <a:off x="733487" y="2210916"/>
              <a:ext cx="1760456" cy="1584328"/>
              <a:chOff x="733487" y="2210916"/>
              <a:chExt cx="1760456" cy="158432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127291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4" name="TextBox 48"/>
              <p:cNvSpPr txBox="1"/>
              <p:nvPr/>
            </p:nvSpPr>
            <p:spPr>
              <a:xfrm>
                <a:off x="733487" y="3356710"/>
                <a:ext cx="1760456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原理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1378147" y="2560500"/>
              <a:ext cx="471136" cy="273682"/>
            </a:xfrm>
            <a:custGeom>
              <a:avLst/>
              <a:gdLst>
                <a:gd name="T0" fmla="*/ 712 w 739"/>
                <a:gd name="T1" fmla="*/ 36 h 492"/>
                <a:gd name="T2" fmla="*/ 712 w 739"/>
                <a:gd name="T3" fmla="*/ 404 h 492"/>
                <a:gd name="T4" fmla="*/ 702 w 739"/>
                <a:gd name="T5" fmla="*/ 404 h 492"/>
                <a:gd name="T6" fmla="*/ 678 w 739"/>
                <a:gd name="T7" fmla="*/ 403 h 492"/>
                <a:gd name="T8" fmla="*/ 373 w 739"/>
                <a:gd name="T9" fmla="*/ 480 h 492"/>
                <a:gd name="T10" fmla="*/ 369 w 739"/>
                <a:gd name="T11" fmla="*/ 482 h 492"/>
                <a:gd name="T12" fmla="*/ 365 w 739"/>
                <a:gd name="T13" fmla="*/ 480 h 492"/>
                <a:gd name="T14" fmla="*/ 60 w 739"/>
                <a:gd name="T15" fmla="*/ 403 h 492"/>
                <a:gd name="T16" fmla="*/ 37 w 739"/>
                <a:gd name="T17" fmla="*/ 404 h 492"/>
                <a:gd name="T18" fmla="*/ 26 w 739"/>
                <a:gd name="T19" fmla="*/ 404 h 492"/>
                <a:gd name="T20" fmla="*/ 26 w 739"/>
                <a:gd name="T21" fmla="*/ 36 h 492"/>
                <a:gd name="T22" fmla="*/ 0 w 739"/>
                <a:gd name="T23" fmla="*/ 36 h 492"/>
                <a:gd name="T24" fmla="*/ 0 w 739"/>
                <a:gd name="T25" fmla="*/ 418 h 492"/>
                <a:gd name="T26" fmla="*/ 369 w 739"/>
                <a:gd name="T27" fmla="*/ 492 h 492"/>
                <a:gd name="T28" fmla="*/ 739 w 739"/>
                <a:gd name="T29" fmla="*/ 418 h 492"/>
                <a:gd name="T30" fmla="*/ 739 w 739"/>
                <a:gd name="T31" fmla="*/ 36 h 492"/>
                <a:gd name="T32" fmla="*/ 712 w 739"/>
                <a:gd name="T33" fmla="*/ 36 h 492"/>
                <a:gd name="T34" fmla="*/ 357 w 739"/>
                <a:gd name="T35" fmla="*/ 418 h 492"/>
                <a:gd name="T36" fmla="*/ 357 w 739"/>
                <a:gd name="T37" fmla="*/ 82 h 492"/>
                <a:gd name="T38" fmla="*/ 101 w 739"/>
                <a:gd name="T39" fmla="*/ 2 h 492"/>
                <a:gd name="T40" fmla="*/ 101 w 739"/>
                <a:gd name="T41" fmla="*/ 352 h 492"/>
                <a:gd name="T42" fmla="*/ 111 w 739"/>
                <a:gd name="T43" fmla="*/ 352 h 492"/>
                <a:gd name="T44" fmla="*/ 357 w 739"/>
                <a:gd name="T45" fmla="*/ 418 h 492"/>
                <a:gd name="T46" fmla="*/ 638 w 739"/>
                <a:gd name="T47" fmla="*/ 352 h 492"/>
                <a:gd name="T48" fmla="*/ 638 w 739"/>
                <a:gd name="T49" fmla="*/ 2 h 492"/>
                <a:gd name="T50" fmla="*/ 382 w 739"/>
                <a:gd name="T51" fmla="*/ 82 h 492"/>
                <a:gd name="T52" fmla="*/ 382 w 739"/>
                <a:gd name="T53" fmla="*/ 418 h 492"/>
                <a:gd name="T54" fmla="*/ 628 w 739"/>
                <a:gd name="T55" fmla="*/ 352 h 492"/>
                <a:gd name="T56" fmla="*/ 638 w 739"/>
                <a:gd name="T57" fmla="*/ 352 h 492"/>
                <a:gd name="T58" fmla="*/ 369 w 739"/>
                <a:gd name="T59" fmla="*/ 473 h 492"/>
                <a:gd name="T60" fmla="*/ 695 w 739"/>
                <a:gd name="T61" fmla="*/ 395 h 492"/>
                <a:gd name="T62" fmla="*/ 695 w 739"/>
                <a:gd name="T63" fmla="*/ 7 h 492"/>
                <a:gd name="T64" fmla="*/ 655 w 739"/>
                <a:gd name="T65" fmla="*/ 7 h 492"/>
                <a:gd name="T66" fmla="*/ 655 w 739"/>
                <a:gd name="T67" fmla="*/ 370 h 492"/>
                <a:gd name="T68" fmla="*/ 645 w 739"/>
                <a:gd name="T69" fmla="*/ 370 h 492"/>
                <a:gd name="T70" fmla="*/ 626 w 739"/>
                <a:gd name="T71" fmla="*/ 369 h 492"/>
                <a:gd name="T72" fmla="*/ 376 w 739"/>
                <a:gd name="T73" fmla="*/ 441 h 492"/>
                <a:gd name="T74" fmla="*/ 369 w 739"/>
                <a:gd name="T75" fmla="*/ 445 h 492"/>
                <a:gd name="T76" fmla="*/ 363 w 739"/>
                <a:gd name="T77" fmla="*/ 441 h 492"/>
                <a:gd name="T78" fmla="*/ 113 w 739"/>
                <a:gd name="T79" fmla="*/ 369 h 492"/>
                <a:gd name="T80" fmla="*/ 93 w 739"/>
                <a:gd name="T81" fmla="*/ 370 h 492"/>
                <a:gd name="T82" fmla="*/ 83 w 739"/>
                <a:gd name="T83" fmla="*/ 370 h 492"/>
                <a:gd name="T84" fmla="*/ 83 w 739"/>
                <a:gd name="T85" fmla="*/ 7 h 492"/>
                <a:gd name="T86" fmla="*/ 44 w 739"/>
                <a:gd name="T87" fmla="*/ 7 h 492"/>
                <a:gd name="T88" fmla="*/ 44 w 739"/>
                <a:gd name="T89" fmla="*/ 395 h 492"/>
                <a:gd name="T90" fmla="*/ 369 w 739"/>
                <a:gd name="T91" fmla="*/ 473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9" h="492">
                  <a:moveTo>
                    <a:pt x="712" y="36"/>
                  </a:moveTo>
                  <a:lnTo>
                    <a:pt x="712" y="404"/>
                  </a:lnTo>
                  <a:lnTo>
                    <a:pt x="702" y="404"/>
                  </a:lnTo>
                  <a:cubicBezTo>
                    <a:pt x="694" y="404"/>
                    <a:pt x="686" y="403"/>
                    <a:pt x="678" y="403"/>
                  </a:cubicBezTo>
                  <a:cubicBezTo>
                    <a:pt x="576" y="403"/>
                    <a:pt x="467" y="430"/>
                    <a:pt x="373" y="480"/>
                  </a:cubicBezTo>
                  <a:lnTo>
                    <a:pt x="369" y="482"/>
                  </a:lnTo>
                  <a:lnTo>
                    <a:pt x="365" y="480"/>
                  </a:lnTo>
                  <a:cubicBezTo>
                    <a:pt x="271" y="430"/>
                    <a:pt x="163" y="403"/>
                    <a:pt x="60" y="403"/>
                  </a:cubicBezTo>
                  <a:cubicBezTo>
                    <a:pt x="52" y="403"/>
                    <a:pt x="45" y="404"/>
                    <a:pt x="37" y="404"/>
                  </a:cubicBezTo>
                  <a:lnTo>
                    <a:pt x="26" y="404"/>
                  </a:lnTo>
                  <a:lnTo>
                    <a:pt x="26" y="36"/>
                  </a:lnTo>
                  <a:cubicBezTo>
                    <a:pt x="17" y="36"/>
                    <a:pt x="9" y="36"/>
                    <a:pt x="0" y="36"/>
                  </a:cubicBezTo>
                  <a:lnTo>
                    <a:pt x="0" y="418"/>
                  </a:lnTo>
                  <a:cubicBezTo>
                    <a:pt x="123" y="415"/>
                    <a:pt x="254" y="442"/>
                    <a:pt x="369" y="492"/>
                  </a:cubicBezTo>
                  <a:cubicBezTo>
                    <a:pt x="484" y="442"/>
                    <a:pt x="616" y="415"/>
                    <a:pt x="739" y="418"/>
                  </a:cubicBezTo>
                  <a:lnTo>
                    <a:pt x="739" y="36"/>
                  </a:lnTo>
                  <a:cubicBezTo>
                    <a:pt x="730" y="36"/>
                    <a:pt x="721" y="36"/>
                    <a:pt x="712" y="36"/>
                  </a:cubicBezTo>
                  <a:close/>
                  <a:moveTo>
                    <a:pt x="357" y="418"/>
                  </a:moveTo>
                  <a:lnTo>
                    <a:pt x="357" y="82"/>
                  </a:lnTo>
                  <a:cubicBezTo>
                    <a:pt x="277" y="28"/>
                    <a:pt x="186" y="0"/>
                    <a:pt x="101" y="2"/>
                  </a:cubicBezTo>
                  <a:lnTo>
                    <a:pt x="101" y="352"/>
                  </a:lnTo>
                  <a:cubicBezTo>
                    <a:pt x="104" y="352"/>
                    <a:pt x="107" y="352"/>
                    <a:pt x="111" y="352"/>
                  </a:cubicBezTo>
                  <a:cubicBezTo>
                    <a:pt x="193" y="352"/>
                    <a:pt x="280" y="375"/>
                    <a:pt x="357" y="418"/>
                  </a:cubicBezTo>
                  <a:close/>
                  <a:moveTo>
                    <a:pt x="638" y="352"/>
                  </a:moveTo>
                  <a:lnTo>
                    <a:pt x="638" y="2"/>
                  </a:lnTo>
                  <a:cubicBezTo>
                    <a:pt x="552" y="0"/>
                    <a:pt x="461" y="28"/>
                    <a:pt x="382" y="82"/>
                  </a:cubicBezTo>
                  <a:lnTo>
                    <a:pt x="382" y="418"/>
                  </a:lnTo>
                  <a:cubicBezTo>
                    <a:pt x="459" y="375"/>
                    <a:pt x="545" y="352"/>
                    <a:pt x="628" y="352"/>
                  </a:cubicBezTo>
                  <a:cubicBezTo>
                    <a:pt x="631" y="352"/>
                    <a:pt x="635" y="352"/>
                    <a:pt x="638" y="352"/>
                  </a:cubicBezTo>
                  <a:close/>
                  <a:moveTo>
                    <a:pt x="369" y="473"/>
                  </a:moveTo>
                  <a:cubicBezTo>
                    <a:pt x="473" y="417"/>
                    <a:pt x="590" y="391"/>
                    <a:pt x="695" y="395"/>
                  </a:cubicBezTo>
                  <a:lnTo>
                    <a:pt x="695" y="7"/>
                  </a:lnTo>
                  <a:cubicBezTo>
                    <a:pt x="682" y="6"/>
                    <a:pt x="669" y="6"/>
                    <a:pt x="655" y="7"/>
                  </a:cubicBezTo>
                  <a:lnTo>
                    <a:pt x="655" y="370"/>
                  </a:lnTo>
                  <a:lnTo>
                    <a:pt x="645" y="370"/>
                  </a:lnTo>
                  <a:cubicBezTo>
                    <a:pt x="639" y="369"/>
                    <a:pt x="632" y="369"/>
                    <a:pt x="626" y="369"/>
                  </a:cubicBezTo>
                  <a:cubicBezTo>
                    <a:pt x="542" y="369"/>
                    <a:pt x="453" y="395"/>
                    <a:pt x="376" y="441"/>
                  </a:cubicBezTo>
                  <a:lnTo>
                    <a:pt x="369" y="445"/>
                  </a:lnTo>
                  <a:lnTo>
                    <a:pt x="363" y="441"/>
                  </a:lnTo>
                  <a:cubicBezTo>
                    <a:pt x="286" y="395"/>
                    <a:pt x="197" y="369"/>
                    <a:pt x="113" y="369"/>
                  </a:cubicBezTo>
                  <a:cubicBezTo>
                    <a:pt x="106" y="369"/>
                    <a:pt x="100" y="369"/>
                    <a:pt x="93" y="370"/>
                  </a:cubicBezTo>
                  <a:lnTo>
                    <a:pt x="83" y="370"/>
                  </a:lnTo>
                  <a:lnTo>
                    <a:pt x="83" y="7"/>
                  </a:lnTo>
                  <a:cubicBezTo>
                    <a:pt x="70" y="6"/>
                    <a:pt x="57" y="6"/>
                    <a:pt x="44" y="7"/>
                  </a:cubicBezTo>
                  <a:lnTo>
                    <a:pt x="44" y="395"/>
                  </a:lnTo>
                  <a:cubicBezTo>
                    <a:pt x="148" y="391"/>
                    <a:pt x="265" y="417"/>
                    <a:pt x="36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7752850" y="2850669"/>
            <a:ext cx="2117153" cy="2112438"/>
            <a:chOff x="2833149" y="2210916"/>
            <a:chExt cx="1587865" cy="1584329"/>
          </a:xfrm>
        </p:grpSpPr>
        <p:grpSp>
          <p:nvGrpSpPr>
            <p:cNvPr id="5" name="Group 2"/>
            <p:cNvGrpSpPr/>
            <p:nvPr/>
          </p:nvGrpSpPr>
          <p:grpSpPr>
            <a:xfrm>
              <a:off x="2833149" y="2210916"/>
              <a:ext cx="1587865" cy="1584329"/>
              <a:chOff x="2833149" y="2210916"/>
              <a:chExt cx="1587865" cy="1584329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3128246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TextBox 49"/>
              <p:cNvSpPr txBox="1"/>
              <p:nvPr/>
            </p:nvSpPr>
            <p:spPr>
              <a:xfrm>
                <a:off x="2833149" y="3356711"/>
                <a:ext cx="1587865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代码实现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59" name="Freeform 9"/>
            <p:cNvSpPr>
              <a:spLocks noEditPoints="1"/>
            </p:cNvSpPr>
            <p:nvPr/>
          </p:nvSpPr>
          <p:spPr bwMode="auto">
            <a:xfrm>
              <a:off x="3440568" y="2485721"/>
              <a:ext cx="373027" cy="423240"/>
            </a:xfrm>
            <a:custGeom>
              <a:avLst/>
              <a:gdLst>
                <a:gd name="T0" fmla="*/ 402 w 630"/>
                <a:gd name="T1" fmla="*/ 89 h 711"/>
                <a:gd name="T2" fmla="*/ 313 w 630"/>
                <a:gd name="T3" fmla="*/ 178 h 711"/>
                <a:gd name="T4" fmla="*/ 223 w 630"/>
                <a:gd name="T5" fmla="*/ 178 h 711"/>
                <a:gd name="T6" fmla="*/ 134 w 630"/>
                <a:gd name="T7" fmla="*/ 89 h 711"/>
                <a:gd name="T8" fmla="*/ 223 w 630"/>
                <a:gd name="T9" fmla="*/ 0 h 711"/>
                <a:gd name="T10" fmla="*/ 313 w 630"/>
                <a:gd name="T11" fmla="*/ 0 h 711"/>
                <a:gd name="T12" fmla="*/ 402 w 630"/>
                <a:gd name="T13" fmla="*/ 89 h 711"/>
                <a:gd name="T14" fmla="*/ 445 w 630"/>
                <a:gd name="T15" fmla="*/ 89 h 711"/>
                <a:gd name="T16" fmla="*/ 446 w 630"/>
                <a:gd name="T17" fmla="*/ 109 h 711"/>
                <a:gd name="T18" fmla="*/ 335 w 630"/>
                <a:gd name="T19" fmla="*/ 221 h 711"/>
                <a:gd name="T20" fmla="*/ 201 w 630"/>
                <a:gd name="T21" fmla="*/ 221 h 711"/>
                <a:gd name="T22" fmla="*/ 90 w 630"/>
                <a:gd name="T23" fmla="*/ 109 h 711"/>
                <a:gd name="T24" fmla="*/ 92 w 630"/>
                <a:gd name="T25" fmla="*/ 89 h 711"/>
                <a:gd name="T26" fmla="*/ 0 w 630"/>
                <a:gd name="T27" fmla="*/ 198 h 711"/>
                <a:gd name="T28" fmla="*/ 0 w 630"/>
                <a:gd name="T29" fmla="*/ 600 h 711"/>
                <a:gd name="T30" fmla="*/ 112 w 630"/>
                <a:gd name="T31" fmla="*/ 711 h 711"/>
                <a:gd name="T32" fmla="*/ 409 w 630"/>
                <a:gd name="T33" fmla="*/ 711 h 711"/>
                <a:gd name="T34" fmla="*/ 288 w 630"/>
                <a:gd name="T35" fmla="*/ 528 h 711"/>
                <a:gd name="T36" fmla="*/ 487 w 630"/>
                <a:gd name="T37" fmla="*/ 328 h 711"/>
                <a:gd name="T38" fmla="*/ 536 w 630"/>
                <a:gd name="T39" fmla="*/ 335 h 711"/>
                <a:gd name="T40" fmla="*/ 536 w 630"/>
                <a:gd name="T41" fmla="*/ 198 h 711"/>
                <a:gd name="T42" fmla="*/ 445 w 630"/>
                <a:gd name="T43" fmla="*/ 89 h 711"/>
                <a:gd name="T44" fmla="*/ 251 w 630"/>
                <a:gd name="T45" fmla="*/ 446 h 711"/>
                <a:gd name="T46" fmla="*/ 251 w 630"/>
                <a:gd name="T47" fmla="*/ 446 h 711"/>
                <a:gd name="T48" fmla="*/ 112 w 630"/>
                <a:gd name="T49" fmla="*/ 446 h 711"/>
                <a:gd name="T50" fmla="*/ 90 w 630"/>
                <a:gd name="T51" fmla="*/ 423 h 711"/>
                <a:gd name="T52" fmla="*/ 112 w 630"/>
                <a:gd name="T53" fmla="*/ 401 h 711"/>
                <a:gd name="T54" fmla="*/ 251 w 630"/>
                <a:gd name="T55" fmla="*/ 401 h 711"/>
                <a:gd name="T56" fmla="*/ 274 w 630"/>
                <a:gd name="T57" fmla="*/ 423 h 711"/>
                <a:gd name="T58" fmla="*/ 251 w 630"/>
                <a:gd name="T59" fmla="*/ 446 h 711"/>
                <a:gd name="T60" fmla="*/ 296 w 630"/>
                <a:gd name="T61" fmla="*/ 356 h 711"/>
                <a:gd name="T62" fmla="*/ 296 w 630"/>
                <a:gd name="T63" fmla="*/ 356 h 711"/>
                <a:gd name="T64" fmla="*/ 112 w 630"/>
                <a:gd name="T65" fmla="*/ 356 h 711"/>
                <a:gd name="T66" fmla="*/ 90 w 630"/>
                <a:gd name="T67" fmla="*/ 334 h 711"/>
                <a:gd name="T68" fmla="*/ 112 w 630"/>
                <a:gd name="T69" fmla="*/ 312 h 711"/>
                <a:gd name="T70" fmla="*/ 296 w 630"/>
                <a:gd name="T71" fmla="*/ 312 h 711"/>
                <a:gd name="T72" fmla="*/ 318 w 630"/>
                <a:gd name="T73" fmla="*/ 334 h 711"/>
                <a:gd name="T74" fmla="*/ 296 w 630"/>
                <a:gd name="T75" fmla="*/ 356 h 711"/>
                <a:gd name="T76" fmla="*/ 524 w 630"/>
                <a:gd name="T77" fmla="*/ 390 h 711"/>
                <a:gd name="T78" fmla="*/ 488 w 630"/>
                <a:gd name="T79" fmla="*/ 385 h 711"/>
                <a:gd name="T80" fmla="*/ 346 w 630"/>
                <a:gd name="T81" fmla="*/ 527 h 711"/>
                <a:gd name="T82" fmla="*/ 458 w 630"/>
                <a:gd name="T83" fmla="*/ 666 h 711"/>
                <a:gd name="T84" fmla="*/ 488 w 630"/>
                <a:gd name="T85" fmla="*/ 669 h 711"/>
                <a:gd name="T86" fmla="*/ 630 w 630"/>
                <a:gd name="T87" fmla="*/ 527 h 711"/>
                <a:gd name="T88" fmla="*/ 524 w 630"/>
                <a:gd name="T89" fmla="*/ 390 h 711"/>
                <a:gd name="T90" fmla="*/ 569 w 630"/>
                <a:gd name="T91" fmla="*/ 507 h 711"/>
                <a:gd name="T92" fmla="*/ 569 w 630"/>
                <a:gd name="T93" fmla="*/ 507 h 711"/>
                <a:gd name="T94" fmla="*/ 524 w 630"/>
                <a:gd name="T95" fmla="*/ 552 h 711"/>
                <a:gd name="T96" fmla="*/ 488 w 630"/>
                <a:gd name="T97" fmla="*/ 588 h 711"/>
                <a:gd name="T98" fmla="*/ 448 w 630"/>
                <a:gd name="T99" fmla="*/ 588 h 711"/>
                <a:gd name="T100" fmla="*/ 408 w 630"/>
                <a:gd name="T101" fmla="*/ 547 h 711"/>
                <a:gd name="T102" fmla="*/ 408 w 630"/>
                <a:gd name="T103" fmla="*/ 507 h 711"/>
                <a:gd name="T104" fmla="*/ 448 w 630"/>
                <a:gd name="T105" fmla="*/ 507 h 711"/>
                <a:gd name="T106" fmla="*/ 468 w 630"/>
                <a:gd name="T107" fmla="*/ 527 h 711"/>
                <a:gd name="T108" fmla="*/ 524 w 630"/>
                <a:gd name="T109" fmla="*/ 472 h 711"/>
                <a:gd name="T110" fmla="*/ 528 w 630"/>
                <a:gd name="T111" fmla="*/ 467 h 711"/>
                <a:gd name="T112" fmla="*/ 569 w 630"/>
                <a:gd name="T113" fmla="*/ 467 h 711"/>
                <a:gd name="T114" fmla="*/ 569 w 630"/>
                <a:gd name="T115" fmla="*/ 507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30" h="711">
                  <a:moveTo>
                    <a:pt x="402" y="89"/>
                  </a:moveTo>
                  <a:cubicBezTo>
                    <a:pt x="402" y="138"/>
                    <a:pt x="362" y="178"/>
                    <a:pt x="313" y="178"/>
                  </a:cubicBezTo>
                  <a:lnTo>
                    <a:pt x="223" y="178"/>
                  </a:lnTo>
                  <a:cubicBezTo>
                    <a:pt x="174" y="178"/>
                    <a:pt x="134" y="138"/>
                    <a:pt x="134" y="89"/>
                  </a:cubicBezTo>
                  <a:cubicBezTo>
                    <a:pt x="134" y="39"/>
                    <a:pt x="174" y="0"/>
                    <a:pt x="223" y="0"/>
                  </a:cubicBezTo>
                  <a:lnTo>
                    <a:pt x="313" y="0"/>
                  </a:lnTo>
                  <a:cubicBezTo>
                    <a:pt x="362" y="0"/>
                    <a:pt x="402" y="39"/>
                    <a:pt x="402" y="89"/>
                  </a:cubicBezTo>
                  <a:close/>
                  <a:moveTo>
                    <a:pt x="445" y="89"/>
                  </a:moveTo>
                  <a:cubicBezTo>
                    <a:pt x="446" y="95"/>
                    <a:pt x="446" y="102"/>
                    <a:pt x="446" y="109"/>
                  </a:cubicBezTo>
                  <a:cubicBezTo>
                    <a:pt x="446" y="171"/>
                    <a:pt x="397" y="221"/>
                    <a:pt x="335" y="221"/>
                  </a:cubicBezTo>
                  <a:lnTo>
                    <a:pt x="201" y="221"/>
                  </a:lnTo>
                  <a:cubicBezTo>
                    <a:pt x="140" y="221"/>
                    <a:pt x="90" y="171"/>
                    <a:pt x="90" y="109"/>
                  </a:cubicBezTo>
                  <a:cubicBezTo>
                    <a:pt x="90" y="102"/>
                    <a:pt x="90" y="95"/>
                    <a:pt x="92" y="89"/>
                  </a:cubicBezTo>
                  <a:cubicBezTo>
                    <a:pt x="40" y="98"/>
                    <a:pt x="0" y="144"/>
                    <a:pt x="0" y="198"/>
                  </a:cubicBezTo>
                  <a:lnTo>
                    <a:pt x="0" y="600"/>
                  </a:lnTo>
                  <a:cubicBezTo>
                    <a:pt x="0" y="661"/>
                    <a:pt x="50" y="711"/>
                    <a:pt x="112" y="711"/>
                  </a:cubicBezTo>
                  <a:lnTo>
                    <a:pt x="409" y="711"/>
                  </a:lnTo>
                  <a:cubicBezTo>
                    <a:pt x="338" y="681"/>
                    <a:pt x="288" y="610"/>
                    <a:pt x="288" y="528"/>
                  </a:cubicBezTo>
                  <a:cubicBezTo>
                    <a:pt x="288" y="418"/>
                    <a:pt x="377" y="328"/>
                    <a:pt x="487" y="328"/>
                  </a:cubicBezTo>
                  <a:cubicBezTo>
                    <a:pt x="504" y="328"/>
                    <a:pt x="520" y="331"/>
                    <a:pt x="536" y="335"/>
                  </a:cubicBezTo>
                  <a:lnTo>
                    <a:pt x="536" y="198"/>
                  </a:lnTo>
                  <a:cubicBezTo>
                    <a:pt x="536" y="144"/>
                    <a:pt x="496" y="98"/>
                    <a:pt x="445" y="89"/>
                  </a:cubicBezTo>
                  <a:close/>
                  <a:moveTo>
                    <a:pt x="251" y="446"/>
                  </a:moveTo>
                  <a:lnTo>
                    <a:pt x="251" y="446"/>
                  </a:lnTo>
                  <a:lnTo>
                    <a:pt x="112" y="446"/>
                  </a:lnTo>
                  <a:cubicBezTo>
                    <a:pt x="100" y="446"/>
                    <a:pt x="90" y="436"/>
                    <a:pt x="90" y="423"/>
                  </a:cubicBezTo>
                  <a:cubicBezTo>
                    <a:pt x="90" y="411"/>
                    <a:pt x="100" y="401"/>
                    <a:pt x="112" y="401"/>
                  </a:cubicBezTo>
                  <a:lnTo>
                    <a:pt x="251" y="401"/>
                  </a:lnTo>
                  <a:cubicBezTo>
                    <a:pt x="264" y="401"/>
                    <a:pt x="274" y="411"/>
                    <a:pt x="274" y="423"/>
                  </a:cubicBezTo>
                  <a:cubicBezTo>
                    <a:pt x="274" y="436"/>
                    <a:pt x="264" y="446"/>
                    <a:pt x="251" y="446"/>
                  </a:cubicBezTo>
                  <a:close/>
                  <a:moveTo>
                    <a:pt x="296" y="356"/>
                  </a:moveTo>
                  <a:lnTo>
                    <a:pt x="296" y="356"/>
                  </a:lnTo>
                  <a:lnTo>
                    <a:pt x="112" y="356"/>
                  </a:lnTo>
                  <a:cubicBezTo>
                    <a:pt x="100" y="356"/>
                    <a:pt x="90" y="346"/>
                    <a:pt x="90" y="334"/>
                  </a:cubicBezTo>
                  <a:cubicBezTo>
                    <a:pt x="90" y="322"/>
                    <a:pt x="100" y="312"/>
                    <a:pt x="112" y="312"/>
                  </a:cubicBezTo>
                  <a:lnTo>
                    <a:pt x="296" y="312"/>
                  </a:lnTo>
                  <a:cubicBezTo>
                    <a:pt x="308" y="312"/>
                    <a:pt x="318" y="322"/>
                    <a:pt x="318" y="334"/>
                  </a:cubicBezTo>
                  <a:cubicBezTo>
                    <a:pt x="318" y="346"/>
                    <a:pt x="308" y="356"/>
                    <a:pt x="296" y="356"/>
                  </a:cubicBezTo>
                  <a:close/>
                  <a:moveTo>
                    <a:pt x="524" y="390"/>
                  </a:moveTo>
                  <a:cubicBezTo>
                    <a:pt x="512" y="387"/>
                    <a:pt x="501" y="385"/>
                    <a:pt x="488" y="385"/>
                  </a:cubicBezTo>
                  <a:cubicBezTo>
                    <a:pt x="410" y="385"/>
                    <a:pt x="346" y="449"/>
                    <a:pt x="346" y="527"/>
                  </a:cubicBezTo>
                  <a:cubicBezTo>
                    <a:pt x="346" y="596"/>
                    <a:pt x="394" y="652"/>
                    <a:pt x="458" y="666"/>
                  </a:cubicBezTo>
                  <a:cubicBezTo>
                    <a:pt x="468" y="668"/>
                    <a:pt x="478" y="669"/>
                    <a:pt x="488" y="669"/>
                  </a:cubicBezTo>
                  <a:cubicBezTo>
                    <a:pt x="567" y="669"/>
                    <a:pt x="630" y="606"/>
                    <a:pt x="630" y="527"/>
                  </a:cubicBezTo>
                  <a:cubicBezTo>
                    <a:pt x="630" y="461"/>
                    <a:pt x="585" y="405"/>
                    <a:pt x="524" y="390"/>
                  </a:cubicBezTo>
                  <a:close/>
                  <a:moveTo>
                    <a:pt x="569" y="507"/>
                  </a:moveTo>
                  <a:lnTo>
                    <a:pt x="569" y="507"/>
                  </a:lnTo>
                  <a:lnTo>
                    <a:pt x="524" y="552"/>
                  </a:lnTo>
                  <a:lnTo>
                    <a:pt x="488" y="588"/>
                  </a:lnTo>
                  <a:cubicBezTo>
                    <a:pt x="477" y="599"/>
                    <a:pt x="459" y="599"/>
                    <a:pt x="448" y="588"/>
                  </a:cubicBezTo>
                  <a:lnTo>
                    <a:pt x="408" y="547"/>
                  </a:lnTo>
                  <a:cubicBezTo>
                    <a:pt x="397" y="536"/>
                    <a:pt x="397" y="518"/>
                    <a:pt x="408" y="507"/>
                  </a:cubicBezTo>
                  <a:cubicBezTo>
                    <a:pt x="419" y="496"/>
                    <a:pt x="437" y="496"/>
                    <a:pt x="448" y="507"/>
                  </a:cubicBezTo>
                  <a:lnTo>
                    <a:pt x="468" y="527"/>
                  </a:lnTo>
                  <a:lnTo>
                    <a:pt x="524" y="472"/>
                  </a:lnTo>
                  <a:lnTo>
                    <a:pt x="528" y="467"/>
                  </a:lnTo>
                  <a:cubicBezTo>
                    <a:pt x="540" y="456"/>
                    <a:pt x="558" y="456"/>
                    <a:pt x="569" y="467"/>
                  </a:cubicBezTo>
                  <a:cubicBezTo>
                    <a:pt x="580" y="478"/>
                    <a:pt x="580" y="496"/>
                    <a:pt x="569" y="5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6" name="Group 4"/>
          <p:cNvGrpSpPr/>
          <p:nvPr/>
        </p:nvGrpSpPr>
        <p:grpSpPr>
          <a:xfrm>
            <a:off x="2351585" y="2850671"/>
            <a:ext cx="2117153" cy="2112437"/>
            <a:chOff x="4821693" y="2210916"/>
            <a:chExt cx="1587865" cy="1584328"/>
          </a:xfrm>
        </p:grpSpPr>
        <p:grpSp>
          <p:nvGrpSpPr>
            <p:cNvPr id="7" name="Group 3"/>
            <p:cNvGrpSpPr/>
            <p:nvPr/>
          </p:nvGrpSpPr>
          <p:grpSpPr>
            <a:xfrm>
              <a:off x="4821693" y="2210916"/>
              <a:ext cx="1587865" cy="1584328"/>
              <a:chOff x="4821693" y="2210916"/>
              <a:chExt cx="1587865" cy="158432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129200" y="2210916"/>
                <a:ext cx="972850" cy="972850"/>
              </a:xfrm>
              <a:prstGeom prst="ellipse">
                <a:avLst/>
              </a:prstGeom>
              <a:solidFill>
                <a:srgbClr val="E440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华文细黑" panose="02010600040101010101" pitchFamily="2" charset="-122"/>
                </a:endParaRPr>
              </a:p>
            </p:txBody>
          </p:sp>
          <p:sp>
            <p:nvSpPr>
              <p:cNvPr id="57" name="TextBox 52"/>
              <p:cNvSpPr txBox="1"/>
              <p:nvPr/>
            </p:nvSpPr>
            <p:spPr>
              <a:xfrm>
                <a:off x="4821693" y="3356710"/>
                <a:ext cx="1587865" cy="43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133" b="1" spc="133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定义</a:t>
                </a:r>
                <a:endParaRPr lang="en-US" altLang="zh-CN" sz="1600" spc="1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5430080" y="2502780"/>
              <a:ext cx="371092" cy="397758"/>
            </a:xfrm>
            <a:custGeom>
              <a:avLst/>
              <a:gdLst>
                <a:gd name="T0" fmla="*/ 255 w 674"/>
                <a:gd name="T1" fmla="*/ 448 h 720"/>
                <a:gd name="T2" fmla="*/ 243 w 674"/>
                <a:gd name="T3" fmla="*/ 407 h 720"/>
                <a:gd name="T4" fmla="*/ 295 w 674"/>
                <a:gd name="T5" fmla="*/ 196 h 720"/>
                <a:gd name="T6" fmla="*/ 350 w 674"/>
                <a:gd name="T7" fmla="*/ 367 h 720"/>
                <a:gd name="T8" fmla="*/ 418 w 674"/>
                <a:gd name="T9" fmla="*/ 169 h 720"/>
                <a:gd name="T10" fmla="*/ 267 w 674"/>
                <a:gd name="T11" fmla="*/ 336 h 720"/>
                <a:gd name="T12" fmla="*/ 254 w 674"/>
                <a:gd name="T13" fmla="*/ 358 h 720"/>
                <a:gd name="T14" fmla="*/ 346 w 674"/>
                <a:gd name="T15" fmla="*/ 412 h 720"/>
                <a:gd name="T16" fmla="*/ 445 w 674"/>
                <a:gd name="T17" fmla="*/ 144 h 720"/>
                <a:gd name="T18" fmla="*/ 449 w 674"/>
                <a:gd name="T19" fmla="*/ 91 h 720"/>
                <a:gd name="T20" fmla="*/ 445 w 674"/>
                <a:gd name="T21" fmla="*/ 144 h 720"/>
                <a:gd name="T22" fmla="*/ 526 w 674"/>
                <a:gd name="T23" fmla="*/ 170 h 720"/>
                <a:gd name="T24" fmla="*/ 474 w 674"/>
                <a:gd name="T25" fmla="*/ 174 h 720"/>
                <a:gd name="T26" fmla="*/ 385 w 674"/>
                <a:gd name="T27" fmla="*/ 121 h 720"/>
                <a:gd name="T28" fmla="*/ 363 w 674"/>
                <a:gd name="T29" fmla="*/ 73 h 720"/>
                <a:gd name="T30" fmla="*/ 385 w 674"/>
                <a:gd name="T31" fmla="*/ 121 h 720"/>
                <a:gd name="T32" fmla="*/ 298 w 674"/>
                <a:gd name="T33" fmla="*/ 90 h 720"/>
                <a:gd name="T34" fmla="*/ 302 w 674"/>
                <a:gd name="T35" fmla="*/ 142 h 720"/>
                <a:gd name="T36" fmla="*/ 496 w 674"/>
                <a:gd name="T37" fmla="*/ 257 h 720"/>
                <a:gd name="T38" fmla="*/ 543 w 674"/>
                <a:gd name="T39" fmla="*/ 235 h 720"/>
                <a:gd name="T40" fmla="*/ 496 w 674"/>
                <a:gd name="T41" fmla="*/ 257 h 720"/>
                <a:gd name="T42" fmla="*/ 248 w 674"/>
                <a:gd name="T43" fmla="*/ 368 h 720"/>
                <a:gd name="T44" fmla="*/ 235 w 674"/>
                <a:gd name="T45" fmla="*/ 391 h 720"/>
                <a:gd name="T46" fmla="*/ 328 w 674"/>
                <a:gd name="T47" fmla="*/ 445 h 720"/>
                <a:gd name="T48" fmla="*/ 246 w 674"/>
                <a:gd name="T49" fmla="*/ 720 h 720"/>
                <a:gd name="T50" fmla="*/ 263 w 674"/>
                <a:gd name="T51" fmla="*/ 42 h 720"/>
                <a:gd name="T52" fmla="*/ 642 w 674"/>
                <a:gd name="T53" fmla="*/ 204 h 720"/>
                <a:gd name="T54" fmla="*/ 648 w 674"/>
                <a:gd name="T55" fmla="*/ 313 h 720"/>
                <a:gd name="T56" fmla="*/ 667 w 674"/>
                <a:gd name="T57" fmla="*/ 450 h 720"/>
                <a:gd name="T58" fmla="*/ 643 w 674"/>
                <a:gd name="T59" fmla="*/ 566 h 720"/>
                <a:gd name="T60" fmla="*/ 504 w 674"/>
                <a:gd name="T61" fmla="*/ 598 h 720"/>
                <a:gd name="T62" fmla="*/ 246 w 674"/>
                <a:gd name="T63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720">
                  <a:moveTo>
                    <a:pt x="243" y="407"/>
                  </a:moveTo>
                  <a:cubicBezTo>
                    <a:pt x="236" y="421"/>
                    <a:pt x="241" y="439"/>
                    <a:pt x="255" y="448"/>
                  </a:cubicBezTo>
                  <a:cubicBezTo>
                    <a:pt x="267" y="455"/>
                    <a:pt x="282" y="453"/>
                    <a:pt x="292" y="444"/>
                  </a:cubicBezTo>
                  <a:lnTo>
                    <a:pt x="243" y="407"/>
                  </a:lnTo>
                  <a:close/>
                  <a:moveTo>
                    <a:pt x="418" y="169"/>
                  </a:moveTo>
                  <a:cubicBezTo>
                    <a:pt x="373" y="143"/>
                    <a:pt x="318" y="155"/>
                    <a:pt x="295" y="196"/>
                  </a:cubicBezTo>
                  <a:cubicBezTo>
                    <a:pt x="270" y="238"/>
                    <a:pt x="302" y="284"/>
                    <a:pt x="280" y="327"/>
                  </a:cubicBezTo>
                  <a:lnTo>
                    <a:pt x="350" y="367"/>
                  </a:lnTo>
                  <a:cubicBezTo>
                    <a:pt x="376" y="327"/>
                    <a:pt x="432" y="331"/>
                    <a:pt x="456" y="289"/>
                  </a:cubicBezTo>
                  <a:cubicBezTo>
                    <a:pt x="480" y="249"/>
                    <a:pt x="462" y="195"/>
                    <a:pt x="418" y="169"/>
                  </a:cubicBezTo>
                  <a:close/>
                  <a:moveTo>
                    <a:pt x="342" y="393"/>
                  </a:moveTo>
                  <a:lnTo>
                    <a:pt x="267" y="336"/>
                  </a:lnTo>
                  <a:cubicBezTo>
                    <a:pt x="261" y="331"/>
                    <a:pt x="253" y="333"/>
                    <a:pt x="250" y="339"/>
                  </a:cubicBezTo>
                  <a:cubicBezTo>
                    <a:pt x="246" y="345"/>
                    <a:pt x="248" y="354"/>
                    <a:pt x="254" y="358"/>
                  </a:cubicBezTo>
                  <a:lnTo>
                    <a:pt x="329" y="416"/>
                  </a:lnTo>
                  <a:cubicBezTo>
                    <a:pt x="335" y="420"/>
                    <a:pt x="343" y="418"/>
                    <a:pt x="346" y="412"/>
                  </a:cubicBezTo>
                  <a:cubicBezTo>
                    <a:pt x="350" y="406"/>
                    <a:pt x="348" y="397"/>
                    <a:pt x="342" y="393"/>
                  </a:cubicBezTo>
                  <a:close/>
                  <a:moveTo>
                    <a:pt x="445" y="144"/>
                  </a:moveTo>
                  <a:lnTo>
                    <a:pt x="468" y="102"/>
                  </a:lnTo>
                  <a:lnTo>
                    <a:pt x="449" y="91"/>
                  </a:lnTo>
                  <a:lnTo>
                    <a:pt x="426" y="133"/>
                  </a:lnTo>
                  <a:lnTo>
                    <a:pt x="445" y="144"/>
                  </a:lnTo>
                  <a:close/>
                  <a:moveTo>
                    <a:pt x="485" y="193"/>
                  </a:moveTo>
                  <a:lnTo>
                    <a:pt x="526" y="170"/>
                  </a:lnTo>
                  <a:lnTo>
                    <a:pt x="515" y="150"/>
                  </a:lnTo>
                  <a:lnTo>
                    <a:pt x="474" y="174"/>
                  </a:lnTo>
                  <a:lnTo>
                    <a:pt x="485" y="193"/>
                  </a:lnTo>
                  <a:close/>
                  <a:moveTo>
                    <a:pt x="385" y="121"/>
                  </a:moveTo>
                  <a:lnTo>
                    <a:pt x="385" y="73"/>
                  </a:lnTo>
                  <a:lnTo>
                    <a:pt x="363" y="73"/>
                  </a:lnTo>
                  <a:lnTo>
                    <a:pt x="363" y="121"/>
                  </a:lnTo>
                  <a:lnTo>
                    <a:pt x="385" y="121"/>
                  </a:lnTo>
                  <a:close/>
                  <a:moveTo>
                    <a:pt x="321" y="131"/>
                  </a:moveTo>
                  <a:lnTo>
                    <a:pt x="298" y="90"/>
                  </a:lnTo>
                  <a:lnTo>
                    <a:pt x="278" y="101"/>
                  </a:lnTo>
                  <a:lnTo>
                    <a:pt x="302" y="142"/>
                  </a:lnTo>
                  <a:lnTo>
                    <a:pt x="321" y="131"/>
                  </a:lnTo>
                  <a:close/>
                  <a:moveTo>
                    <a:pt x="496" y="257"/>
                  </a:moveTo>
                  <a:lnTo>
                    <a:pt x="543" y="257"/>
                  </a:lnTo>
                  <a:lnTo>
                    <a:pt x="543" y="235"/>
                  </a:lnTo>
                  <a:lnTo>
                    <a:pt x="496" y="235"/>
                  </a:lnTo>
                  <a:lnTo>
                    <a:pt x="496" y="257"/>
                  </a:lnTo>
                  <a:close/>
                  <a:moveTo>
                    <a:pt x="324" y="426"/>
                  </a:moveTo>
                  <a:lnTo>
                    <a:pt x="248" y="368"/>
                  </a:lnTo>
                  <a:cubicBezTo>
                    <a:pt x="242" y="364"/>
                    <a:pt x="235" y="365"/>
                    <a:pt x="231" y="372"/>
                  </a:cubicBezTo>
                  <a:cubicBezTo>
                    <a:pt x="227" y="378"/>
                    <a:pt x="229" y="386"/>
                    <a:pt x="235" y="391"/>
                  </a:cubicBezTo>
                  <a:lnTo>
                    <a:pt x="311" y="448"/>
                  </a:lnTo>
                  <a:cubicBezTo>
                    <a:pt x="316" y="453"/>
                    <a:pt x="324" y="451"/>
                    <a:pt x="328" y="445"/>
                  </a:cubicBezTo>
                  <a:cubicBezTo>
                    <a:pt x="331" y="439"/>
                    <a:pt x="329" y="430"/>
                    <a:pt x="324" y="426"/>
                  </a:cubicBezTo>
                  <a:close/>
                  <a:moveTo>
                    <a:pt x="246" y="720"/>
                  </a:moveTo>
                  <a:cubicBezTo>
                    <a:pt x="254" y="663"/>
                    <a:pt x="254" y="603"/>
                    <a:pt x="239" y="550"/>
                  </a:cubicBezTo>
                  <a:cubicBezTo>
                    <a:pt x="0" y="415"/>
                    <a:pt x="62" y="105"/>
                    <a:pt x="263" y="42"/>
                  </a:cubicBezTo>
                  <a:cubicBezTo>
                    <a:pt x="369" y="0"/>
                    <a:pt x="513" y="25"/>
                    <a:pt x="606" y="119"/>
                  </a:cubicBezTo>
                  <a:cubicBezTo>
                    <a:pt x="674" y="187"/>
                    <a:pt x="642" y="204"/>
                    <a:pt x="642" y="204"/>
                  </a:cubicBezTo>
                  <a:lnTo>
                    <a:pt x="627" y="213"/>
                  </a:lnTo>
                  <a:cubicBezTo>
                    <a:pt x="635" y="245"/>
                    <a:pt x="650" y="305"/>
                    <a:pt x="648" y="313"/>
                  </a:cubicBezTo>
                  <a:cubicBezTo>
                    <a:pt x="645" y="324"/>
                    <a:pt x="633" y="336"/>
                    <a:pt x="633" y="336"/>
                  </a:cubicBezTo>
                  <a:lnTo>
                    <a:pt x="667" y="450"/>
                  </a:lnTo>
                  <a:lnTo>
                    <a:pt x="636" y="462"/>
                  </a:lnTo>
                  <a:cubicBezTo>
                    <a:pt x="643" y="499"/>
                    <a:pt x="647" y="530"/>
                    <a:pt x="643" y="566"/>
                  </a:cubicBezTo>
                  <a:cubicBezTo>
                    <a:pt x="643" y="572"/>
                    <a:pt x="622" y="590"/>
                    <a:pt x="606" y="591"/>
                  </a:cubicBezTo>
                  <a:lnTo>
                    <a:pt x="504" y="598"/>
                  </a:lnTo>
                  <a:lnTo>
                    <a:pt x="510" y="720"/>
                  </a:lnTo>
                  <a:lnTo>
                    <a:pt x="246" y="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3" rIns="91404" bIns="45703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400">
                <a:ea typeface="华文细黑" panose="02010600040101010101" pitchFamily="2" charset="-122"/>
              </a:endParaRPr>
            </a:p>
          </p:txBody>
        </p:sp>
      </p:grpSp>
      <p:grpSp>
        <p:nvGrpSpPr>
          <p:cNvPr id="10" name="组合 10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298100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定义</a:t>
            </a:r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3371" y="1988841"/>
            <a:ext cx="10972800" cy="45245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中间件是介于</a:t>
            </a:r>
            <a:r>
              <a:rPr lang="zh-CN" altLang="zh-CN" sz="2100" b="1" dirty="0" smtClean="0">
                <a:latin typeface="微软雅黑" pitchFamily="34" charset="-122"/>
                <a:ea typeface="微软雅黑" pitchFamily="34" charset="-122"/>
              </a:rPr>
              <a:t>应用系统和</a:t>
            </a:r>
            <a:r>
              <a:rPr lang="en-US" altLang="zh-CN" sz="2100" b="1" dirty="0" err="1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100" b="1" dirty="0" smtClean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之间的一类软件，它使用系统软件所提供的基础服务（功能），衔接网络上应用系统的各个部分或不同的应用，能够达到资源共享、功能共享的目的。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中间件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通信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session 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可以看做是在不同的请求之间保存数据的方法，因为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 HTTP 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是无状态的协议，但是在业务应用上我们希望知道不同请求是否是同一个人发起的。</a:t>
            </a:r>
          </a:p>
          <a:p>
            <a:endParaRPr lang="en-US" sz="2133" dirty="0"/>
          </a:p>
        </p:txBody>
      </p:sp>
      <p:sp>
        <p:nvSpPr>
          <p:cNvPr id="7" name="TextBox 6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.1</a:t>
            </a: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9303158" y="0"/>
            <a:ext cx="2888842" cy="1129231"/>
            <a:chOff x="9303158" y="0"/>
            <a:chExt cx="2888842" cy="112923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67402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6557" y="548680"/>
            <a:ext cx="10515600" cy="575733"/>
          </a:xfrm>
        </p:spPr>
        <p:txBody>
          <a:bodyPr/>
          <a:lstStyle/>
          <a:p>
            <a:r>
              <a:rPr lang="zh-CN" altLang="en-US" sz="2667" dirty="0" smtClean="0">
                <a:solidFill>
                  <a:schemeClr val="accent6">
                    <a:lumMod val="50000"/>
                  </a:schemeClr>
                </a:solidFill>
              </a:rPr>
              <a:t>原理</a:t>
            </a:r>
            <a:endParaRPr lang="zh-CN" altLang="en-US" sz="2667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9781" y="1988841"/>
            <a:ext cx="10369152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en-US" sz="2133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8120" y="1457899"/>
            <a:ext cx="10972800" cy="45245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客户端进行第一次请求时，客户端的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HTTP request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为空）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服务端创建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请求结束时，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内容填写入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中并返回给客户端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客户端的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中便保存了用户的数据</a:t>
            </a:r>
            <a:endParaRPr lang="en-US" altLang="zh-CN" sz="21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再次请求时， 客户端的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HTTP request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zh-CN" sz="2100" dirty="0" smtClean="0">
                <a:latin typeface="微软雅黑" pitchFamily="34" charset="-122"/>
                <a:ea typeface="微软雅黑" pitchFamily="34" charset="-122"/>
              </a:rPr>
              <a:t>已经携带数据</a:t>
            </a:r>
            <a:endParaRPr lang="zh-CN" altLang="en-US" sz="2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557" y="662140"/>
            <a:ext cx="576000" cy="307777"/>
          </a:xfrm>
          <a:prstGeom prst="rect">
            <a:avLst/>
          </a:prstGeom>
          <a:solidFill>
            <a:srgbClr val="FFFDEF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r>
              <a:rPr lang="en-US" sz="1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.2</a:t>
            </a:r>
            <a:endParaRPr 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9303158" y="27296"/>
            <a:ext cx="2888842" cy="1129231"/>
            <a:chOff x="9303158" y="0"/>
            <a:chExt cx="2888842" cy="112923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3158" y="56744"/>
              <a:ext cx="1697868" cy="107248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681" y="0"/>
              <a:ext cx="1284319" cy="1129231"/>
            </a:xfrm>
            <a:prstGeom prst="rect">
              <a:avLst/>
            </a:prstGeom>
          </p:spPr>
        </p:pic>
      </p:grpSp>
      <p:pic>
        <p:nvPicPr>
          <p:cNvPr id="11" name="图片 10" descr="C:\Users\ADMINI~1\AppData\Local\Temp\1604130277(1)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31781" y="2790210"/>
            <a:ext cx="4646400" cy="387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63995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636</Words>
  <Application>Microsoft Office PowerPoint</Application>
  <PresentationFormat>自定义</PresentationFormat>
  <Paragraphs>86</Paragraphs>
  <Slides>15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关键词及摘要</dc:title>
  <dc:creator>user</dc:creator>
  <cp:lastModifiedBy>Administrator</cp:lastModifiedBy>
  <cp:revision>113</cp:revision>
  <dcterms:created xsi:type="dcterms:W3CDTF">2019-11-04T02:23:41Z</dcterms:created>
  <dcterms:modified xsi:type="dcterms:W3CDTF">2020-11-01T00:25:50Z</dcterms:modified>
</cp:coreProperties>
</file>