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9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0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7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1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421-8CE4-4F19-BE4B-2C0A0F6FCEE0}" type="datetimeFigureOut">
              <a:rPr lang="zh-CN" altLang="en-US" smtClean="0"/>
              <a:t>2022/3/22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C71D-5C4D-4580-B459-E89AAC8B6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137936" y="1036029"/>
            <a:ext cx="8511615" cy="5103267"/>
            <a:chOff x="5325048" y="1036488"/>
            <a:chExt cx="6767508" cy="5302728"/>
          </a:xfrm>
        </p:grpSpPr>
        <p:sp>
          <p:nvSpPr>
            <p:cNvPr id="7" name="Rectangle 6"/>
            <p:cNvSpPr/>
            <p:nvPr/>
          </p:nvSpPr>
          <p:spPr>
            <a:xfrm>
              <a:off x="9317600" y="5901703"/>
              <a:ext cx="1171129" cy="43751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APPC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102852" y="5556291"/>
              <a:ext cx="1252575" cy="41939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VFC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5947" y="1879015"/>
              <a:ext cx="4466155" cy="3188340"/>
            </a:xfrm>
            <a:prstGeom prst="rect">
              <a:avLst/>
            </a:prstGeom>
            <a:gradFill flip="none" rotWithShape="1">
              <a:gsLst>
                <a:gs pos="0">
                  <a:srgbClr val="009893">
                    <a:tint val="66000"/>
                    <a:satMod val="160000"/>
                  </a:srgbClr>
                </a:gs>
                <a:gs pos="50000">
                  <a:srgbClr val="009893">
                    <a:tint val="44500"/>
                    <a:satMod val="160000"/>
                  </a:srgbClr>
                </a:gs>
                <a:gs pos="100000">
                  <a:srgbClr val="009893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0" tIns="45707" rIns="182880" bIns="45707" rtlCol="0" anchor="t" anchorCtr="0"/>
            <a:lstStyle/>
            <a:p>
              <a:pPr defTabSz="914134">
                <a:defRPr/>
              </a:pPr>
              <a:r>
                <a:rPr lang="en-US" sz="1200" kern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</a:t>
              </a:r>
              <a:endParaRPr lang="en-US" sz="12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784610" y="2773555"/>
              <a:ext cx="1936617" cy="107069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BPMN Execution </a:t>
              </a:r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Engine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49339" y="2013844"/>
              <a:ext cx="3469197" cy="58406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>
                <a:defRPr/>
              </a:pPr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API </a:t>
              </a:r>
              <a:r>
                <a:rPr lang="en-US" sz="80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Handler</a:t>
              </a:r>
              <a:endParaRPr lang="en-US" sz="8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96379" y="2836866"/>
              <a:ext cx="1398992" cy="86061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t" anchorCtr="1"/>
            <a:lstStyle/>
            <a:p>
              <a:pPr algn="ctr" defTabSz="914134"/>
              <a:r>
                <a:rPr lang="en-US" sz="800" b="1" kern="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   Data Stores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40868" y="1100892"/>
              <a:ext cx="1809547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ONAP Portal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7859554" y="1440996"/>
              <a:ext cx="1" cy="49506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15" name="Rectangle 14"/>
            <p:cNvSpPr/>
            <p:nvPr/>
          </p:nvSpPr>
          <p:spPr>
            <a:xfrm>
              <a:off x="7141059" y="2233648"/>
              <a:ext cx="3275161" cy="2902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Request Handlers</a:t>
              </a:r>
            </a:p>
          </p:txBody>
        </p:sp>
        <p:grpSp>
          <p:nvGrpSpPr>
            <p:cNvPr id="16" name="Group 51"/>
            <p:cNvGrpSpPr/>
            <p:nvPr/>
          </p:nvGrpSpPr>
          <p:grpSpPr>
            <a:xfrm>
              <a:off x="9892041" y="3012981"/>
              <a:ext cx="693119" cy="423955"/>
              <a:chOff x="8036644" y="2566607"/>
              <a:chExt cx="1147459" cy="456105"/>
            </a:xfrm>
            <a:solidFill>
              <a:schemeClr val="bg1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36644" y="2566607"/>
                <a:ext cx="1147459" cy="45610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8266729" y="2623793"/>
                <a:ext cx="714703" cy="250564"/>
                <a:chOff x="9249089" y="4917258"/>
                <a:chExt cx="614837" cy="333737"/>
              </a:xfrm>
              <a:grpFill/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9506074" y="4917258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9249089" y="4923188"/>
                  <a:ext cx="109728" cy="12049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61" idx="6"/>
                  <a:endCxn id="60" idx="1"/>
                </p:cNvCxnSpPr>
                <p:nvPr/>
              </p:nvCxnSpPr>
              <p:spPr>
                <a:xfrm flipV="1">
                  <a:off x="9358817" y="4977507"/>
                  <a:ext cx="147257" cy="593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3" name="Rectangle 62"/>
                <p:cNvSpPr/>
                <p:nvPr/>
              </p:nvSpPr>
              <p:spPr>
                <a:xfrm>
                  <a:off x="9742815" y="4920223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9513075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5" name="Straight Arrow Connector 64"/>
                <p:cNvCxnSpPr>
                  <a:endCxn id="63" idx="1"/>
                </p:cNvCxnSpPr>
                <p:nvPr/>
              </p:nvCxnSpPr>
              <p:spPr>
                <a:xfrm flipV="1">
                  <a:off x="9615802" y="4980472"/>
                  <a:ext cx="127013" cy="2965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66" name="Straight Arrow Connector 65"/>
                <p:cNvCxnSpPr>
                  <a:stCxn id="61" idx="5"/>
                  <a:endCxn id="64" idx="1"/>
                </p:cNvCxnSpPr>
                <p:nvPr/>
              </p:nvCxnSpPr>
              <p:spPr>
                <a:xfrm>
                  <a:off x="9342748" y="5026039"/>
                  <a:ext cx="170327" cy="164707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67" name="Rectangle 66"/>
                <p:cNvSpPr/>
                <p:nvPr/>
              </p:nvSpPr>
              <p:spPr>
                <a:xfrm>
                  <a:off x="9754198" y="5130497"/>
                  <a:ext cx="109728" cy="12049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68" name="Straight Arrow Connector 67"/>
                <p:cNvCxnSpPr>
                  <a:stCxn id="64" idx="3"/>
                  <a:endCxn id="67" idx="1"/>
                </p:cNvCxnSpPr>
                <p:nvPr/>
              </p:nvCxnSpPr>
              <p:spPr>
                <a:xfrm>
                  <a:off x="9622803" y="5190746"/>
                  <a:ext cx="131395" cy="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grpSp>
          <p:nvGrpSpPr>
            <p:cNvPr id="17" name="Group 68"/>
            <p:cNvGrpSpPr/>
            <p:nvPr/>
          </p:nvGrpSpPr>
          <p:grpSpPr>
            <a:xfrm>
              <a:off x="9088481" y="3289882"/>
              <a:ext cx="667176" cy="453721"/>
              <a:chOff x="3844559" y="2368432"/>
              <a:chExt cx="987124" cy="592725"/>
            </a:xfrm>
            <a:solidFill>
              <a:schemeClr val="bg1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3844559" y="2368432"/>
                <a:ext cx="987124" cy="5927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lIns="91413" tIns="45707" rIns="91413" bIns="45707" rtlCol="0" anchor="ctr"/>
              <a:lstStyle/>
              <a:p>
                <a:pPr algn="ctr" defTabSz="914134"/>
                <a:r>
                  <a:rPr lang="en-US" sz="700" kern="0" dirty="0">
                    <a:solidFill>
                      <a:prstClr val="black"/>
                    </a:solidFill>
                  </a:rPr>
                  <a:t>Service Recipe</a:t>
                </a:r>
              </a:p>
            </p:txBody>
          </p:sp>
          <p:grpSp>
            <p:nvGrpSpPr>
              <p:cNvPr id="48" name="Group 70"/>
              <p:cNvGrpSpPr/>
              <p:nvPr/>
            </p:nvGrpSpPr>
            <p:grpSpPr>
              <a:xfrm>
                <a:off x="3892513" y="2573232"/>
                <a:ext cx="835326" cy="333737"/>
                <a:chOff x="9353174" y="5065671"/>
                <a:chExt cx="835326" cy="303908"/>
              </a:xfrm>
              <a:grpFill/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9610159" y="50656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9353174" y="5071071"/>
                  <a:ext cx="109728" cy="10972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1" name="Straight Arrow Connector 50"/>
                <p:cNvCxnSpPr>
                  <a:stCxn id="50" idx="6"/>
                  <a:endCxn id="49" idx="1"/>
                </p:cNvCxnSpPr>
                <p:nvPr/>
              </p:nvCxnSpPr>
              <p:spPr>
                <a:xfrm flipV="1">
                  <a:off x="9462902" y="5120535"/>
                  <a:ext cx="147257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2" name="Rectangle 51"/>
                <p:cNvSpPr/>
                <p:nvPr/>
              </p:nvSpPr>
              <p:spPr>
                <a:xfrm>
                  <a:off x="9846900" y="50683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9845859" y="525985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4" name="Straight Arrow Connector 53"/>
                <p:cNvCxnSpPr>
                  <a:endCxn id="52" idx="1"/>
                </p:cNvCxnSpPr>
                <p:nvPr/>
              </p:nvCxnSpPr>
              <p:spPr>
                <a:xfrm flipV="1">
                  <a:off x="9719887" y="5123235"/>
                  <a:ext cx="127013" cy="27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cxnSp>
              <p:nvCxnSpPr>
                <p:cNvPr id="55" name="Straight Arrow Connector 54"/>
                <p:cNvCxnSpPr>
                  <a:stCxn id="49" idx="2"/>
                  <a:endCxn id="53" idx="1"/>
                </p:cNvCxnSpPr>
                <p:nvPr/>
              </p:nvCxnSpPr>
              <p:spPr>
                <a:xfrm>
                  <a:off x="9665023" y="5175399"/>
                  <a:ext cx="180836" cy="139316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10078772" y="5071071"/>
                  <a:ext cx="109728" cy="109728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p:spPr>
              <p:txBody>
                <a:bodyPr wrap="square" lIns="0" rIns="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ts val="751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  <p:cxnSp>
              <p:nvCxnSpPr>
                <p:cNvPr id="57" name="Straight Arrow Connector 56"/>
                <p:cNvCxnSpPr>
                  <a:endCxn id="56" idx="1"/>
                </p:cNvCxnSpPr>
                <p:nvPr/>
              </p:nvCxnSpPr>
              <p:spPr>
                <a:xfrm>
                  <a:off x="9956628" y="5120535"/>
                  <a:ext cx="122144" cy="5400"/>
                </a:xfrm>
                <a:prstGeom prst="straightConnector1">
                  <a:avLst/>
                </a:prstGeom>
                <a:grpFill/>
                <a:ln w="9525" cap="flat" cmpd="sng" algn="ctr">
                  <a:solidFill>
                    <a:srgbClr val="1F497D">
                      <a:lumMod val="50000"/>
                    </a:srgbClr>
                  </a:solidFill>
                  <a:prstDash val="solid"/>
                  <a:tailEnd type="triangle" w="sm" len="sm"/>
                </a:ln>
                <a:effectLst/>
              </p:spPr>
            </p:cxnSp>
          </p:grpSp>
        </p:grpSp>
        <p:sp>
          <p:nvSpPr>
            <p:cNvPr id="18" name="Can 17"/>
            <p:cNvSpPr/>
            <p:nvPr/>
          </p:nvSpPr>
          <p:spPr bwMode="auto">
            <a:xfrm>
              <a:off x="7692180" y="3169188"/>
              <a:ext cx="387328" cy="409174"/>
            </a:xfrm>
            <a:prstGeom prst="can">
              <a:avLst/>
            </a:prstGeom>
            <a:solidFill>
              <a:srgbClr val="BCE4FC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Request DB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940868" y="4158491"/>
              <a:ext cx="3885181" cy="78483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91413" tIns="0" rIns="91413" bIns="45707" rtlCol="0" anchor="ctr" anchorCtr="0"/>
            <a:lstStyle/>
            <a:p>
              <a:pPr defTabSz="914134">
                <a:defRPr/>
              </a:pPr>
              <a:r>
                <a:rPr lang="en-US" sz="1050" b="1" kern="0" dirty="0" smtClean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Adapters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8966" y="3610453"/>
              <a:ext cx="511862" cy="4487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HEAT Templates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596741" y="4311804"/>
              <a:ext cx="672533" cy="4274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900" kern="0" dirty="0">
                  <a:solidFill>
                    <a:prstClr val="black"/>
                  </a:solidFill>
                </a:rPr>
                <a:t>VNF Resource Adapter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91133" y="4312804"/>
              <a:ext cx="714476" cy="4096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Controller </a:t>
              </a:r>
            </a:p>
            <a:p>
              <a:pPr algn="ctr" defTabSz="914134"/>
              <a:r>
                <a:rPr lang="en-US" sz="1000" kern="0" dirty="0" smtClean="0">
                  <a:solidFill>
                    <a:prstClr val="black"/>
                  </a:solidFill>
                </a:rPr>
                <a:t>Adapter</a:t>
              </a:r>
              <a:endParaRPr lang="en-US" sz="1000" kern="0" dirty="0">
                <a:solidFill>
                  <a:prstClr val="black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296444" y="5545826"/>
              <a:ext cx="1292628" cy="51086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Multi Cloud</a:t>
              </a:r>
            </a:p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(Open </a:t>
              </a:r>
              <a:r>
                <a:rPr lang="en-US" sz="1100" kern="0" dirty="0" smtClean="0">
                  <a:solidFill>
                    <a:prstClr val="black"/>
                  </a:solidFill>
                </a:rPr>
                <a:t>stack)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973148" y="5213718"/>
              <a:ext cx="1245483" cy="445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 smtClean="0">
                  <a:solidFill>
                    <a:prstClr val="black"/>
                  </a:solidFill>
                </a:rPr>
                <a:t>SDNC</a:t>
              </a:r>
              <a:endParaRPr lang="en-US" sz="1100" kern="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296396" y="3484101"/>
              <a:ext cx="796160" cy="8557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AAI</a:t>
              </a:r>
            </a:p>
          </p:txBody>
        </p:sp>
        <p:cxnSp>
          <p:nvCxnSpPr>
            <p:cNvPr id="26" name="Elbow Connector 25"/>
            <p:cNvCxnSpPr>
              <a:endCxn id="10" idx="1"/>
            </p:cNvCxnSpPr>
            <p:nvPr/>
          </p:nvCxnSpPr>
          <p:spPr>
            <a:xfrm rot="16200000" flipH="1">
              <a:off x="8372114" y="2896409"/>
              <a:ext cx="710987" cy="11400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7" idx="2"/>
            </p:cNvCxnSpPr>
            <p:nvPr/>
          </p:nvCxnSpPr>
          <p:spPr>
            <a:xfrm>
              <a:off x="9422069" y="3743606"/>
              <a:ext cx="0" cy="41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0728577" y="3973943"/>
              <a:ext cx="5142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7708675" y="2523947"/>
              <a:ext cx="1" cy="3003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/>
            <p:nvPr/>
          </p:nvCxnSpPr>
          <p:spPr>
            <a:xfrm rot="10800000" flipV="1">
              <a:off x="8295373" y="3548637"/>
              <a:ext cx="483270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945432" y="3597447"/>
              <a:ext cx="320891" cy="20784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700" b="1" i="1" kern="0" dirty="0" smtClean="0">
                  <a:solidFill>
                    <a:prstClr val="black"/>
                  </a:solidFill>
                </a:rPr>
                <a:t>REST</a:t>
              </a:r>
              <a:endParaRPr lang="en-US" sz="7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1117" y="5189804"/>
              <a:ext cx="503853" cy="2558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45707" rIns="0" bIns="45707" rtlCol="0" anchor="ctr" anchorCtr="0">
              <a:spAutoFit/>
            </a:bodyPr>
            <a:lstStyle/>
            <a:p>
              <a:pPr algn="ctr" defTabSz="914134">
                <a:defRPr/>
              </a:pPr>
              <a:r>
                <a:rPr lang="en-US" sz="500" b="1" i="1" kern="0" dirty="0" smtClean="0">
                  <a:solidFill>
                    <a:prstClr val="black"/>
                  </a:solidFill>
                </a:rPr>
                <a:t>KEYSTONE/ HEAT  / REST</a:t>
              </a:r>
              <a:endParaRPr lang="en-US" sz="500" b="1" i="1" kern="0" dirty="0">
                <a:solidFill>
                  <a:prstClr val="black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98966" y="2773557"/>
              <a:ext cx="511862" cy="42990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Service</a:t>
              </a:r>
              <a:br>
                <a:rPr lang="en-US" sz="700" kern="0" dirty="0">
                  <a:solidFill>
                    <a:prstClr val="black"/>
                  </a:solidFill>
                </a:rPr>
              </a:br>
              <a:r>
                <a:rPr lang="en-US" sz="700" kern="0" dirty="0">
                  <a:solidFill>
                    <a:prstClr val="black"/>
                  </a:solidFill>
                </a:rPr>
                <a:t>Recipes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595875" y="3707483"/>
              <a:ext cx="0" cy="4510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n 34"/>
            <p:cNvSpPr/>
            <p:nvPr/>
          </p:nvSpPr>
          <p:spPr bwMode="auto">
            <a:xfrm>
              <a:off x="7096502" y="3169191"/>
              <a:ext cx="445824" cy="409174"/>
            </a:xfrm>
            <a:prstGeom prst="can">
              <a:avLst/>
            </a:prstGeom>
            <a:solidFill>
              <a:srgbClr val="B9F0FF"/>
            </a:solidFill>
            <a:ln w="127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652" tIns="34326" rIns="68652" bIns="34326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Catalog</a:t>
              </a:r>
              <a:br>
                <a:rPr lang="en-US" sz="600" kern="0" dirty="0">
                  <a:solidFill>
                    <a:prstClr val="black"/>
                  </a:solidFill>
                  <a:latin typeface="Calibri"/>
                </a:rPr>
              </a:br>
              <a:r>
                <a:rPr lang="en-US" sz="600" kern="0" dirty="0">
                  <a:solidFill>
                    <a:prstClr val="black"/>
                  </a:solidFill>
                  <a:latin typeface="Calibri"/>
                </a:rPr>
                <a:t>DB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9754329" y="1492115"/>
              <a:ext cx="0" cy="437039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tailEnd type="arrow"/>
            </a:ln>
            <a:effectLst/>
          </p:spPr>
        </p:cxnSp>
        <p:sp>
          <p:nvSpPr>
            <p:cNvPr id="37" name="Rectangle 36"/>
            <p:cNvSpPr/>
            <p:nvPr/>
          </p:nvSpPr>
          <p:spPr>
            <a:xfrm>
              <a:off x="9105375" y="1097907"/>
              <a:ext cx="1746073" cy="35821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OSS/BSS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25048" y="1900679"/>
              <a:ext cx="797047" cy="8892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13" tIns="45707" rIns="91413" bIns="45707" rtlCol="0" anchor="ctr"/>
            <a:lstStyle/>
            <a:p>
              <a:pPr algn="ctr" defTabSz="914134"/>
              <a:r>
                <a:rPr lang="en-US" sz="1100" kern="0" dirty="0">
                  <a:solidFill>
                    <a:prstClr val="black"/>
                  </a:solidFill>
                </a:rPr>
                <a:t>SDC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9812" y="1036488"/>
              <a:ext cx="859348" cy="5436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…</a:t>
              </a:r>
              <a:endParaRPr lang="en-US" sz="2800" b="1" dirty="0"/>
            </a:p>
          </p:txBody>
        </p:sp>
        <p:cxnSp>
          <p:nvCxnSpPr>
            <p:cNvPr id="40" name="Elbow Connector 39"/>
            <p:cNvCxnSpPr>
              <a:stCxn id="38" idx="2"/>
            </p:cNvCxnSpPr>
            <p:nvPr/>
          </p:nvCxnSpPr>
          <p:spPr>
            <a:xfrm rot="16200000" flipH="1">
              <a:off x="6121086" y="2392397"/>
              <a:ext cx="280367" cy="1075394"/>
            </a:xfrm>
            <a:prstGeom prst="bent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8" idx="2"/>
            </p:cNvCxnSpPr>
            <p:nvPr/>
          </p:nvCxnSpPr>
          <p:spPr>
            <a:xfrm rot="16200000" flipH="1">
              <a:off x="5767205" y="2746278"/>
              <a:ext cx="968715" cy="1055984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9998840" y="3911974"/>
              <a:ext cx="719313" cy="1665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AAI </a:t>
              </a:r>
              <a:r>
                <a:rPr lang="en-US" sz="700" kern="0" dirty="0" err="1">
                  <a:solidFill>
                    <a:prstClr val="black"/>
                  </a:solidFill>
                </a:rPr>
                <a:t>Util</a:t>
              </a:r>
              <a:endParaRPr lang="en-US" sz="700" kern="0" dirty="0">
                <a:solidFill>
                  <a:prstClr val="black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9933511" y="3515220"/>
              <a:ext cx="630407" cy="2343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lIns="91413" tIns="45707" rIns="91413" bIns="45707" rtlCol="0" anchor="ctr"/>
            <a:lstStyle/>
            <a:p>
              <a:pPr algn="ctr" defTabSz="914134"/>
              <a:r>
                <a:rPr lang="en-US" sz="700" kern="0" dirty="0">
                  <a:solidFill>
                    <a:prstClr val="black"/>
                  </a:solidFill>
                </a:rPr>
                <a:t>Homing</a:t>
              </a:r>
            </a:p>
          </p:txBody>
        </p:sp>
        <p:cxnSp>
          <p:nvCxnSpPr>
            <p:cNvPr id="45" name="Straight Arrow Connector 44"/>
            <p:cNvCxnSpPr>
              <a:stCxn id="21" idx="2"/>
              <a:endCxn id="23" idx="0"/>
            </p:cNvCxnSpPr>
            <p:nvPr/>
          </p:nvCxnSpPr>
          <p:spPr>
            <a:xfrm>
              <a:off x="7933008" y="4739251"/>
              <a:ext cx="9751" cy="8065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8953753" y="4769565"/>
              <a:ext cx="13509" cy="4744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618665" y="2366082"/>
            <a:ext cx="1001345" cy="8235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OOF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 flipV="1">
            <a:off x="7753672" y="2777860"/>
            <a:ext cx="864993" cy="7347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046079" y="4179619"/>
            <a:ext cx="83584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smtClean="0">
                <a:solidFill>
                  <a:prstClr val="black"/>
                </a:solidFill>
              </a:rPr>
              <a:t>VNFM 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382862" y="5060211"/>
            <a:ext cx="1472950" cy="421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13" tIns="45707" rIns="91413" bIns="45707" rtlCol="0" anchor="ctr"/>
          <a:lstStyle/>
          <a:p>
            <a:pPr algn="ctr" defTabSz="914134"/>
            <a:r>
              <a:rPr lang="en-US" sz="1100" kern="0" dirty="0" smtClean="0">
                <a:solidFill>
                  <a:prstClr val="black"/>
                </a:solidFill>
              </a:rPr>
              <a:t>External VNFM</a:t>
            </a:r>
            <a:endParaRPr lang="en-US" sz="1100" kern="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026853" y="4177396"/>
            <a:ext cx="835845" cy="3942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1413" tIns="45707" rIns="91413" bIns="45707" rtlCol="0" anchor="ctr"/>
          <a:lstStyle/>
          <a:p>
            <a:pPr algn="ctr" defTabSz="914134"/>
            <a:r>
              <a:rPr lang="en-US" sz="1000" kern="0" dirty="0" err="1" smtClean="0">
                <a:solidFill>
                  <a:prstClr val="black"/>
                </a:solidFill>
              </a:rPr>
              <a:t>Ve</a:t>
            </a:r>
            <a:r>
              <a:rPr lang="en-US" sz="1000" kern="0" dirty="0" smtClean="0">
                <a:solidFill>
                  <a:prstClr val="black"/>
                </a:solidFill>
              </a:rPr>
              <a:t>-VNFM Adapter</a:t>
            </a:r>
            <a:endParaRPr lang="en-US" sz="10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1893"/>
            <a:ext cx="12192000" cy="555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Deployment View</a:t>
            </a:r>
            <a:endParaRPr lang="zh-CN" alt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1034256"/>
            <a:ext cx="4953000" cy="5638800"/>
            <a:chOff x="7239000" y="971550"/>
            <a:chExt cx="4953000" cy="5638800"/>
          </a:xfrm>
        </p:grpSpPr>
        <p:sp>
          <p:nvSpPr>
            <p:cNvPr id="5" name="Rectangle 4"/>
            <p:cNvSpPr/>
            <p:nvPr/>
          </p:nvSpPr>
          <p:spPr>
            <a:xfrm>
              <a:off x="7239000" y="971550"/>
              <a:ext cx="4953000" cy="5638800"/>
            </a:xfrm>
            <a:prstGeom prst="rect">
              <a:avLst/>
            </a:prstGeom>
            <a:ln>
              <a:noFill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67575" y="1030287"/>
              <a:ext cx="3581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Spring Boot Application</a:t>
              </a:r>
              <a:endParaRPr lang="zh-CN" altLang="en-US" sz="20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477125" y="1679598"/>
              <a:ext cx="1962150" cy="809625"/>
              <a:chOff x="7267575" y="1679599"/>
              <a:chExt cx="1962150" cy="809625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BPMN</a:t>
                </a:r>
                <a:r>
                  <a:rPr lang="en-US" altLang="zh-CN" sz="1600" dirty="0" smtClean="0"/>
                  <a:t> </a:t>
                </a:r>
                <a:r>
                  <a:rPr lang="en-US" altLang="zh-CN" sz="1100" dirty="0"/>
                  <a:t>Infra Jar</a:t>
                </a:r>
                <a:endParaRPr lang="zh-CN" altLang="en-US" sz="1100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9782175" y="1679599"/>
              <a:ext cx="1962150" cy="809625"/>
              <a:chOff x="7267575" y="1679599"/>
              <a:chExt cx="1962150" cy="809625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Request DB Adapter Jar</a:t>
                </a:r>
                <a:endParaRPr lang="zh-CN" altLang="en-US" sz="11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529513" y="2698707"/>
              <a:ext cx="1962150" cy="809625"/>
              <a:chOff x="7267575" y="1679599"/>
              <a:chExt cx="1962150" cy="809625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/>
                  <a:t>SDNC Adapter Jar</a:t>
                </a:r>
                <a:endParaRPr lang="zh-CN" altLang="en-US" sz="11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9782175" y="2698707"/>
              <a:ext cx="1962150" cy="809625"/>
              <a:chOff x="7267575" y="1679599"/>
              <a:chExt cx="1962150" cy="809625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Cloud Adapter </a:t>
                </a:r>
                <a:r>
                  <a:rPr lang="en-US" altLang="zh-CN" sz="1100" dirty="0"/>
                  <a:t>Jar</a:t>
                </a:r>
                <a:endParaRPr lang="zh-CN" altLang="en-US" sz="1100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7519987" y="3678201"/>
              <a:ext cx="1962150" cy="809625"/>
              <a:chOff x="7267575" y="1679599"/>
              <a:chExt cx="1962150" cy="809625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API Handler Jar</a:t>
                </a:r>
                <a:endParaRPr lang="zh-CN" altLang="en-US" sz="1100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782175" y="3678201"/>
              <a:ext cx="1962150" cy="809625"/>
              <a:chOff x="7267575" y="1679599"/>
              <a:chExt cx="1962150" cy="809625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SDC Controller Jar</a:t>
                </a:r>
                <a:endParaRPr lang="zh-CN" altLang="en-US" sz="11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519987" y="4656078"/>
              <a:ext cx="1962150" cy="809625"/>
              <a:chOff x="7267575" y="1679599"/>
              <a:chExt cx="1962150" cy="80962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Catalog Adapter Jar</a:t>
                </a:r>
                <a:endParaRPr lang="zh-CN" altLang="en-US" sz="11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782175" y="4684610"/>
              <a:ext cx="1962150" cy="809625"/>
              <a:chOff x="7267575" y="1679599"/>
              <a:chExt cx="1962150" cy="809625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VFC Adapter Jar</a:t>
                </a:r>
                <a:endParaRPr lang="zh-CN" altLang="en-US" sz="11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519987" y="5633955"/>
              <a:ext cx="1962150" cy="809625"/>
              <a:chOff x="7267575" y="1679599"/>
              <a:chExt cx="1962150" cy="80962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7267575" y="1679599"/>
                <a:ext cx="1962150" cy="80962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7439025" y="1847851"/>
                <a:ext cx="1609725" cy="476250"/>
              </a:xfrm>
              <a:prstGeom prst="roundRect">
                <a:avLst/>
              </a:prstGeom>
              <a:ln>
                <a:noFill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  <a:sp3d prstMaterial="metal">
                <a:bevelT w="38100" h="5715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smtClean="0"/>
                  <a:t>VNFM Adapter Jar</a:t>
                </a:r>
                <a:endParaRPr lang="zh-CN" altLang="en-US" sz="1100" dirty="0"/>
              </a:p>
            </p:txBody>
          </p:sp>
        </p:grp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553" y="4718784"/>
            <a:ext cx="139084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3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063" y="2745581"/>
            <a:ext cx="2914649" cy="600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SO</a:t>
            </a:r>
            <a:endParaRPr lang="zh-CN" alt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636067" y="6352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8959833" y="242718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AAI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8977907" y="326122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OOF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8977907" y="40952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VFC</a:t>
            </a:r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47661" y="485587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MultiVim</a:t>
            </a:r>
            <a:endParaRPr lang="zh-CN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700783" y="38877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Policy</a:t>
            </a:r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4850" y="2733673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SDC</a:t>
            </a:r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47661" y="65433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Ext API</a:t>
            </a:r>
            <a:endParaRPr lang="zh-CN" altLang="en-US" dirty="0"/>
          </a:p>
        </p:txBody>
      </p: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 flipV="1">
            <a:off x="7224712" y="2727221"/>
            <a:ext cx="1735121" cy="31839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9" idx="1"/>
          </p:cNvCxnSpPr>
          <p:nvPr/>
        </p:nvCxnSpPr>
        <p:spPr>
          <a:xfrm>
            <a:off x="7224712" y="3045619"/>
            <a:ext cx="1753195" cy="515647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10" idx="1"/>
          </p:cNvCxnSpPr>
          <p:nvPr/>
        </p:nvCxnSpPr>
        <p:spPr>
          <a:xfrm>
            <a:off x="5767388" y="3345656"/>
            <a:ext cx="3210519" cy="104965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11" idx="0"/>
          </p:cNvCxnSpPr>
          <p:nvPr/>
        </p:nvCxnSpPr>
        <p:spPr>
          <a:xfrm flipH="1">
            <a:off x="3300186" y="3345656"/>
            <a:ext cx="2467202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4" idx="1"/>
          </p:cNvCxnSpPr>
          <p:nvPr/>
        </p:nvCxnSpPr>
        <p:spPr>
          <a:xfrm>
            <a:off x="3009900" y="3033711"/>
            <a:ext cx="1300163" cy="119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158018" y="635282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UUI</a:t>
            </a:r>
            <a:endParaRPr lang="zh-CN" alt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5888831" y="1235357"/>
            <a:ext cx="2421712" cy="149186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2"/>
            <a:endCxn id="4" idx="0"/>
          </p:cNvCxnSpPr>
          <p:nvPr/>
        </p:nvCxnSpPr>
        <p:spPr>
          <a:xfrm flipH="1">
            <a:off x="5767388" y="1235358"/>
            <a:ext cx="21204" cy="1510223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2"/>
          </p:cNvCxnSpPr>
          <p:nvPr/>
        </p:nvCxnSpPr>
        <p:spPr>
          <a:xfrm>
            <a:off x="3300186" y="1254407"/>
            <a:ext cx="2364420" cy="146670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04850" y="1603389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</a:t>
            </a:r>
            <a:endParaRPr lang="zh-CN" altLang="en-US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009900" y="1903427"/>
            <a:ext cx="2467202" cy="822875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158018" y="5163288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APPC</a:t>
            </a:r>
            <a:endParaRPr lang="zh-CN" altLang="en-US" dirty="0"/>
          </a:p>
        </p:txBody>
      </p:sp>
      <p:cxnSp>
        <p:nvCxnSpPr>
          <p:cNvPr id="58" name="Straight Arrow Connector 57"/>
          <p:cNvCxnSpPr>
            <a:stCxn id="4" idx="2"/>
            <a:endCxn id="57" idx="0"/>
          </p:cNvCxnSpPr>
          <p:nvPr/>
        </p:nvCxnSpPr>
        <p:spPr>
          <a:xfrm>
            <a:off x="5767388" y="3345656"/>
            <a:ext cx="2543155" cy="181763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36067" y="5597164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SDNC</a:t>
            </a:r>
            <a:endParaRPr lang="zh-CN" altLang="en-US" dirty="0"/>
          </a:p>
        </p:txBody>
      </p:sp>
      <p:cxnSp>
        <p:nvCxnSpPr>
          <p:cNvPr id="65" name="Straight Arrow Connector 64"/>
          <p:cNvCxnSpPr>
            <a:stCxn id="4" idx="2"/>
            <a:endCxn id="63" idx="0"/>
          </p:cNvCxnSpPr>
          <p:nvPr/>
        </p:nvCxnSpPr>
        <p:spPr>
          <a:xfrm>
            <a:off x="5767388" y="3345656"/>
            <a:ext cx="21204" cy="2251508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2" idx="3"/>
            <a:endCxn id="4" idx="1"/>
          </p:cNvCxnSpPr>
          <p:nvPr/>
        </p:nvCxnSpPr>
        <p:spPr>
          <a:xfrm flipV="1">
            <a:off x="3005833" y="3045619"/>
            <a:ext cx="1304230" cy="11421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8959833" y="1517890"/>
            <a:ext cx="2305050" cy="6000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DCAE</a:t>
            </a:r>
            <a:endParaRPr lang="zh-CN" altLang="en-US" dirty="0"/>
          </a:p>
        </p:txBody>
      </p: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6076335" y="1817928"/>
            <a:ext cx="2883498" cy="909292"/>
          </a:xfrm>
          <a:prstGeom prst="straightConnector1">
            <a:avLst/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7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106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Deployment View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Microsoft account</cp:lastModifiedBy>
  <cp:revision>14</cp:revision>
  <dcterms:created xsi:type="dcterms:W3CDTF">2019-04-16T05:04:04Z</dcterms:created>
  <dcterms:modified xsi:type="dcterms:W3CDTF">2022-03-22T06:18:17Z</dcterms:modified>
</cp:coreProperties>
</file>