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HpvMJntqRIbjueI7pbNOgmnU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550740" y="3891282"/>
            <a:ext cx="1001400" cy="823500"/>
          </a:xfrm>
          <a:prstGeom prst="rect">
            <a:avLst/>
          </a:prstGeom>
          <a:solidFill>
            <a:srgbClr val="ACB8CA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OOF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46079" y="4179619"/>
            <a:ext cx="835845" cy="394247"/>
          </a:xfrm>
          <a:prstGeom prst="rect">
            <a:avLst/>
          </a:prstGeom>
          <a:solidFill>
            <a:srgbClr val="FEE599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VNFM Adapter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314962" y="5438999"/>
            <a:ext cx="1473000" cy="421200"/>
          </a:xfrm>
          <a:prstGeom prst="rect">
            <a:avLst/>
          </a:prstGeom>
          <a:solidFill>
            <a:srgbClr val="ACB8CA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External VNFM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026853" y="4177396"/>
            <a:ext cx="835845" cy="394247"/>
          </a:xfrm>
          <a:prstGeom prst="rect">
            <a:avLst/>
          </a:prstGeom>
          <a:solidFill>
            <a:srgbClr val="FEE599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Ve-VNFM Adapter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1137841" y="1036044"/>
            <a:ext cx="8403445" cy="5103237"/>
            <a:chOff x="5325048" y="1036488"/>
            <a:chExt cx="6681597" cy="5302615"/>
          </a:xfrm>
        </p:grpSpPr>
        <p:sp>
          <p:nvSpPr>
            <p:cNvPr id="89" name="Google Shape;89;p1"/>
            <p:cNvSpPr/>
            <p:nvPr/>
          </p:nvSpPr>
          <p:spPr>
            <a:xfrm>
              <a:off x="9317600" y="5901703"/>
              <a:ext cx="1171200" cy="4374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APPC</a:t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102852" y="5556291"/>
              <a:ext cx="1252500" cy="4194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VFC</a:t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475947" y="1879015"/>
              <a:ext cx="4466100" cy="3188400"/>
            </a:xfrm>
            <a:prstGeom prst="rect">
              <a:avLst/>
            </a:prstGeom>
            <a:gradFill>
              <a:gsLst>
                <a:gs pos="0">
                  <a:srgbClr val="90CEC9"/>
                </a:gs>
                <a:gs pos="50000">
                  <a:srgbClr val="BCDEDC"/>
                </a:gs>
                <a:gs pos="100000">
                  <a:srgbClr val="DFEFED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182875" spcFirstLastPara="1" rIns="18287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</a:t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784610" y="2773555"/>
              <a:ext cx="1936500" cy="1070700"/>
            </a:xfrm>
            <a:prstGeom prst="roundRect">
              <a:avLst>
                <a:gd fmla="val 16667" name="adj"/>
              </a:avLst>
            </a:prstGeom>
            <a:solidFill>
              <a:srgbClr val="C4E0B2"/>
            </a:soli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1" anchor="t" bIns="45700" lIns="91400" spcFirstLastPara="1" rIns="914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BPMN Execution Engine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049339" y="2013844"/>
              <a:ext cx="3469200" cy="584100"/>
            </a:xfrm>
            <a:prstGeom prst="roundRect">
              <a:avLst>
                <a:gd fmla="val 16667" name="adj"/>
              </a:avLst>
            </a:prstGeom>
            <a:solidFill>
              <a:srgbClr val="C4E0B2"/>
            </a:soli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1" anchor="t" bIns="45700" lIns="91400" spcFirstLastPara="1" rIns="914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API Handler</a:t>
              </a:r>
              <a:endParaRPr b="1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896379" y="2836866"/>
              <a:ext cx="1398900" cy="860700"/>
            </a:xfrm>
            <a:prstGeom prst="roundRect">
              <a:avLst>
                <a:gd fmla="val 16667" name="adj"/>
              </a:avLst>
            </a:prstGeom>
            <a:solidFill>
              <a:srgbClr val="C4E0B2"/>
            </a:soli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1" anchor="t" bIns="45700" lIns="91400" spcFirstLastPara="1" rIns="914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Data Stores</a:t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940868" y="1100892"/>
              <a:ext cx="1809600" cy="3582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ONAP Portal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" name="Google Shape;96;p1"/>
            <p:cNvCxnSpPr/>
            <p:nvPr/>
          </p:nvCxnSpPr>
          <p:spPr>
            <a:xfrm>
              <a:off x="7859554" y="1440996"/>
              <a:ext cx="0" cy="495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7" name="Google Shape;97;p1"/>
            <p:cNvSpPr/>
            <p:nvPr/>
          </p:nvSpPr>
          <p:spPr>
            <a:xfrm>
              <a:off x="7141059" y="2233648"/>
              <a:ext cx="3275100" cy="290400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Request Handlers</a:t>
              </a:r>
              <a:endParaRPr/>
            </a:p>
          </p:txBody>
        </p:sp>
        <p:grpSp>
          <p:nvGrpSpPr>
            <p:cNvPr id="98" name="Google Shape;98;p1"/>
            <p:cNvGrpSpPr/>
            <p:nvPr/>
          </p:nvGrpSpPr>
          <p:grpSpPr>
            <a:xfrm>
              <a:off x="9891664" y="3012951"/>
              <a:ext cx="693090" cy="423852"/>
              <a:chOff x="8036644" y="2566607"/>
              <a:chExt cx="1147500" cy="456000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8036644" y="2566607"/>
                <a:ext cx="1147500" cy="456000"/>
              </a:xfrm>
              <a:prstGeom prst="rect">
                <a:avLst/>
              </a:prstGeom>
              <a:solidFill>
                <a:srgbClr val="FEE599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45700" lIns="91400" spcFirstLastPara="1" rIns="914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Recipe</a:t>
                </a:r>
                <a:endParaRPr/>
              </a:p>
            </p:txBody>
          </p:sp>
          <p:grpSp>
            <p:nvGrpSpPr>
              <p:cNvPr id="100" name="Google Shape;100;p1"/>
              <p:cNvGrpSpPr/>
              <p:nvPr/>
            </p:nvGrpSpPr>
            <p:grpSpPr>
              <a:xfrm>
                <a:off x="8266481" y="2623878"/>
                <a:ext cx="714770" cy="250646"/>
                <a:chOff x="9249089" y="4917258"/>
                <a:chExt cx="614909" cy="333839"/>
              </a:xfrm>
            </p:grpSpPr>
            <p:sp>
              <p:nvSpPr>
                <p:cNvPr id="101" name="Google Shape;101;p1"/>
                <p:cNvSpPr/>
                <p:nvPr/>
              </p:nvSpPr>
              <p:spPr>
                <a:xfrm>
                  <a:off x="9506074" y="4917258"/>
                  <a:ext cx="109800" cy="120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9249089" y="4923188"/>
                  <a:ext cx="1098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3" name="Google Shape;103;p1"/>
                <p:cNvCxnSpPr>
                  <a:stCxn id="102" idx="6"/>
                  <a:endCxn id="101" idx="1"/>
                </p:cNvCxnSpPr>
                <p:nvPr/>
              </p:nvCxnSpPr>
              <p:spPr>
                <a:xfrm flipH="1" rot="10800000">
                  <a:off x="9358889" y="4977488"/>
                  <a:ext cx="147300" cy="6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F243E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</p:cxnSp>
            <p:sp>
              <p:nvSpPr>
                <p:cNvPr id="104" name="Google Shape;104;p1"/>
                <p:cNvSpPr/>
                <p:nvPr/>
              </p:nvSpPr>
              <p:spPr>
                <a:xfrm>
                  <a:off x="9742815" y="4920223"/>
                  <a:ext cx="109800" cy="120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9513075" y="5130497"/>
                  <a:ext cx="109800" cy="120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6" name="Google Shape;106;p1"/>
                <p:cNvCxnSpPr>
                  <a:endCxn id="104" idx="1"/>
                </p:cNvCxnSpPr>
                <p:nvPr/>
              </p:nvCxnSpPr>
              <p:spPr>
                <a:xfrm flipH="1" rot="10800000">
                  <a:off x="9615915" y="4980523"/>
                  <a:ext cx="126900" cy="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F243E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</p:cxnSp>
            <p:cxnSp>
              <p:nvCxnSpPr>
                <p:cNvPr id="107" name="Google Shape;107;p1"/>
                <p:cNvCxnSpPr>
                  <a:stCxn id="102" idx="5"/>
                  <a:endCxn id="105" idx="1"/>
                </p:cNvCxnSpPr>
                <p:nvPr/>
              </p:nvCxnSpPr>
              <p:spPr>
                <a:xfrm>
                  <a:off x="9342809" y="5026127"/>
                  <a:ext cx="170400" cy="164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F243E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</p:cxnSp>
            <p:sp>
              <p:nvSpPr>
                <p:cNvPr id="108" name="Google Shape;108;p1"/>
                <p:cNvSpPr/>
                <p:nvPr/>
              </p:nvSpPr>
              <p:spPr>
                <a:xfrm>
                  <a:off x="9754198" y="5130497"/>
                  <a:ext cx="109800" cy="120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9" name="Google Shape;109;p1"/>
                <p:cNvCxnSpPr>
                  <a:stCxn id="105" idx="3"/>
                  <a:endCxn id="108" idx="1"/>
                </p:cNvCxnSpPr>
                <p:nvPr/>
              </p:nvCxnSpPr>
              <p:spPr>
                <a:xfrm>
                  <a:off x="9622875" y="5190797"/>
                  <a:ext cx="131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F243E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</p:cxnSp>
          </p:grpSp>
        </p:grpSp>
        <p:grpSp>
          <p:nvGrpSpPr>
            <p:cNvPr id="110" name="Google Shape;110;p1"/>
            <p:cNvGrpSpPr/>
            <p:nvPr/>
          </p:nvGrpSpPr>
          <p:grpSpPr>
            <a:xfrm>
              <a:off x="9088563" y="3289922"/>
              <a:ext cx="667113" cy="453788"/>
              <a:chOff x="3844559" y="2368432"/>
              <a:chExt cx="987000" cy="592800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3844559" y="2368432"/>
                <a:ext cx="987000" cy="592800"/>
              </a:xfrm>
              <a:prstGeom prst="rect">
                <a:avLst/>
              </a:prstGeom>
              <a:solidFill>
                <a:srgbClr val="FEE599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45700" lIns="91400" spcFirstLastPara="1" rIns="914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Recipe</a:t>
                </a:r>
                <a:endParaRPr/>
              </a:p>
            </p:txBody>
          </p:sp>
          <p:grpSp>
            <p:nvGrpSpPr>
              <p:cNvPr id="112" name="Google Shape;112;p1"/>
              <p:cNvGrpSpPr/>
              <p:nvPr/>
            </p:nvGrpSpPr>
            <p:grpSpPr>
              <a:xfrm>
                <a:off x="3892513" y="2573478"/>
                <a:ext cx="835398" cy="333831"/>
                <a:chOff x="9353174" y="5065671"/>
                <a:chExt cx="835398" cy="303980"/>
              </a:xfrm>
            </p:grpSpPr>
            <p:sp>
              <p:nvSpPr>
                <p:cNvPr id="113" name="Google Shape;113;p1"/>
                <p:cNvSpPr/>
                <p:nvPr/>
              </p:nvSpPr>
              <p:spPr>
                <a:xfrm>
                  <a:off x="9610159" y="5065671"/>
                  <a:ext cx="109800" cy="1098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>
                <a:xfrm>
                  <a:off x="9353174" y="5071071"/>
                  <a:ext cx="109800" cy="10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5" name="Google Shape;115;p1"/>
                <p:cNvCxnSpPr>
                  <a:stCxn id="114" idx="6"/>
                  <a:endCxn id="113" idx="1"/>
                </p:cNvCxnSpPr>
                <p:nvPr/>
              </p:nvCxnSpPr>
              <p:spPr>
                <a:xfrm flipH="1" rot="10800000">
                  <a:off x="9462974" y="5120571"/>
                  <a:ext cx="147300" cy="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F243E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</p:cxnSp>
            <p:sp>
              <p:nvSpPr>
                <p:cNvPr id="116" name="Google Shape;116;p1"/>
                <p:cNvSpPr/>
                <p:nvPr/>
              </p:nvSpPr>
              <p:spPr>
                <a:xfrm>
                  <a:off x="9846900" y="5068371"/>
                  <a:ext cx="109800" cy="1098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9845859" y="5259851"/>
                  <a:ext cx="109800" cy="1098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8" name="Google Shape;118;p1"/>
                <p:cNvCxnSpPr>
                  <a:endCxn id="116" idx="1"/>
                </p:cNvCxnSpPr>
                <p:nvPr/>
              </p:nvCxnSpPr>
              <p:spPr>
                <a:xfrm flipH="1" rot="10800000">
                  <a:off x="9720000" y="5123271"/>
                  <a:ext cx="126900" cy="2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F243E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</p:cxnSp>
            <p:cxnSp>
              <p:nvCxnSpPr>
                <p:cNvPr id="119" name="Google Shape;119;p1"/>
                <p:cNvCxnSpPr>
                  <a:stCxn id="113" idx="2"/>
                  <a:endCxn id="117" idx="1"/>
                </p:cNvCxnSpPr>
                <p:nvPr/>
              </p:nvCxnSpPr>
              <p:spPr>
                <a:xfrm>
                  <a:off x="9665059" y="5175471"/>
                  <a:ext cx="180900" cy="139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F243E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</p:cxnSp>
            <p:sp>
              <p:nvSpPr>
                <p:cNvPr id="120" name="Google Shape;120;p1"/>
                <p:cNvSpPr/>
                <p:nvPr/>
              </p:nvSpPr>
              <p:spPr>
                <a:xfrm>
                  <a:off x="10078772" y="5071071"/>
                  <a:ext cx="109800" cy="1098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875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Calibri"/>
                    <a:buNone/>
                  </a:pPr>
                  <a:r>
                    <a:t/>
                  </a:r>
                  <a:endParaRPr b="1" i="0" sz="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" name="Google Shape;121;p1"/>
                <p:cNvCxnSpPr>
                  <a:endCxn id="120" idx="1"/>
                </p:cNvCxnSpPr>
                <p:nvPr/>
              </p:nvCxnSpPr>
              <p:spPr>
                <a:xfrm>
                  <a:off x="9956672" y="5120571"/>
                  <a:ext cx="122100" cy="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F243E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</p:cxnSp>
          </p:grpSp>
        </p:grpSp>
        <p:sp>
          <p:nvSpPr>
            <p:cNvPr id="122" name="Google Shape;122;p1"/>
            <p:cNvSpPr/>
            <p:nvPr/>
          </p:nvSpPr>
          <p:spPr>
            <a:xfrm>
              <a:off x="7692180" y="3169188"/>
              <a:ext cx="387300" cy="409200"/>
            </a:xfrm>
            <a:prstGeom prst="can">
              <a:avLst>
                <a:gd fmla="val 25000" name="adj"/>
              </a:avLst>
            </a:prstGeom>
            <a:solidFill>
              <a:srgbClr val="BCE4FC"/>
            </a:solidFill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Request DB</a:t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533610" y="4158481"/>
              <a:ext cx="4292700" cy="860700"/>
            </a:xfrm>
            <a:prstGeom prst="roundRect">
              <a:avLst>
                <a:gd fmla="val 16667" name="adj"/>
              </a:avLst>
            </a:prstGeom>
            <a:solidFill>
              <a:srgbClr val="C4E0B2"/>
            </a:soli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00" spcFirstLastPara="1" rIns="914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545656" y="3346685"/>
              <a:ext cx="511800" cy="448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HEAT Templates</a:t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402180" y="4549378"/>
              <a:ext cx="714600" cy="300300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alibri"/>
                  <a:ea typeface="Calibri"/>
                  <a:cs typeface="Calibri"/>
                  <a:sym typeface="Calibri"/>
                </a:rPr>
                <a:t>ETSI NFVO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296444" y="5545826"/>
              <a:ext cx="1292700" cy="510900"/>
            </a:xfrm>
            <a:prstGeom prst="roundRect">
              <a:avLst>
                <a:gd fmla="val 16667" name="adj"/>
              </a:avLst>
            </a:prstGeom>
            <a:solidFill>
              <a:srgbClr val="ACB8CA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Multi Cloud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(Open stack)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8973148" y="5213718"/>
              <a:ext cx="1245600" cy="4461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SDNC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1210445" y="2502324"/>
              <a:ext cx="796200" cy="8556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AAI</a:t>
              </a:r>
              <a:endParaRPr/>
            </a:p>
          </p:txBody>
        </p:sp>
        <p:cxnSp>
          <p:nvCxnSpPr>
            <p:cNvPr id="129" name="Google Shape;129;p1"/>
            <p:cNvCxnSpPr>
              <a:endCxn id="92" idx="1"/>
            </p:cNvCxnSpPr>
            <p:nvPr/>
          </p:nvCxnSpPr>
          <p:spPr>
            <a:xfrm flipH="1" rot="-5400000">
              <a:off x="8372110" y="2896405"/>
              <a:ext cx="711000" cy="1140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30" name="Google Shape;130;p1"/>
            <p:cNvCxnSpPr>
              <a:stCxn id="111" idx="2"/>
            </p:cNvCxnSpPr>
            <p:nvPr/>
          </p:nvCxnSpPr>
          <p:spPr>
            <a:xfrm>
              <a:off x="9422120" y="3743710"/>
              <a:ext cx="0" cy="41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31" name="Google Shape;131;p1"/>
            <p:cNvCxnSpPr>
              <a:endCxn id="128" idx="2"/>
            </p:cNvCxnSpPr>
            <p:nvPr/>
          </p:nvCxnSpPr>
          <p:spPr>
            <a:xfrm flipH="1" rot="10800000">
              <a:off x="10728645" y="3357924"/>
              <a:ext cx="879900" cy="615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7708676" y="2523947"/>
              <a:ext cx="0" cy="30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133" name="Google Shape;133;p1"/>
            <p:cNvCxnSpPr/>
            <p:nvPr/>
          </p:nvCxnSpPr>
          <p:spPr>
            <a:xfrm flipH="1">
              <a:off x="8295343" y="3548637"/>
              <a:ext cx="483300" cy="600"/>
            </a:xfrm>
            <a:prstGeom prst="bentConnector3">
              <a:avLst>
                <a:gd fmla="val -502688" name="adj1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med" w="med" type="stealth"/>
              <a:tailEnd len="med" w="med" type="stealth"/>
            </a:ln>
          </p:spPr>
        </p:cxnSp>
        <p:sp>
          <p:nvSpPr>
            <p:cNvPr id="134" name="Google Shape;134;p1"/>
            <p:cNvSpPr txBox="1"/>
            <p:nvPr/>
          </p:nvSpPr>
          <p:spPr>
            <a:xfrm>
              <a:off x="10945432" y="3597447"/>
              <a:ext cx="321000" cy="20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REST</a:t>
              </a:r>
              <a:endParaRPr b="1" i="1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 txBox="1"/>
            <p:nvPr/>
          </p:nvSpPr>
          <p:spPr>
            <a:xfrm>
              <a:off x="7371117" y="5189804"/>
              <a:ext cx="504000" cy="25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KEYSTONE/ HEAT  / REST</a:t>
              </a:r>
              <a:endParaRPr b="1" i="1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798966" y="2773557"/>
              <a:ext cx="511800" cy="4299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  <a:br>
                <a:rPr b="0" i="0" lang="en-US" sz="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Recipes</a:t>
              </a:r>
              <a:endParaRPr/>
            </a:p>
          </p:txBody>
        </p:sp>
        <p:cxnSp>
          <p:nvCxnSpPr>
            <p:cNvPr id="137" name="Google Shape;137;p1"/>
            <p:cNvCxnSpPr/>
            <p:nvPr/>
          </p:nvCxnSpPr>
          <p:spPr>
            <a:xfrm rot="10800000">
              <a:off x="7595875" y="3707592"/>
              <a:ext cx="0" cy="45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med" w="med" type="stealth"/>
              <a:tailEnd len="sm" w="sm" type="none"/>
            </a:ln>
          </p:spPr>
        </p:cxnSp>
        <p:sp>
          <p:nvSpPr>
            <p:cNvPr id="138" name="Google Shape;138;p1"/>
            <p:cNvSpPr/>
            <p:nvPr/>
          </p:nvSpPr>
          <p:spPr>
            <a:xfrm>
              <a:off x="7096502" y="3169191"/>
              <a:ext cx="445800" cy="409200"/>
            </a:xfrm>
            <a:prstGeom prst="can">
              <a:avLst>
                <a:gd fmla="val 25000" name="adj"/>
              </a:avLst>
            </a:prstGeom>
            <a:solidFill>
              <a:srgbClr val="B9F0FF"/>
            </a:solidFill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Catalog</a:t>
              </a:r>
              <a:br>
                <a:rPr b="0" i="0" lang="en-US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  <a:endParaRPr/>
            </a:p>
          </p:txBody>
        </p:sp>
        <p:cxnSp>
          <p:nvCxnSpPr>
            <p:cNvPr id="139" name="Google Shape;139;p1"/>
            <p:cNvCxnSpPr/>
            <p:nvPr/>
          </p:nvCxnSpPr>
          <p:spPr>
            <a:xfrm>
              <a:off x="9754329" y="1492115"/>
              <a:ext cx="0" cy="437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40" name="Google Shape;140;p1"/>
            <p:cNvSpPr/>
            <p:nvPr/>
          </p:nvSpPr>
          <p:spPr>
            <a:xfrm>
              <a:off x="9105375" y="1097907"/>
              <a:ext cx="1746000" cy="3582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OSS/BSS</a:t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325048" y="1900679"/>
              <a:ext cx="797100" cy="8892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SDC</a:t>
              </a:r>
              <a:endParaRPr/>
            </a:p>
          </p:txBody>
        </p:sp>
        <p:sp>
          <p:nvSpPr>
            <p:cNvPr id="142" name="Google Shape;142;p1"/>
            <p:cNvSpPr txBox="1"/>
            <p:nvPr/>
          </p:nvSpPr>
          <p:spPr>
            <a:xfrm>
              <a:off x="10889812" y="1036488"/>
              <a:ext cx="859200" cy="54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" name="Google Shape;143;p1"/>
            <p:cNvCxnSpPr>
              <a:stCxn id="141" idx="2"/>
            </p:cNvCxnSpPr>
            <p:nvPr/>
          </p:nvCxnSpPr>
          <p:spPr>
            <a:xfrm flipH="1" rot="-5400000">
              <a:off x="6121098" y="2392379"/>
              <a:ext cx="280500" cy="1075500"/>
            </a:xfrm>
            <a:prstGeom prst="bentConnector2">
              <a:avLst/>
            </a:prstGeom>
            <a:noFill/>
            <a:ln cap="flat" cmpd="sng" w="19050">
              <a:solidFill>
                <a:srgbClr val="595959"/>
              </a:solidFill>
              <a:prstDash val="dash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44" name="Google Shape;144;p1"/>
            <p:cNvCxnSpPr>
              <a:stCxn id="141" idx="2"/>
              <a:endCxn id="124" idx="1"/>
            </p:cNvCxnSpPr>
            <p:nvPr/>
          </p:nvCxnSpPr>
          <p:spPr>
            <a:xfrm flipH="1" rot="-5400000">
              <a:off x="5743998" y="2769479"/>
              <a:ext cx="781200" cy="8220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stealth"/>
            </a:ln>
          </p:spPr>
        </p:cxnSp>
        <p:sp>
          <p:nvSpPr>
            <p:cNvPr id="145" name="Google Shape;145;p1"/>
            <p:cNvSpPr/>
            <p:nvPr/>
          </p:nvSpPr>
          <p:spPr>
            <a:xfrm>
              <a:off x="9998840" y="3911974"/>
              <a:ext cx="719400" cy="166500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AAI Util</a:t>
              </a:r>
              <a:endParaRPr sz="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1"/>
            <p:cNvCxnSpPr>
              <a:stCxn id="147" idx="2"/>
              <a:endCxn id="126" idx="0"/>
            </p:cNvCxnSpPr>
            <p:nvPr/>
          </p:nvCxnSpPr>
          <p:spPr>
            <a:xfrm flipH="1">
              <a:off x="7942726" y="4835441"/>
              <a:ext cx="12300" cy="710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8" name="Google Shape;148;p1"/>
            <p:cNvCxnSpPr>
              <a:endCxn id="127" idx="1"/>
            </p:cNvCxnSpPr>
            <p:nvPr/>
          </p:nvCxnSpPr>
          <p:spPr>
            <a:xfrm>
              <a:off x="8970748" y="5070168"/>
              <a:ext cx="2400" cy="36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7" name="Google Shape;147;p1"/>
            <p:cNvSpPr/>
            <p:nvPr/>
          </p:nvSpPr>
          <p:spPr>
            <a:xfrm>
              <a:off x="7618726" y="4554941"/>
              <a:ext cx="672600" cy="280500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Calibri"/>
                  <a:ea typeface="Calibri"/>
                  <a:cs typeface="Calibri"/>
                  <a:sym typeface="Calibri"/>
                </a:rPr>
                <a:t>Openstack Adapter</a:t>
              </a:r>
              <a:endParaRPr/>
            </a:p>
          </p:txBody>
        </p:sp>
      </p:grpSp>
      <p:sp>
        <p:nvSpPr>
          <p:cNvPr id="149" name="Google Shape;149;p1"/>
          <p:cNvSpPr/>
          <p:nvPr/>
        </p:nvSpPr>
        <p:spPr>
          <a:xfrm>
            <a:off x="6115575" y="4442628"/>
            <a:ext cx="846000" cy="272100"/>
          </a:xfrm>
          <a:prstGeom prst="rect">
            <a:avLst/>
          </a:prstGeom>
          <a:solidFill>
            <a:srgbClr val="FEE599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VNFM</a:t>
            </a: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Adapter</a:t>
            </a:r>
            <a:endParaRPr/>
          </a:p>
        </p:txBody>
      </p:sp>
      <p:sp>
        <p:nvSpPr>
          <p:cNvPr id="150" name="Google Shape;150;p1"/>
          <p:cNvSpPr/>
          <p:nvPr/>
        </p:nvSpPr>
        <p:spPr>
          <a:xfrm>
            <a:off x="7121600" y="4442628"/>
            <a:ext cx="846000" cy="272100"/>
          </a:xfrm>
          <a:prstGeom prst="rect">
            <a:avLst/>
          </a:prstGeom>
          <a:solidFill>
            <a:srgbClr val="FEE599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VE-VNFM</a:t>
            </a: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Adapter</a:t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1702891" y="5403681"/>
            <a:ext cx="1625700" cy="491700"/>
          </a:xfrm>
          <a:prstGeom prst="roundRect">
            <a:avLst>
              <a:gd fmla="val 16667" name="adj"/>
            </a:avLst>
          </a:prstGeom>
          <a:solidFill>
            <a:srgbClr val="ACB8CA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K8s-plugins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"/>
          <p:cNvCxnSpPr>
            <a:stCxn id="153" idx="2"/>
            <a:endCxn id="151" idx="0"/>
          </p:cNvCxnSpPr>
          <p:nvPr/>
        </p:nvCxnSpPr>
        <p:spPr>
          <a:xfrm flipH="1">
            <a:off x="2515600" y="4714774"/>
            <a:ext cx="958500" cy="68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1"/>
          <p:cNvSpPr/>
          <p:nvPr/>
        </p:nvSpPr>
        <p:spPr>
          <a:xfrm>
            <a:off x="3051100" y="4442674"/>
            <a:ext cx="846000" cy="272100"/>
          </a:xfrm>
          <a:prstGeom prst="rect">
            <a:avLst/>
          </a:prstGeom>
          <a:solidFill>
            <a:srgbClr val="FEE599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CNF</a:t>
            </a: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Adapter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2793650" y="3957225"/>
            <a:ext cx="688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3051100" y="3631625"/>
            <a:ext cx="643800" cy="346200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Calibri"/>
                <a:ea typeface="Calibri"/>
                <a:cs typeface="Calibri"/>
                <a:sym typeface="Calibri"/>
              </a:rPr>
              <a:t>HELM</a:t>
            </a:r>
            <a:endParaRPr/>
          </a:p>
        </p:txBody>
      </p:sp>
      <p:cxnSp>
        <p:nvCxnSpPr>
          <p:cNvPr id="156" name="Google Shape;156;p1"/>
          <p:cNvCxnSpPr>
            <a:stCxn id="141" idx="2"/>
            <a:endCxn id="155" idx="1"/>
          </p:cNvCxnSpPr>
          <p:nvPr/>
        </p:nvCxnSpPr>
        <p:spPr>
          <a:xfrm flipH="1" rot="-5400000">
            <a:off x="1804548" y="2558058"/>
            <a:ext cx="1081200" cy="1412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med" w="med" type="stealth"/>
          </a:ln>
        </p:spPr>
      </p:cxnSp>
      <p:sp>
        <p:nvSpPr>
          <p:cNvPr id="157" name="Google Shape;157;p1"/>
          <p:cNvSpPr/>
          <p:nvPr/>
        </p:nvSpPr>
        <p:spPr>
          <a:xfrm>
            <a:off x="3630300" y="4074224"/>
            <a:ext cx="846000" cy="272100"/>
          </a:xfrm>
          <a:prstGeom prst="rect">
            <a:avLst/>
          </a:prstGeom>
          <a:solidFill>
            <a:srgbClr val="FEE599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NSSMF</a:t>
            </a: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Adapter</a:t>
            </a:r>
            <a:endParaRPr/>
          </a:p>
        </p:txBody>
      </p:sp>
      <p:sp>
        <p:nvSpPr>
          <p:cNvPr id="158" name="Google Shape;158;p1"/>
          <p:cNvSpPr/>
          <p:nvPr/>
        </p:nvSpPr>
        <p:spPr>
          <a:xfrm>
            <a:off x="6881175" y="4074224"/>
            <a:ext cx="846000" cy="272100"/>
          </a:xfrm>
          <a:prstGeom prst="rect">
            <a:avLst/>
          </a:prstGeom>
          <a:solidFill>
            <a:srgbClr val="FEE599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OOF </a:t>
            </a: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sp>
        <p:nvSpPr>
          <p:cNvPr id="159" name="Google Shape;159;p1"/>
          <p:cNvSpPr/>
          <p:nvPr/>
        </p:nvSpPr>
        <p:spPr>
          <a:xfrm>
            <a:off x="5797550" y="4074224"/>
            <a:ext cx="846000" cy="272100"/>
          </a:xfrm>
          <a:prstGeom prst="rect">
            <a:avLst/>
          </a:prstGeom>
          <a:solidFill>
            <a:srgbClr val="FEE599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SOL003 </a:t>
            </a: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sp>
        <p:nvSpPr>
          <p:cNvPr id="160" name="Google Shape;160;p1"/>
          <p:cNvSpPr/>
          <p:nvPr/>
        </p:nvSpPr>
        <p:spPr>
          <a:xfrm>
            <a:off x="4713925" y="4074224"/>
            <a:ext cx="846000" cy="272100"/>
          </a:xfrm>
          <a:prstGeom prst="rect">
            <a:avLst/>
          </a:prstGeom>
          <a:solidFill>
            <a:srgbClr val="FEE599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SOL005 Adapter</a:t>
            </a:r>
            <a:endParaRPr/>
          </a:p>
        </p:txBody>
      </p:sp>
      <p:cxnSp>
        <p:nvCxnSpPr>
          <p:cNvPr id="161" name="Google Shape;161;p1"/>
          <p:cNvCxnSpPr>
            <a:stCxn id="158" idx="3"/>
            <a:endCxn id="84" idx="1"/>
          </p:cNvCxnSpPr>
          <p:nvPr/>
        </p:nvCxnSpPr>
        <p:spPr>
          <a:xfrm>
            <a:off x="7727175" y="4210274"/>
            <a:ext cx="823500" cy="9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title"/>
          </p:nvPr>
        </p:nvSpPr>
        <p:spPr>
          <a:xfrm>
            <a:off x="838200" y="365125"/>
            <a:ext cx="10515600" cy="585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7" name="Google Shape;1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5125"/>
            <a:ext cx="12192000" cy="6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1893"/>
            <a:ext cx="12192000" cy="555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5334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Deployment View</a:t>
            </a:r>
            <a:endParaRPr/>
          </a:p>
        </p:txBody>
      </p:sp>
      <p:grpSp>
        <p:nvGrpSpPr>
          <p:cNvPr id="179" name="Google Shape;179;p4"/>
          <p:cNvGrpSpPr/>
          <p:nvPr/>
        </p:nvGrpSpPr>
        <p:grpSpPr>
          <a:xfrm>
            <a:off x="838200" y="1034256"/>
            <a:ext cx="4953000" cy="5638800"/>
            <a:chOff x="7239000" y="971550"/>
            <a:chExt cx="4953000" cy="5638800"/>
          </a:xfrm>
        </p:grpSpPr>
        <p:sp>
          <p:nvSpPr>
            <p:cNvPr id="180" name="Google Shape;180;p4"/>
            <p:cNvSpPr/>
            <p:nvPr/>
          </p:nvSpPr>
          <p:spPr>
            <a:xfrm>
              <a:off x="7239000" y="971550"/>
              <a:ext cx="4953000" cy="56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07950" algn="ctr" dir="5400000" dist="127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7267575" y="1030287"/>
              <a:ext cx="3581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Spring Boot Application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4"/>
            <p:cNvGrpSpPr/>
            <p:nvPr/>
          </p:nvGrpSpPr>
          <p:grpSpPr>
            <a:xfrm>
              <a:off x="7477125" y="1679598"/>
              <a:ext cx="1962150" cy="809625"/>
              <a:chOff x="7267575" y="1679599"/>
              <a:chExt cx="1962150" cy="809625"/>
            </a:xfrm>
          </p:grpSpPr>
          <p:sp>
            <p:nvSpPr>
              <p:cNvPr id="183" name="Google Shape;183;p4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785" algn="ctr" dir="3180000" dist="3302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BPMN</a:t>
                </a: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Infra Jar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4"/>
            <p:cNvGrpSpPr/>
            <p:nvPr/>
          </p:nvGrpSpPr>
          <p:grpSpPr>
            <a:xfrm>
              <a:off x="9782175" y="1679599"/>
              <a:ext cx="1962150" cy="809625"/>
              <a:chOff x="7267575" y="1679599"/>
              <a:chExt cx="1962150" cy="809625"/>
            </a:xfrm>
          </p:grpSpPr>
          <p:sp>
            <p:nvSpPr>
              <p:cNvPr id="186" name="Google Shape;186;p4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785" algn="ctr" dir="3180000" dist="3302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Request DB Adapter Jar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4"/>
            <p:cNvGrpSpPr/>
            <p:nvPr/>
          </p:nvGrpSpPr>
          <p:grpSpPr>
            <a:xfrm>
              <a:off x="7529513" y="2698707"/>
              <a:ext cx="1962150" cy="809625"/>
              <a:chOff x="7267575" y="1679599"/>
              <a:chExt cx="1962150" cy="809625"/>
            </a:xfrm>
          </p:grpSpPr>
          <p:sp>
            <p:nvSpPr>
              <p:cNvPr id="189" name="Google Shape;189;p4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785" algn="ctr" dir="3180000" dist="3302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SDNC Adapter Jar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9782175" y="2698707"/>
              <a:ext cx="1962150" cy="809625"/>
              <a:chOff x="7267575" y="1679599"/>
              <a:chExt cx="1962150" cy="80962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785" algn="ctr" dir="3180000" dist="3302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Cloud Adapter Jar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4"/>
            <p:cNvGrpSpPr/>
            <p:nvPr/>
          </p:nvGrpSpPr>
          <p:grpSpPr>
            <a:xfrm>
              <a:off x="7519987" y="3678201"/>
              <a:ext cx="1962150" cy="809625"/>
              <a:chOff x="7267575" y="1679599"/>
              <a:chExt cx="1962150" cy="809625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785" algn="ctr" dir="3180000" dist="3302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API Handler Jar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4"/>
            <p:cNvGrpSpPr/>
            <p:nvPr/>
          </p:nvGrpSpPr>
          <p:grpSpPr>
            <a:xfrm>
              <a:off x="9782175" y="3678201"/>
              <a:ext cx="1962150" cy="809625"/>
              <a:chOff x="7267575" y="1679599"/>
              <a:chExt cx="1962150" cy="809625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785" algn="ctr" dir="3180000" dist="3302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SDC Controller Jar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4"/>
            <p:cNvGrpSpPr/>
            <p:nvPr/>
          </p:nvGrpSpPr>
          <p:grpSpPr>
            <a:xfrm>
              <a:off x="7519987" y="4656078"/>
              <a:ext cx="1962150" cy="809625"/>
              <a:chOff x="7267575" y="1679599"/>
              <a:chExt cx="1962150" cy="809625"/>
            </a:xfrm>
          </p:grpSpPr>
          <p:sp>
            <p:nvSpPr>
              <p:cNvPr id="201" name="Google Shape;201;p4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785" algn="ctr" dir="3180000" dist="3302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Catalog Adapter Jar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9782175" y="4684610"/>
              <a:ext cx="1962150" cy="809625"/>
              <a:chOff x="7267575" y="1679599"/>
              <a:chExt cx="1962150" cy="809625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785" algn="ctr" dir="3180000" dist="3302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VFC Adapter Jar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4"/>
            <p:cNvGrpSpPr/>
            <p:nvPr/>
          </p:nvGrpSpPr>
          <p:grpSpPr>
            <a:xfrm>
              <a:off x="7519987" y="5633955"/>
              <a:ext cx="1962150" cy="809625"/>
              <a:chOff x="7267575" y="1679599"/>
              <a:chExt cx="1962150" cy="809625"/>
            </a:xfrm>
          </p:grpSpPr>
          <p:sp>
            <p:nvSpPr>
              <p:cNvPr id="207" name="Google Shape;207;p4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785" algn="ctr" dir="3180000" dist="3302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VNFM Adapter Jar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4553" y="4718784"/>
            <a:ext cx="1390844" cy="169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/>
          <p:nvPr/>
        </p:nvSpPr>
        <p:spPr>
          <a:xfrm>
            <a:off x="4310063" y="2745581"/>
            <a:ext cx="2914649" cy="60007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4636067" y="635283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8959833" y="2427183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8977907" y="3261228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8977907" y="4095273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VFC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2147661" y="4855879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MultiVim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700783" y="3887773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704850" y="2733673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2147661" y="654332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API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5"/>
          <p:cNvCxnSpPr>
            <a:stCxn id="214" idx="3"/>
            <a:endCxn id="216" idx="1"/>
          </p:cNvCxnSpPr>
          <p:nvPr/>
        </p:nvCxnSpPr>
        <p:spPr>
          <a:xfrm flipH="1" rot="10800000">
            <a:off x="7224712" y="2727319"/>
            <a:ext cx="1735200" cy="3183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24" name="Google Shape;224;p5"/>
          <p:cNvCxnSpPr>
            <a:stCxn id="214" idx="3"/>
            <a:endCxn id="217" idx="1"/>
          </p:cNvCxnSpPr>
          <p:nvPr/>
        </p:nvCxnSpPr>
        <p:spPr>
          <a:xfrm>
            <a:off x="7224712" y="3045618"/>
            <a:ext cx="1753200" cy="5157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25" name="Google Shape;225;p5"/>
          <p:cNvCxnSpPr>
            <a:stCxn id="214" idx="2"/>
            <a:endCxn id="218" idx="1"/>
          </p:cNvCxnSpPr>
          <p:nvPr/>
        </p:nvCxnSpPr>
        <p:spPr>
          <a:xfrm>
            <a:off x="5767388" y="3345656"/>
            <a:ext cx="3210600" cy="10497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26" name="Google Shape;226;p5"/>
          <p:cNvCxnSpPr>
            <a:stCxn id="214" idx="2"/>
            <a:endCxn id="219" idx="0"/>
          </p:cNvCxnSpPr>
          <p:nvPr/>
        </p:nvCxnSpPr>
        <p:spPr>
          <a:xfrm flipH="1">
            <a:off x="3300188" y="3345656"/>
            <a:ext cx="2467200" cy="15102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27" name="Google Shape;227;p5"/>
          <p:cNvCxnSpPr>
            <a:stCxn id="221" idx="3"/>
            <a:endCxn id="214" idx="1"/>
          </p:cNvCxnSpPr>
          <p:nvPr/>
        </p:nvCxnSpPr>
        <p:spPr>
          <a:xfrm>
            <a:off x="3009900" y="3033711"/>
            <a:ext cx="1300200" cy="120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28" name="Google Shape;228;p5"/>
          <p:cNvSpPr/>
          <p:nvPr/>
        </p:nvSpPr>
        <p:spPr>
          <a:xfrm>
            <a:off x="7158018" y="635282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UUI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5"/>
          <p:cNvCxnSpPr>
            <a:stCxn id="228" idx="2"/>
          </p:cNvCxnSpPr>
          <p:nvPr/>
        </p:nvCxnSpPr>
        <p:spPr>
          <a:xfrm flipH="1">
            <a:off x="5888943" y="1235357"/>
            <a:ext cx="2421600" cy="14919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30" name="Google Shape;230;p5"/>
          <p:cNvCxnSpPr>
            <a:stCxn id="215" idx="2"/>
            <a:endCxn id="214" idx="0"/>
          </p:cNvCxnSpPr>
          <p:nvPr/>
        </p:nvCxnSpPr>
        <p:spPr>
          <a:xfrm flipH="1">
            <a:off x="5767292" y="1235358"/>
            <a:ext cx="21300" cy="15102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31" name="Google Shape;231;p5"/>
          <p:cNvCxnSpPr>
            <a:stCxn id="222" idx="2"/>
          </p:cNvCxnSpPr>
          <p:nvPr/>
        </p:nvCxnSpPr>
        <p:spPr>
          <a:xfrm>
            <a:off x="3300186" y="1254407"/>
            <a:ext cx="2364300" cy="14667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32" name="Google Shape;232;p5"/>
          <p:cNvSpPr/>
          <p:nvPr/>
        </p:nvSpPr>
        <p:spPr>
          <a:xfrm>
            <a:off x="704850" y="1603389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5"/>
          <p:cNvCxnSpPr>
            <a:stCxn id="232" idx="3"/>
          </p:cNvCxnSpPr>
          <p:nvPr/>
        </p:nvCxnSpPr>
        <p:spPr>
          <a:xfrm>
            <a:off x="3009900" y="1903427"/>
            <a:ext cx="2467200" cy="8229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34" name="Google Shape;234;p5"/>
          <p:cNvSpPr/>
          <p:nvPr/>
        </p:nvSpPr>
        <p:spPr>
          <a:xfrm>
            <a:off x="7158018" y="5163288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5"/>
          <p:cNvCxnSpPr>
            <a:stCxn id="214" idx="2"/>
            <a:endCxn id="234" idx="0"/>
          </p:cNvCxnSpPr>
          <p:nvPr/>
        </p:nvCxnSpPr>
        <p:spPr>
          <a:xfrm>
            <a:off x="5767388" y="3345656"/>
            <a:ext cx="2543100" cy="18177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36" name="Google Shape;236;p5"/>
          <p:cNvSpPr/>
          <p:nvPr/>
        </p:nvSpPr>
        <p:spPr>
          <a:xfrm>
            <a:off x="4636067" y="5597164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5"/>
          <p:cNvCxnSpPr>
            <a:stCxn id="214" idx="2"/>
            <a:endCxn id="236" idx="0"/>
          </p:cNvCxnSpPr>
          <p:nvPr/>
        </p:nvCxnSpPr>
        <p:spPr>
          <a:xfrm>
            <a:off x="5767388" y="3345656"/>
            <a:ext cx="21300" cy="22515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38" name="Google Shape;238;p5"/>
          <p:cNvCxnSpPr>
            <a:stCxn id="220" idx="3"/>
            <a:endCxn id="214" idx="1"/>
          </p:cNvCxnSpPr>
          <p:nvPr/>
        </p:nvCxnSpPr>
        <p:spPr>
          <a:xfrm flipH="1" rot="10800000">
            <a:off x="3005833" y="3045711"/>
            <a:ext cx="1304100" cy="11421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39" name="Google Shape;239;p5"/>
          <p:cNvSpPr/>
          <p:nvPr/>
        </p:nvSpPr>
        <p:spPr>
          <a:xfrm>
            <a:off x="8959833" y="1517890"/>
            <a:ext cx="2305050" cy="600075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DCAE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5"/>
          <p:cNvCxnSpPr>
            <a:stCxn id="239" idx="1"/>
          </p:cNvCxnSpPr>
          <p:nvPr/>
        </p:nvCxnSpPr>
        <p:spPr>
          <a:xfrm flipH="1">
            <a:off x="6076233" y="1817928"/>
            <a:ext cx="2883600" cy="9093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2019-04-16T05:04:04Z</dcterms:created>
  <dc:creator>Administrator</dc:creator>
</cp:coreProperties>
</file>