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6A9"/>
    <a:srgbClr val="653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0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1455535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8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3"/>
            <a:ext cx="6400800" cy="13069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3" y="983050"/>
            <a:ext cx="8545707" cy="5176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MSKCC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98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6"/>
            <a:ext cx="7923212" cy="552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6353220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733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30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5" y="1630038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2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3"/>
            <a:ext cx="5111750" cy="46331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3" y="6354784"/>
            <a:ext cx="2792349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6356352"/>
            <a:ext cx="2460335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9144000" cy="77433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3" y="949850"/>
            <a:ext cx="8545707" cy="51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949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1" y="6241119"/>
            <a:ext cx="1279998" cy="4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MSKCC Levels </a:t>
            </a:r>
            <a:r>
              <a:rPr lang="en-US" smtClean="0"/>
              <a:t>of Evidence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5535" y="5424308"/>
            <a:ext cx="6009323" cy="1047378"/>
            <a:chOff x="754779" y="5424308"/>
            <a:chExt cx="5680079" cy="1047378"/>
          </a:xfrm>
        </p:grpSpPr>
        <p:sp>
          <p:nvSpPr>
            <p:cNvPr id="6" name="Freeform 5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Preclinical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</a:t>
              </a: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associates this biomarker to drug response, where the biomarker and drug are NOT FDA-approved or NCCN compendium-listed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rgbClr val="8B8B77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34" y="886979"/>
            <a:ext cx="6009325" cy="1047378"/>
            <a:chOff x="754779" y="886979"/>
            <a:chExt cx="5636425" cy="1047378"/>
          </a:xfrm>
        </p:grpSpPr>
        <p:sp>
          <p:nvSpPr>
            <p:cNvPr id="9" name="Freeform 8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in this indication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535" y="1901057"/>
            <a:ext cx="6009323" cy="1794558"/>
            <a:chOff x="754779" y="1967015"/>
            <a:chExt cx="5680079" cy="1794558"/>
          </a:xfrm>
        </p:grpSpPr>
        <p:sp>
          <p:nvSpPr>
            <p:cNvPr id="12" name="Freeform 11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Standard-of-care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this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not FDA-approved*.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2B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, but not FDA or NCCN compendium-listed for this indication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30" y="1414714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E39"/>
                </a:solidFill>
                <a:latin typeface="Gill Sans MT"/>
                <a:cs typeface="Gill Sans MT"/>
              </a:rPr>
              <a:t>Standard Therapeutic Implications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1379" y="3393922"/>
            <a:ext cx="1468927" cy="969496"/>
          </a:xfrm>
          <a:prstGeom prst="rect">
            <a:avLst/>
          </a:prstGeom>
          <a:ln>
            <a:solidFill>
              <a:srgbClr val="FF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6600"/>
                </a:solidFill>
                <a:latin typeface="Gill Sans MT"/>
                <a:cs typeface="Gill Sans MT"/>
              </a:rPr>
              <a:t>Investigational Therapeutic Implications</a:t>
            </a:r>
            <a:r>
              <a:rPr lang="en-US" sz="120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possibly directed to clinical trials</a:t>
            </a:r>
            <a:endParaRPr lang="en-US" sz="1200" b="1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434858" y="2648778"/>
            <a:ext cx="444365" cy="2451071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FF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7320" y="5255429"/>
            <a:ext cx="1404335" cy="9848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Gill Sans MT"/>
                <a:cs typeface="Gill Sans MT"/>
              </a:rPr>
              <a:t>Hypothetical Therapeutic Implications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Based on preliminary,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non-clinical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5535" y="3662315"/>
            <a:ext cx="6009324" cy="1795293"/>
            <a:chOff x="754779" y="3696669"/>
            <a:chExt cx="5680079" cy="1795293"/>
          </a:xfrm>
        </p:grpSpPr>
        <p:grpSp>
          <p:nvGrpSpPr>
            <p:cNvPr id="21" name="Group 20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653575"/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ysClr val="window" lastClr="FFFFFF"/>
                    </a:solidFill>
                    <a:latin typeface="Gill Sans MT"/>
                    <a:cs typeface="Gill Sans MT"/>
                  </a:rPr>
                  <a:t>Level 3A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41641" y="3653437"/>
                <a:ext cx="6008329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653575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defTabSz="914400">
                  <a:defRPr/>
                </a:pP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Clinical evidence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links biomarker to drug response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 in this indication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but neither biomarker or drug are FDA-approved or NCCN compendium-listed</a:t>
                </a: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8966A9"/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3B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8966A9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Clinical evidence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links biomarker to drug response 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neither biomarker or drug are FDA-approved or NCCN compendium-listed</a:t>
              </a:r>
              <a:endParaRPr lang="en-US" sz="1200" b="1" u="sng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6433620" y="5747872"/>
            <a:ext cx="523700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>
          <a:xfrm>
            <a:off x="6433687" y="907971"/>
            <a:ext cx="444365" cy="1658964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4730" y="2117863"/>
            <a:ext cx="1924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rPr>
              <a:t>*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Includes biomarkers that are recommended as standard-of-care by the NCCN or other expert panels but not FDA-approved for a particular indication.</a:t>
            </a:r>
          </a:p>
        </p:txBody>
      </p:sp>
    </p:spTree>
    <p:extLst>
      <p:ext uri="{BB962C8B-B14F-4D97-AF65-F5344CB8AC3E}">
        <p14:creationId xmlns:p14="http://schemas.microsoft.com/office/powerpoint/2010/main" val="560887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 Template 2</vt:lpstr>
      <vt:lpstr>MSKCC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 v.2</dc:title>
  <dc:creator>Chakravarty, Debyani/Sloan Kettering Institute</dc:creator>
  <cp:lastModifiedBy>Zhang, Hongxin/Sloan Kettering Institute</cp:lastModifiedBy>
  <cp:revision>4</cp:revision>
  <dcterms:created xsi:type="dcterms:W3CDTF">2016-01-13T19:29:57Z</dcterms:created>
  <dcterms:modified xsi:type="dcterms:W3CDTF">2016-03-28T17:04:38Z</dcterms:modified>
</cp:coreProperties>
</file>