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6A9"/>
    <a:srgbClr val="653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OncoKB </a:t>
            </a:r>
            <a:r>
              <a:rPr lang="en-US" dirty="0" smtClean="0"/>
              <a:t>Levels of Evidence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601" y="5140129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rgbClr val="8B8B77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6068" y="1807220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FDA-approved*.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65357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53575"/>
                </a:solidFill>
                <a:latin typeface="Gill Sans MT"/>
                <a:cs typeface="Gill Sans MT"/>
              </a:rPr>
              <a:t>Investigational Therapeutic Implications</a:t>
            </a:r>
            <a:r>
              <a:rPr lang="en-US" sz="1200" dirty="0">
                <a:solidFill>
                  <a:srgbClr val="653575"/>
                </a:solidFill>
                <a:latin typeface="Gill Sans MT"/>
                <a:cs typeface="Gill Sans MT"/>
              </a:rPr>
              <a:t> 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to clinical 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557887"/>
            <a:ext cx="444365" cy="2345418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653575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005109"/>
            <a:ext cx="1404335" cy="984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068" y="3465771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653575"/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2" y="3653437"/>
                <a:ext cx="6008328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8966A9"/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biomarker to drug response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433620" y="5485340"/>
            <a:ext cx="5237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20" y="907971"/>
            <a:ext cx="444365" cy="1565127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biomarkers that are recommended as standard-of-care by the NCCN or other expert panels but not FDA-approved for a particular indication.</a:t>
            </a:r>
          </a:p>
        </p:txBody>
      </p:sp>
      <p:pic>
        <p:nvPicPr>
          <p:cNvPr id="4" name="Picture 3" descr="Screen Shot 2016-05-25 at 3.4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6249672"/>
            <a:ext cx="1494676" cy="3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OncoKB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Zhang, Hongxin/Sloan Kettering Institute</cp:lastModifiedBy>
  <cp:revision>7</cp:revision>
  <dcterms:created xsi:type="dcterms:W3CDTF">2016-01-13T19:29:57Z</dcterms:created>
  <dcterms:modified xsi:type="dcterms:W3CDTF">2016-05-25T20:03:04Z</dcterms:modified>
</cp:coreProperties>
</file>