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5246-E1F7-4812-8450-2D4915A82154}" type="datetimeFigureOut">
              <a:rPr lang="zh-CN" altLang="en-US" smtClean="0"/>
              <a:t>2019-03-12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E3BF-FA5D-4E9E-A507-76BCBBF7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24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5246-E1F7-4812-8450-2D4915A82154}" type="datetimeFigureOut">
              <a:rPr lang="zh-CN" altLang="en-US" smtClean="0"/>
              <a:t>2019-03-12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E3BF-FA5D-4E9E-A507-76BCBBF7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9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5246-E1F7-4812-8450-2D4915A82154}" type="datetimeFigureOut">
              <a:rPr lang="zh-CN" altLang="en-US" smtClean="0"/>
              <a:t>2019-03-12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E3BF-FA5D-4E9E-A507-76BCBBF7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6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5246-E1F7-4812-8450-2D4915A82154}" type="datetimeFigureOut">
              <a:rPr lang="zh-CN" altLang="en-US" smtClean="0"/>
              <a:t>2019-03-12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E3BF-FA5D-4E9E-A507-76BCBBF7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5246-E1F7-4812-8450-2D4915A82154}" type="datetimeFigureOut">
              <a:rPr lang="zh-CN" altLang="en-US" smtClean="0"/>
              <a:t>2019-03-12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E3BF-FA5D-4E9E-A507-76BCBBF7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20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5246-E1F7-4812-8450-2D4915A82154}" type="datetimeFigureOut">
              <a:rPr lang="zh-CN" altLang="en-US" smtClean="0"/>
              <a:t>2019-03-12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E3BF-FA5D-4E9E-A507-76BCBBF7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1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5246-E1F7-4812-8450-2D4915A82154}" type="datetimeFigureOut">
              <a:rPr lang="zh-CN" altLang="en-US" smtClean="0"/>
              <a:t>2019-03-12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E3BF-FA5D-4E9E-A507-76BCBBF7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3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5246-E1F7-4812-8450-2D4915A82154}" type="datetimeFigureOut">
              <a:rPr lang="zh-CN" altLang="en-US" smtClean="0"/>
              <a:t>2019-03-12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E3BF-FA5D-4E9E-A507-76BCBBF7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18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5246-E1F7-4812-8450-2D4915A82154}" type="datetimeFigureOut">
              <a:rPr lang="zh-CN" altLang="en-US" smtClean="0"/>
              <a:t>2019-03-12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E3BF-FA5D-4E9E-A507-76BCBBF7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7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5246-E1F7-4812-8450-2D4915A82154}" type="datetimeFigureOut">
              <a:rPr lang="zh-CN" altLang="en-US" smtClean="0"/>
              <a:t>2019-03-12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E3BF-FA5D-4E9E-A507-76BCBBF7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4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5246-E1F7-4812-8450-2D4915A82154}" type="datetimeFigureOut">
              <a:rPr lang="zh-CN" altLang="en-US" smtClean="0"/>
              <a:t>2019-03-12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E3BF-FA5D-4E9E-A507-76BCBBF7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5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5246-E1F7-4812-8450-2D4915A82154}" type="datetimeFigureOut">
              <a:rPr lang="zh-CN" altLang="en-US" smtClean="0"/>
              <a:t>2019-03-12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9E3BF-FA5D-4E9E-A507-76BCBBF7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6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91405" y="1239082"/>
            <a:ext cx="7310750" cy="897655"/>
          </a:xfrm>
          <a:prstGeom prst="rect">
            <a:avLst/>
          </a:prstGeom>
          <a:solidFill>
            <a:srgbClr val="DBEEFD"/>
          </a:solidFill>
          <a:ln>
            <a:solidFill>
              <a:srgbClr val="DBE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198881" y="1239083"/>
            <a:ext cx="1350472" cy="5410938"/>
          </a:xfrm>
          <a:prstGeom prst="rect">
            <a:avLst/>
          </a:prstGeom>
          <a:solidFill>
            <a:srgbClr val="DBEEFD"/>
          </a:solidFill>
          <a:ln>
            <a:solidFill>
              <a:srgbClr val="DBE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69516" y="2277762"/>
            <a:ext cx="6126774" cy="3176833"/>
          </a:xfrm>
          <a:prstGeom prst="rect">
            <a:avLst/>
          </a:prstGeom>
          <a:solidFill>
            <a:srgbClr val="DBEEFD"/>
          </a:solidFill>
          <a:ln>
            <a:solidFill>
              <a:srgbClr val="DBE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1405" y="5585379"/>
            <a:ext cx="7346101" cy="1074656"/>
          </a:xfrm>
          <a:prstGeom prst="rect">
            <a:avLst/>
          </a:prstGeom>
          <a:solidFill>
            <a:srgbClr val="DBEEFD"/>
          </a:solidFill>
          <a:ln>
            <a:solidFill>
              <a:srgbClr val="DBE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1406" y="2288277"/>
            <a:ext cx="986719" cy="3176833"/>
          </a:xfrm>
          <a:prstGeom prst="rect">
            <a:avLst/>
          </a:prstGeom>
          <a:solidFill>
            <a:srgbClr val="DBEEFD"/>
          </a:solidFill>
          <a:ln>
            <a:solidFill>
              <a:srgbClr val="DBE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终止 15"/>
          <p:cNvSpPr/>
          <p:nvPr/>
        </p:nvSpPr>
        <p:spPr>
          <a:xfrm>
            <a:off x="2457135" y="1464390"/>
            <a:ext cx="960333" cy="341746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bg1"/>
                </a:solidFill>
              </a:rPr>
              <a:t>接口文档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7" name="流程图: 终止 16"/>
          <p:cNvSpPr/>
          <p:nvPr/>
        </p:nvSpPr>
        <p:spPr>
          <a:xfrm>
            <a:off x="4129979" y="1497526"/>
            <a:ext cx="962686" cy="31844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bg1"/>
                </a:solidFill>
              </a:rPr>
              <a:t>服务交互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流程图: 终止 18"/>
          <p:cNvSpPr/>
          <p:nvPr/>
        </p:nvSpPr>
        <p:spPr>
          <a:xfrm>
            <a:off x="5805176" y="1509635"/>
            <a:ext cx="914400" cy="30956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bg1"/>
                </a:solidFill>
              </a:rPr>
              <a:t>上报数据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1" name="流程图: 终止 20"/>
          <p:cNvSpPr/>
          <p:nvPr/>
        </p:nvSpPr>
        <p:spPr>
          <a:xfrm>
            <a:off x="8390271" y="2470021"/>
            <a:ext cx="914400" cy="30175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用户角色</a:t>
            </a:r>
            <a:endParaRPr lang="zh-CN" altLang="en-US" sz="1200"/>
          </a:p>
        </p:txBody>
      </p:sp>
      <p:sp>
        <p:nvSpPr>
          <p:cNvPr id="22" name="流程图: 终止 21"/>
          <p:cNvSpPr/>
          <p:nvPr/>
        </p:nvSpPr>
        <p:spPr>
          <a:xfrm>
            <a:off x="8384649" y="3435981"/>
            <a:ext cx="914400" cy="30175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认证</a:t>
            </a:r>
          </a:p>
        </p:txBody>
      </p:sp>
      <p:sp>
        <p:nvSpPr>
          <p:cNvPr id="23" name="流程图: 终止 22"/>
          <p:cNvSpPr/>
          <p:nvPr/>
        </p:nvSpPr>
        <p:spPr>
          <a:xfrm>
            <a:off x="8390271" y="5508520"/>
            <a:ext cx="914400" cy="30175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权限控制</a:t>
            </a:r>
            <a:endParaRPr lang="zh-CN" altLang="en-US" sz="1200"/>
          </a:p>
        </p:txBody>
      </p:sp>
      <p:sp>
        <p:nvSpPr>
          <p:cNvPr id="24" name="流程图: 终止 23"/>
          <p:cNvSpPr/>
          <p:nvPr/>
        </p:nvSpPr>
        <p:spPr>
          <a:xfrm>
            <a:off x="8380347" y="4510284"/>
            <a:ext cx="914400" cy="30175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授权</a:t>
            </a:r>
            <a:endParaRPr lang="zh-CN" altLang="en-US" sz="1200"/>
          </a:p>
        </p:txBody>
      </p:sp>
      <p:sp>
        <p:nvSpPr>
          <p:cNvPr id="26" name="矩形 25"/>
          <p:cNvSpPr/>
          <p:nvPr/>
        </p:nvSpPr>
        <p:spPr>
          <a:xfrm>
            <a:off x="691404" y="1239083"/>
            <a:ext cx="534081" cy="89765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接口服务</a:t>
            </a:r>
            <a:endParaRPr lang="zh-CN" altLang="en-US" sz="1400"/>
          </a:p>
        </p:txBody>
      </p:sp>
      <p:sp>
        <p:nvSpPr>
          <p:cNvPr id="27" name="双波形 26"/>
          <p:cNvSpPr/>
          <p:nvPr/>
        </p:nvSpPr>
        <p:spPr>
          <a:xfrm>
            <a:off x="2309247" y="2894388"/>
            <a:ext cx="970962" cy="596577"/>
          </a:xfrm>
          <a:prstGeom prst="double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栏目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双波形 27"/>
          <p:cNvSpPr/>
          <p:nvPr/>
        </p:nvSpPr>
        <p:spPr>
          <a:xfrm>
            <a:off x="2333150" y="3737734"/>
            <a:ext cx="970962" cy="596577"/>
          </a:xfrm>
          <a:prstGeom prst="double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角色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双波形 28"/>
          <p:cNvSpPr/>
          <p:nvPr/>
        </p:nvSpPr>
        <p:spPr>
          <a:xfrm>
            <a:off x="3566624" y="3751288"/>
            <a:ext cx="970962" cy="596577"/>
          </a:xfrm>
          <a:prstGeom prst="double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日志</a:t>
            </a:r>
          </a:p>
        </p:txBody>
      </p:sp>
      <p:sp>
        <p:nvSpPr>
          <p:cNvPr id="30" name="双波形 29"/>
          <p:cNvSpPr/>
          <p:nvPr/>
        </p:nvSpPr>
        <p:spPr>
          <a:xfrm>
            <a:off x="2327595" y="4548959"/>
            <a:ext cx="970962" cy="596577"/>
          </a:xfrm>
          <a:prstGeom prst="double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视频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双波形 30"/>
          <p:cNvSpPr/>
          <p:nvPr/>
        </p:nvSpPr>
        <p:spPr>
          <a:xfrm>
            <a:off x="4834214" y="3737733"/>
            <a:ext cx="970962" cy="596577"/>
          </a:xfrm>
          <a:prstGeom prst="double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站点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双波形 31"/>
          <p:cNvSpPr/>
          <p:nvPr/>
        </p:nvSpPr>
        <p:spPr>
          <a:xfrm>
            <a:off x="6125007" y="3773565"/>
            <a:ext cx="970962" cy="596577"/>
          </a:xfrm>
          <a:prstGeom prst="double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配置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双波形 32"/>
          <p:cNvSpPr/>
          <p:nvPr/>
        </p:nvSpPr>
        <p:spPr>
          <a:xfrm>
            <a:off x="6125007" y="2958108"/>
            <a:ext cx="970962" cy="596577"/>
          </a:xfrm>
          <a:prstGeom prst="double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用户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双波形 33"/>
          <p:cNvSpPr/>
          <p:nvPr/>
        </p:nvSpPr>
        <p:spPr>
          <a:xfrm>
            <a:off x="4839795" y="2936253"/>
            <a:ext cx="970962" cy="596577"/>
          </a:xfrm>
          <a:prstGeom prst="double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投票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双波形 34"/>
          <p:cNvSpPr/>
          <p:nvPr/>
        </p:nvSpPr>
        <p:spPr>
          <a:xfrm>
            <a:off x="3554583" y="2923477"/>
            <a:ext cx="970962" cy="596577"/>
          </a:xfrm>
          <a:prstGeom prst="double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双波形 35"/>
          <p:cNvSpPr/>
          <p:nvPr/>
        </p:nvSpPr>
        <p:spPr>
          <a:xfrm>
            <a:off x="6125007" y="4591191"/>
            <a:ext cx="970962" cy="596577"/>
          </a:xfrm>
          <a:prstGeom prst="double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静态化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双波形 36"/>
          <p:cNvSpPr/>
          <p:nvPr/>
        </p:nvSpPr>
        <p:spPr>
          <a:xfrm>
            <a:off x="4842879" y="4578567"/>
            <a:ext cx="970962" cy="596577"/>
          </a:xfrm>
          <a:prstGeom prst="double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双波形 37"/>
          <p:cNvSpPr/>
          <p:nvPr/>
        </p:nvSpPr>
        <p:spPr>
          <a:xfrm>
            <a:off x="3592310" y="4548392"/>
            <a:ext cx="970962" cy="596577"/>
          </a:xfrm>
          <a:prstGeom prst="double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任务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98880" y="1239083"/>
            <a:ext cx="1350474" cy="4575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权限服务</a:t>
            </a:r>
            <a:endParaRPr lang="zh-CN" altLang="en-US" sz="1400"/>
          </a:p>
        </p:txBody>
      </p:sp>
      <p:sp>
        <p:nvSpPr>
          <p:cNvPr id="40" name="流程图: 磁盘 39"/>
          <p:cNvSpPr/>
          <p:nvPr/>
        </p:nvSpPr>
        <p:spPr>
          <a:xfrm>
            <a:off x="763662" y="3614731"/>
            <a:ext cx="835099" cy="661441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</a:rPr>
              <a:t>CDN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1" name="直角双向箭头 40"/>
          <p:cNvSpPr/>
          <p:nvPr/>
        </p:nvSpPr>
        <p:spPr>
          <a:xfrm rot="5400000">
            <a:off x="1264663" y="4041994"/>
            <a:ext cx="726948" cy="1311581"/>
          </a:xfrm>
          <a:prstGeom prst="leftUpArrow">
            <a:avLst>
              <a:gd name="adj1" fmla="val 17973"/>
              <a:gd name="adj2" fmla="val 22783"/>
              <a:gd name="adj3" fmla="val 301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698797" y="2281131"/>
            <a:ext cx="1297492" cy="53595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基础服务</a:t>
            </a:r>
            <a:endParaRPr lang="zh-CN" altLang="en-US" sz="1400"/>
          </a:p>
        </p:txBody>
      </p:sp>
      <p:sp>
        <p:nvSpPr>
          <p:cNvPr id="43" name="矩形 42"/>
          <p:cNvSpPr/>
          <p:nvPr/>
        </p:nvSpPr>
        <p:spPr>
          <a:xfrm>
            <a:off x="691405" y="2297077"/>
            <a:ext cx="977139" cy="52153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推流</a:t>
            </a:r>
            <a:r>
              <a:rPr lang="zh-CN" altLang="en-US" sz="1400" smtClean="0"/>
              <a:t>能力</a:t>
            </a:r>
            <a:endParaRPr lang="zh-CN" altLang="en-US" sz="1400"/>
          </a:p>
        </p:txBody>
      </p:sp>
      <p:sp>
        <p:nvSpPr>
          <p:cNvPr id="44" name="矩形 43"/>
          <p:cNvSpPr/>
          <p:nvPr/>
        </p:nvSpPr>
        <p:spPr>
          <a:xfrm>
            <a:off x="681506" y="5585379"/>
            <a:ext cx="543980" cy="106464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mtClean="0"/>
              <a:t>数据管理</a:t>
            </a:r>
            <a:endParaRPr lang="en-US" altLang="zh-CN" sz="1400" smtClean="0"/>
          </a:p>
        </p:txBody>
      </p:sp>
      <p:sp>
        <p:nvSpPr>
          <p:cNvPr id="45" name="立方体 44"/>
          <p:cNvSpPr/>
          <p:nvPr/>
        </p:nvSpPr>
        <p:spPr>
          <a:xfrm>
            <a:off x="2700297" y="5886321"/>
            <a:ext cx="1306860" cy="632893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MySQL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6" name="立方体 45"/>
          <p:cNvSpPr/>
          <p:nvPr/>
        </p:nvSpPr>
        <p:spPr>
          <a:xfrm>
            <a:off x="4955516" y="5886321"/>
            <a:ext cx="1306860" cy="632893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err="1" smtClean="0">
                <a:solidFill>
                  <a:schemeClr val="bg1"/>
                </a:solidFill>
              </a:rPr>
              <a:t>Ehcache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23" y="187774"/>
            <a:ext cx="818444" cy="688157"/>
          </a:xfrm>
          <a:prstGeom prst="rect">
            <a:avLst/>
          </a:prstGeom>
        </p:spPr>
      </p:pic>
      <p:sp>
        <p:nvSpPr>
          <p:cNvPr id="52" name="下箭头 51"/>
          <p:cNvSpPr/>
          <p:nvPr/>
        </p:nvSpPr>
        <p:spPr>
          <a:xfrm>
            <a:off x="4346780" y="808426"/>
            <a:ext cx="315654" cy="39073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800" y="2911730"/>
            <a:ext cx="1364442" cy="1364442"/>
          </a:xfrm>
          <a:prstGeom prst="rect">
            <a:avLst/>
          </a:prstGeom>
        </p:spPr>
      </p:pic>
      <p:sp>
        <p:nvSpPr>
          <p:cNvPr id="54" name="左箭头 53"/>
          <p:cNvSpPr/>
          <p:nvPr/>
        </p:nvSpPr>
        <p:spPr>
          <a:xfrm>
            <a:off x="9630151" y="3461023"/>
            <a:ext cx="522517" cy="382228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4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38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谢煜</dc:creator>
  <cp:lastModifiedBy>谢煜</cp:lastModifiedBy>
  <cp:revision>36</cp:revision>
  <dcterms:created xsi:type="dcterms:W3CDTF">2019-03-12T06:27:41Z</dcterms:created>
  <dcterms:modified xsi:type="dcterms:W3CDTF">2019-03-12T10:33:44Z</dcterms:modified>
</cp:coreProperties>
</file>