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Source Code Pro"/>
      <p:regular r:id="rId16"/>
      <p:bold r:id="rId17"/>
      <p:italic r:id="rId18"/>
      <p:boldItalic r:id="rId19"/>
    </p:embeddedFont>
    <p:embeddedFont>
      <p:font typeface="Bebas Neue"/>
      <p:regular r:id="rId20"/>
    </p:embeddedFont>
    <p:embeddedFont>
      <p:font typeface="Fira Code"/>
      <p:regular r:id="rId21"/>
      <p:bold r:id="rId22"/>
    </p:embeddedFont>
    <p:embeddedFont>
      <p:font typeface="PT Sans"/>
      <p:regular r:id="rId23"/>
      <p:bold r:id="rId24"/>
      <p:italic r:id="rId25"/>
      <p:boldItalic r:id="rId26"/>
    </p:embeddedFont>
    <p:embeddedFont>
      <p:font typeface="Source Code Pro Medium"/>
      <p:regular r:id="rId27"/>
      <p:bold r:id="rId28"/>
      <p:italic r:id="rId29"/>
      <p:boldItalic r:id="rId30"/>
    </p:embeddedFont>
    <p:embeddedFont>
      <p:font typeface="Comfortaa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basNeue-regular.fntdata"/><Relationship Id="rId22" Type="http://schemas.openxmlformats.org/officeDocument/2006/relationships/font" Target="fonts/FiraCode-bold.fntdata"/><Relationship Id="rId21" Type="http://schemas.openxmlformats.org/officeDocument/2006/relationships/font" Target="fonts/FiraCode-regular.fntdata"/><Relationship Id="rId24" Type="http://schemas.openxmlformats.org/officeDocument/2006/relationships/font" Target="fonts/PTSans-bold.fntdata"/><Relationship Id="rId23" Type="http://schemas.openxmlformats.org/officeDocument/2006/relationships/font" Target="fonts/PT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TSans-boldItalic.fntdata"/><Relationship Id="rId25" Type="http://schemas.openxmlformats.org/officeDocument/2006/relationships/font" Target="fonts/PTSans-italic.fntdata"/><Relationship Id="rId28" Type="http://schemas.openxmlformats.org/officeDocument/2006/relationships/font" Target="fonts/SourceCodeProMedium-bold.fntdata"/><Relationship Id="rId27" Type="http://schemas.openxmlformats.org/officeDocument/2006/relationships/font" Target="fonts/SourceCodeProMedium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ourceCodeProMedium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omfortaa-regular.fntdata"/><Relationship Id="rId30" Type="http://schemas.openxmlformats.org/officeDocument/2006/relationships/font" Target="fonts/SourceCodeProMedium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font" Target="fonts/Comfortaa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19" Type="http://schemas.openxmlformats.org/officeDocument/2006/relationships/font" Target="fonts/SourceCodePro-boldItalic.fntdata"/><Relationship Id="rId18" Type="http://schemas.openxmlformats.org/officeDocument/2006/relationships/font" Target="fonts/SourceCodePr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54dda1946d_6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54dda1946d_6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35e18421cc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35e18421cc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54dda1946d_6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54dda1946d_6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2ccb51db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2ccb51db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506622a1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506622a1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54dda1946d_6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54dda1946d_6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162573e21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162573e21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hasCustomPrompt="1" type="title"/>
          </p:nvPr>
        </p:nvSpPr>
        <p:spPr>
          <a:xfrm>
            <a:off x="1020613" y="1335100"/>
            <a:ext cx="7102800" cy="157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/>
          <p:nvPr>
            <p:ph idx="1" type="subTitle"/>
          </p:nvPr>
        </p:nvSpPr>
        <p:spPr>
          <a:xfrm>
            <a:off x="1020588" y="3094475"/>
            <a:ext cx="7102800" cy="4653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5" name="Google Shape;75;p11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" name="Google Shape;76;p1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77" name="Google Shape;77;p11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11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11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" name="Google Shape;83;p13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84" name="Google Shape;84;p13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3"/>
          <p:cNvSpPr txBox="1"/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2472000" y="1832950"/>
            <a:ext cx="42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2" type="subTitle"/>
          </p:nvPr>
        </p:nvSpPr>
        <p:spPr>
          <a:xfrm>
            <a:off x="3175501" y="2833427"/>
            <a:ext cx="42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3" type="subTitle"/>
          </p:nvPr>
        </p:nvSpPr>
        <p:spPr>
          <a:xfrm>
            <a:off x="3504027" y="3834248"/>
            <a:ext cx="42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hasCustomPrompt="1" idx="4" type="title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hasCustomPrompt="1" idx="5" type="title"/>
          </p:nvPr>
        </p:nvSpPr>
        <p:spPr>
          <a:xfrm>
            <a:off x="2573400" y="2482425"/>
            <a:ext cx="602100" cy="391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hasCustomPrompt="1" idx="6" type="title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/>
          <p:nvPr>
            <p:ph idx="7" type="subTitle"/>
          </p:nvPr>
        </p:nvSpPr>
        <p:spPr>
          <a:xfrm>
            <a:off x="2472000" y="1470525"/>
            <a:ext cx="4209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8" type="subTitle"/>
          </p:nvPr>
        </p:nvSpPr>
        <p:spPr>
          <a:xfrm>
            <a:off x="3175500" y="2482425"/>
            <a:ext cx="4209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9" type="subTitle"/>
          </p:nvPr>
        </p:nvSpPr>
        <p:spPr>
          <a:xfrm>
            <a:off x="3504025" y="3494325"/>
            <a:ext cx="4209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2687525" y="3464250"/>
            <a:ext cx="57435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" name="Google Shape;99;p14"/>
          <p:cNvSpPr txBox="1"/>
          <p:nvPr>
            <p:ph idx="1" type="subTitle"/>
          </p:nvPr>
        </p:nvSpPr>
        <p:spPr>
          <a:xfrm>
            <a:off x="2687414" y="1600950"/>
            <a:ext cx="57435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1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02" name="Google Shape;102;p14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14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14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" name="Google Shape;107;p15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08" name="Google Shape;108;p15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15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15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1" name="Google Shape;111;p15"/>
          <p:cNvSpPr txBox="1"/>
          <p:nvPr>
            <p:ph type="title"/>
          </p:nvPr>
        </p:nvSpPr>
        <p:spPr>
          <a:xfrm>
            <a:off x="713225" y="535650"/>
            <a:ext cx="3165900" cy="237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" type="subTitle"/>
          </p:nvPr>
        </p:nvSpPr>
        <p:spPr>
          <a:xfrm>
            <a:off x="713225" y="2914050"/>
            <a:ext cx="3165900" cy="16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/>
          <p:nvPr>
            <p:ph idx="2" type="pic"/>
          </p:nvPr>
        </p:nvSpPr>
        <p:spPr>
          <a:xfrm>
            <a:off x="4783250" y="532063"/>
            <a:ext cx="2910000" cy="4075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 txBox="1"/>
          <p:nvPr>
            <p:ph type="title"/>
          </p:nvPr>
        </p:nvSpPr>
        <p:spPr>
          <a:xfrm>
            <a:off x="713225" y="1402850"/>
            <a:ext cx="32490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" type="subTitle"/>
          </p:nvPr>
        </p:nvSpPr>
        <p:spPr>
          <a:xfrm>
            <a:off x="713225" y="2466050"/>
            <a:ext cx="3249000" cy="14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0" y="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4837200" y="1501200"/>
            <a:ext cx="3593400" cy="10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" type="subTitle"/>
          </p:nvPr>
        </p:nvSpPr>
        <p:spPr>
          <a:xfrm>
            <a:off x="4837371" y="2562000"/>
            <a:ext cx="35934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25" name="Google Shape;125;p18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" type="subTitle"/>
          </p:nvPr>
        </p:nvSpPr>
        <p:spPr>
          <a:xfrm>
            <a:off x="5238851" y="2246051"/>
            <a:ext cx="2789400" cy="14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2" type="subTitle"/>
          </p:nvPr>
        </p:nvSpPr>
        <p:spPr>
          <a:xfrm>
            <a:off x="1707675" y="2246051"/>
            <a:ext cx="2789400" cy="14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3" type="subTitle"/>
          </p:nvPr>
        </p:nvSpPr>
        <p:spPr>
          <a:xfrm>
            <a:off x="1411701" y="1687150"/>
            <a:ext cx="27894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2" name="Google Shape;132;p18"/>
          <p:cNvSpPr txBox="1"/>
          <p:nvPr>
            <p:ph idx="4" type="subTitle"/>
          </p:nvPr>
        </p:nvSpPr>
        <p:spPr>
          <a:xfrm>
            <a:off x="4942882" y="1687150"/>
            <a:ext cx="27894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" name="Google Shape;135;p19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36" name="Google Shape;136;p19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1" type="subTitle"/>
          </p:nvPr>
        </p:nvSpPr>
        <p:spPr>
          <a:xfrm>
            <a:off x="4821898" y="1443125"/>
            <a:ext cx="3602100" cy="24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9"/>
          <p:cNvSpPr txBox="1"/>
          <p:nvPr>
            <p:ph idx="2" type="subTitle"/>
          </p:nvPr>
        </p:nvSpPr>
        <p:spPr>
          <a:xfrm>
            <a:off x="644000" y="1443125"/>
            <a:ext cx="3602100" cy="24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" name="Google Shape;144;p20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45" name="Google Shape;145;p20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997700" y="2096375"/>
            <a:ext cx="2373000" cy="13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0"/>
          <p:cNvSpPr txBox="1"/>
          <p:nvPr>
            <p:ph idx="2" type="subTitle"/>
          </p:nvPr>
        </p:nvSpPr>
        <p:spPr>
          <a:xfrm>
            <a:off x="3522987" y="2756375"/>
            <a:ext cx="2373000" cy="13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0"/>
          <p:cNvSpPr txBox="1"/>
          <p:nvPr>
            <p:ph idx="3" type="subTitle"/>
          </p:nvPr>
        </p:nvSpPr>
        <p:spPr>
          <a:xfrm>
            <a:off x="6051233" y="3242600"/>
            <a:ext cx="2373000" cy="13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0"/>
          <p:cNvSpPr txBox="1"/>
          <p:nvPr>
            <p:ph idx="4" type="subTitle"/>
          </p:nvPr>
        </p:nvSpPr>
        <p:spPr>
          <a:xfrm>
            <a:off x="720000" y="1436375"/>
            <a:ext cx="24168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3" name="Google Shape;153;p20"/>
          <p:cNvSpPr txBox="1"/>
          <p:nvPr>
            <p:ph idx="5" type="subTitle"/>
          </p:nvPr>
        </p:nvSpPr>
        <p:spPr>
          <a:xfrm>
            <a:off x="3292047" y="2096375"/>
            <a:ext cx="24168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4" name="Google Shape;154;p20"/>
          <p:cNvSpPr txBox="1"/>
          <p:nvPr>
            <p:ph idx="6" type="subTitle"/>
          </p:nvPr>
        </p:nvSpPr>
        <p:spPr>
          <a:xfrm>
            <a:off x="5867044" y="2582600"/>
            <a:ext cx="24168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8313825" y="353000"/>
            <a:ext cx="473100" cy="186500"/>
            <a:chOff x="7059675" y="514525"/>
            <a:chExt cx="473100" cy="186500"/>
          </a:xfrm>
        </p:grpSpPr>
        <p:cxnSp>
          <p:nvCxnSpPr>
            <p:cNvPr id="17" name="Google Shape;17;p3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3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3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Google Shape;157;p21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58" name="Google Shape;158;p21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2" name="Google Shape;162;p21"/>
          <p:cNvSpPr txBox="1"/>
          <p:nvPr>
            <p:ph idx="1" type="subTitle"/>
          </p:nvPr>
        </p:nvSpPr>
        <p:spPr>
          <a:xfrm>
            <a:off x="3500600" y="1923775"/>
            <a:ext cx="19782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idx="2" type="subTitle"/>
          </p:nvPr>
        </p:nvSpPr>
        <p:spPr>
          <a:xfrm>
            <a:off x="6445791" y="1923775"/>
            <a:ext cx="19782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1"/>
          <p:cNvSpPr txBox="1"/>
          <p:nvPr>
            <p:ph idx="3" type="subTitle"/>
          </p:nvPr>
        </p:nvSpPr>
        <p:spPr>
          <a:xfrm>
            <a:off x="3500600" y="3566750"/>
            <a:ext cx="19782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1"/>
          <p:cNvSpPr txBox="1"/>
          <p:nvPr>
            <p:ph idx="4" type="subTitle"/>
          </p:nvPr>
        </p:nvSpPr>
        <p:spPr>
          <a:xfrm>
            <a:off x="6445791" y="3566750"/>
            <a:ext cx="19782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1"/>
          <p:cNvSpPr txBox="1"/>
          <p:nvPr>
            <p:ph idx="5" type="subTitle"/>
          </p:nvPr>
        </p:nvSpPr>
        <p:spPr>
          <a:xfrm>
            <a:off x="3194436" y="1418275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" name="Google Shape;167;p21"/>
          <p:cNvSpPr txBox="1"/>
          <p:nvPr>
            <p:ph idx="6" type="subTitle"/>
          </p:nvPr>
        </p:nvSpPr>
        <p:spPr>
          <a:xfrm>
            <a:off x="3194436" y="3061250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8" name="Google Shape;168;p21"/>
          <p:cNvSpPr txBox="1"/>
          <p:nvPr>
            <p:ph idx="7" type="subTitle"/>
          </p:nvPr>
        </p:nvSpPr>
        <p:spPr>
          <a:xfrm>
            <a:off x="6139611" y="1418275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9" name="Google Shape;169;p21"/>
          <p:cNvSpPr txBox="1"/>
          <p:nvPr>
            <p:ph idx="8" type="subTitle"/>
          </p:nvPr>
        </p:nvSpPr>
        <p:spPr>
          <a:xfrm>
            <a:off x="6139611" y="3061250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2" name="Google Shape;172;p22"/>
          <p:cNvSpPr txBox="1"/>
          <p:nvPr>
            <p:ph idx="1" type="subTitle"/>
          </p:nvPr>
        </p:nvSpPr>
        <p:spPr>
          <a:xfrm>
            <a:off x="1394900" y="18535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2"/>
          <p:cNvSpPr txBox="1"/>
          <p:nvPr>
            <p:ph idx="2" type="subTitle"/>
          </p:nvPr>
        </p:nvSpPr>
        <p:spPr>
          <a:xfrm>
            <a:off x="3864750" y="18535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2"/>
          <p:cNvSpPr txBox="1"/>
          <p:nvPr>
            <p:ph idx="3" type="subTitle"/>
          </p:nvPr>
        </p:nvSpPr>
        <p:spPr>
          <a:xfrm>
            <a:off x="1394900" y="32837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2"/>
          <p:cNvSpPr txBox="1"/>
          <p:nvPr>
            <p:ph idx="4" type="subTitle"/>
          </p:nvPr>
        </p:nvSpPr>
        <p:spPr>
          <a:xfrm>
            <a:off x="3864750" y="32837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idx="5" type="subTitle"/>
          </p:nvPr>
        </p:nvSpPr>
        <p:spPr>
          <a:xfrm>
            <a:off x="6334599" y="18535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2"/>
          <p:cNvSpPr txBox="1"/>
          <p:nvPr>
            <p:ph idx="6" type="subTitle"/>
          </p:nvPr>
        </p:nvSpPr>
        <p:spPr>
          <a:xfrm>
            <a:off x="6334599" y="32837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2"/>
          <p:cNvSpPr txBox="1"/>
          <p:nvPr>
            <p:ph idx="7" type="subTitle"/>
          </p:nvPr>
        </p:nvSpPr>
        <p:spPr>
          <a:xfrm>
            <a:off x="1113052" y="1360899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9" name="Google Shape;179;p22"/>
          <p:cNvSpPr txBox="1"/>
          <p:nvPr>
            <p:ph idx="8" type="subTitle"/>
          </p:nvPr>
        </p:nvSpPr>
        <p:spPr>
          <a:xfrm>
            <a:off x="3582900" y="1360899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0" name="Google Shape;180;p22"/>
          <p:cNvSpPr txBox="1"/>
          <p:nvPr>
            <p:ph idx="9" type="subTitle"/>
          </p:nvPr>
        </p:nvSpPr>
        <p:spPr>
          <a:xfrm>
            <a:off x="6052748" y="1360899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" name="Google Shape;181;p22"/>
          <p:cNvSpPr txBox="1"/>
          <p:nvPr>
            <p:ph idx="13" type="subTitle"/>
          </p:nvPr>
        </p:nvSpPr>
        <p:spPr>
          <a:xfrm>
            <a:off x="1113052" y="279110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2" name="Google Shape;182;p22"/>
          <p:cNvSpPr txBox="1"/>
          <p:nvPr>
            <p:ph idx="14" type="subTitle"/>
          </p:nvPr>
        </p:nvSpPr>
        <p:spPr>
          <a:xfrm>
            <a:off x="3582900" y="279110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3" name="Google Shape;183;p22"/>
          <p:cNvSpPr txBox="1"/>
          <p:nvPr>
            <p:ph idx="15" type="subTitle"/>
          </p:nvPr>
        </p:nvSpPr>
        <p:spPr>
          <a:xfrm>
            <a:off x="6052748" y="279110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" name="Google Shape;186;p23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87" name="Google Shape;187;p23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23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23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0" name="Google Shape;190;p23"/>
          <p:cNvSpPr txBox="1"/>
          <p:nvPr>
            <p:ph hasCustomPrompt="1" type="title"/>
          </p:nvPr>
        </p:nvSpPr>
        <p:spPr>
          <a:xfrm>
            <a:off x="4051975" y="630575"/>
            <a:ext cx="40221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1" name="Google Shape;191;p23"/>
          <p:cNvSpPr txBox="1"/>
          <p:nvPr>
            <p:ph idx="1" type="subTitle"/>
          </p:nvPr>
        </p:nvSpPr>
        <p:spPr>
          <a:xfrm>
            <a:off x="4408555" y="1300670"/>
            <a:ext cx="4022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92" name="Google Shape;192;p23"/>
          <p:cNvSpPr txBox="1"/>
          <p:nvPr>
            <p:ph hasCustomPrompt="1" idx="2" type="title"/>
          </p:nvPr>
        </p:nvSpPr>
        <p:spPr>
          <a:xfrm>
            <a:off x="4051975" y="1982840"/>
            <a:ext cx="40221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23"/>
          <p:cNvSpPr txBox="1"/>
          <p:nvPr>
            <p:ph idx="3" type="subTitle"/>
          </p:nvPr>
        </p:nvSpPr>
        <p:spPr>
          <a:xfrm>
            <a:off x="4408555" y="2652935"/>
            <a:ext cx="4022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94" name="Google Shape;194;p23"/>
          <p:cNvSpPr txBox="1"/>
          <p:nvPr>
            <p:ph hasCustomPrompt="1" idx="4" type="title"/>
          </p:nvPr>
        </p:nvSpPr>
        <p:spPr>
          <a:xfrm>
            <a:off x="4051975" y="3335105"/>
            <a:ext cx="40221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5" name="Google Shape;195;p23"/>
          <p:cNvSpPr txBox="1"/>
          <p:nvPr>
            <p:ph idx="5" type="subTitle"/>
          </p:nvPr>
        </p:nvSpPr>
        <p:spPr>
          <a:xfrm>
            <a:off x="4408555" y="4005200"/>
            <a:ext cx="4022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2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99" name="Google Shape;199;p2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24"/>
          <p:cNvSpPr txBox="1"/>
          <p:nvPr>
            <p:ph hasCustomPrompt="1" type="title"/>
          </p:nvPr>
        </p:nvSpPr>
        <p:spPr>
          <a:xfrm>
            <a:off x="884850" y="1890700"/>
            <a:ext cx="1055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24"/>
          <p:cNvSpPr txBox="1"/>
          <p:nvPr>
            <p:ph idx="1" type="subTitle"/>
          </p:nvPr>
        </p:nvSpPr>
        <p:spPr>
          <a:xfrm>
            <a:off x="980375" y="3439250"/>
            <a:ext cx="2226000" cy="10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4" name="Google Shape;204;p24"/>
          <p:cNvSpPr txBox="1"/>
          <p:nvPr>
            <p:ph idx="2" type="subTitle"/>
          </p:nvPr>
        </p:nvSpPr>
        <p:spPr>
          <a:xfrm>
            <a:off x="720000" y="2906725"/>
            <a:ext cx="2304000" cy="59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5" name="Google Shape;205;p24"/>
          <p:cNvSpPr txBox="1"/>
          <p:nvPr>
            <p:ph hasCustomPrompt="1" idx="3" type="title"/>
          </p:nvPr>
        </p:nvSpPr>
        <p:spPr>
          <a:xfrm>
            <a:off x="3590988" y="1890950"/>
            <a:ext cx="1055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6" name="Google Shape;206;p24"/>
          <p:cNvSpPr txBox="1"/>
          <p:nvPr>
            <p:ph idx="4" type="subTitle"/>
          </p:nvPr>
        </p:nvSpPr>
        <p:spPr>
          <a:xfrm>
            <a:off x="3589193" y="3439250"/>
            <a:ext cx="2226000" cy="10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7" name="Google Shape;207;p24"/>
          <p:cNvSpPr txBox="1"/>
          <p:nvPr>
            <p:ph idx="5" type="subTitle"/>
          </p:nvPr>
        </p:nvSpPr>
        <p:spPr>
          <a:xfrm>
            <a:off x="3420001" y="2906725"/>
            <a:ext cx="2304000" cy="59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8" name="Google Shape;208;p24"/>
          <p:cNvSpPr txBox="1"/>
          <p:nvPr>
            <p:ph hasCustomPrompt="1" idx="6" type="title"/>
          </p:nvPr>
        </p:nvSpPr>
        <p:spPr>
          <a:xfrm>
            <a:off x="6296775" y="1891075"/>
            <a:ext cx="1055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24"/>
          <p:cNvSpPr txBox="1"/>
          <p:nvPr>
            <p:ph idx="7" type="subTitle"/>
          </p:nvPr>
        </p:nvSpPr>
        <p:spPr>
          <a:xfrm>
            <a:off x="6198011" y="3439250"/>
            <a:ext cx="2226000" cy="10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10" name="Google Shape;210;p24"/>
          <p:cNvSpPr txBox="1"/>
          <p:nvPr>
            <p:ph idx="8" type="subTitle"/>
          </p:nvPr>
        </p:nvSpPr>
        <p:spPr>
          <a:xfrm>
            <a:off x="6120002" y="2906725"/>
            <a:ext cx="2304000" cy="59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1" name="Google Shape;211;p24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3189013" y="69645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4" name="Google Shape;214;p25"/>
          <p:cNvSpPr txBox="1"/>
          <p:nvPr>
            <p:ph idx="1" type="subTitle"/>
          </p:nvPr>
        </p:nvSpPr>
        <p:spPr>
          <a:xfrm>
            <a:off x="3485375" y="1860375"/>
            <a:ext cx="49455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5"/>
          <p:cNvSpPr txBox="1"/>
          <p:nvPr/>
        </p:nvSpPr>
        <p:spPr>
          <a:xfrm>
            <a:off x="3485425" y="35726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1"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" name="Google Shape;226;p27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" name="Google Shape;227;p27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3" name="Google Shape;23;p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20000" y="1215750"/>
            <a:ext cx="7704000" cy="28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" name="Google Shape;30;p5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31" name="Google Shape;31;p5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5292547" y="3632599"/>
            <a:ext cx="267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1585702" y="3632599"/>
            <a:ext cx="267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4988437" y="3200700"/>
            <a:ext cx="2675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4" type="subTitle"/>
          </p:nvPr>
        </p:nvSpPr>
        <p:spPr>
          <a:xfrm>
            <a:off x="1281362" y="3200700"/>
            <a:ext cx="2675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2" name="Google Shape;42;p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9" name="Google Shape;49;p7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subTitle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8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57" name="Google Shape;57;p8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8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Google Shape;59;p8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" name="Google Shape;60;p8"/>
          <p:cNvSpPr txBox="1"/>
          <p:nvPr>
            <p:ph type="title"/>
          </p:nvPr>
        </p:nvSpPr>
        <p:spPr>
          <a:xfrm>
            <a:off x="4355250" y="1307100"/>
            <a:ext cx="40755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64" name="Google Shape;64;p9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9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9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" name="Google Shape;67;p9"/>
          <p:cNvSpPr txBox="1"/>
          <p:nvPr>
            <p:ph type="title"/>
          </p:nvPr>
        </p:nvSpPr>
        <p:spPr>
          <a:xfrm>
            <a:off x="4223100" y="1198450"/>
            <a:ext cx="4206000" cy="19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subTitle"/>
          </p:nvPr>
        </p:nvSpPr>
        <p:spPr>
          <a:xfrm>
            <a:off x="4223100" y="3162850"/>
            <a:ext cx="4206000" cy="10662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Game-shelf</a:t>
            </a:r>
            <a:endParaRPr/>
          </a:p>
        </p:txBody>
      </p:sp>
      <p:sp>
        <p:nvSpPr>
          <p:cNvPr id="233" name="Google Shape;233;p28"/>
          <p:cNvSpPr txBox="1"/>
          <p:nvPr>
            <p:ph idx="1" type="subTitle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1400"/>
              <a:t>&lt;</a:t>
            </a:r>
            <a:r>
              <a:rPr lang="en" sz="1400"/>
              <a:t> </a:t>
            </a:r>
            <a:r>
              <a:rPr lang="en"/>
              <a:t>A fan website about my favorite games!</a:t>
            </a:r>
            <a:r>
              <a:rPr lang="en" sz="1400"/>
              <a:t> </a:t>
            </a:r>
            <a:r>
              <a:rPr lang="en" sz="1400"/>
              <a:t>&gt;</a:t>
            </a:r>
            <a:endParaRPr/>
          </a:p>
        </p:txBody>
      </p:sp>
      <p:sp>
        <p:nvSpPr>
          <p:cNvPr id="234" name="Google Shape;234;p28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6" name="Google Shape;236;p28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237" name="Google Shape;237;p28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38" name="Google Shape;238;p28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28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28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1" name="Google Shape;241;p28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242" name="Google Shape;242;p28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7"/>
          <p:cNvSpPr txBox="1"/>
          <p:nvPr>
            <p:ph type="title"/>
          </p:nvPr>
        </p:nvSpPr>
        <p:spPr>
          <a:xfrm>
            <a:off x="4355250" y="1307100"/>
            <a:ext cx="40755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</a:t>
            </a:r>
            <a:r>
              <a:rPr lang="en"/>
              <a:t> </a:t>
            </a:r>
            <a:r>
              <a:rPr lang="en">
                <a:solidFill>
                  <a:schemeClr val="accent4"/>
                </a:solidFill>
              </a:rPr>
              <a:t>you</a:t>
            </a:r>
            <a:endParaRPr>
              <a:solidFill>
                <a:schemeClr val="accent4"/>
              </a:solidFill>
            </a:endParaRPr>
          </a:p>
        </p:txBody>
      </p:sp>
      <p:grpSp>
        <p:nvGrpSpPr>
          <p:cNvPr id="547" name="Google Shape;547;p37"/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548" name="Google Shape;548;p37"/>
            <p:cNvSpPr/>
            <p:nvPr/>
          </p:nvSpPr>
          <p:spPr>
            <a:xfrm>
              <a:off x="335642" y="7050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821967" y="6964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335642" y="10172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335642" y="134395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7"/>
            <p:cNvSpPr/>
            <p:nvPr/>
          </p:nvSpPr>
          <p:spPr>
            <a:xfrm>
              <a:off x="335642" y="16706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770496" y="1670688"/>
              <a:ext cx="454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1304877" y="16706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335642" y="19812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335642" y="23241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7"/>
            <p:cNvSpPr/>
            <p:nvPr/>
          </p:nvSpPr>
          <p:spPr>
            <a:xfrm>
              <a:off x="335642" y="2633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335642" y="29419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349364" y="37229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770496" y="19812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731557" y="23241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770496" y="2633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7"/>
            <p:cNvSpPr/>
            <p:nvPr/>
          </p:nvSpPr>
          <p:spPr>
            <a:xfrm>
              <a:off x="770496" y="295892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7"/>
            <p:cNvSpPr/>
            <p:nvPr/>
          </p:nvSpPr>
          <p:spPr>
            <a:xfrm>
              <a:off x="770496" y="32848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7"/>
            <p:cNvSpPr/>
            <p:nvPr/>
          </p:nvSpPr>
          <p:spPr>
            <a:xfrm>
              <a:off x="1174186" y="19812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7"/>
            <p:cNvSpPr/>
            <p:nvPr/>
          </p:nvSpPr>
          <p:spPr>
            <a:xfrm>
              <a:off x="1174186" y="2324113"/>
              <a:ext cx="884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1205349" y="263303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1205349" y="297753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1205349" y="3284813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7"/>
            <p:cNvSpPr/>
            <p:nvPr/>
          </p:nvSpPr>
          <p:spPr>
            <a:xfrm>
              <a:off x="1883777" y="1981263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7"/>
            <p:cNvSpPr/>
            <p:nvPr/>
          </p:nvSpPr>
          <p:spPr>
            <a:xfrm>
              <a:off x="2174096" y="2307150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7"/>
            <p:cNvSpPr/>
            <p:nvPr/>
          </p:nvSpPr>
          <p:spPr>
            <a:xfrm>
              <a:off x="2342750" y="26330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2342750" y="32848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349364" y="39620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731557" y="42455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1224956" y="4245513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1883777" y="4245513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2634075" y="4245513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7"/>
            <p:cNvSpPr/>
            <p:nvPr/>
          </p:nvSpPr>
          <p:spPr>
            <a:xfrm>
              <a:off x="731557" y="4454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1224956" y="4454038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2169156" y="44540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7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7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7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7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7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7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3" name="Google Shape;593;p37"/>
          <p:cNvSpPr txBox="1"/>
          <p:nvPr/>
        </p:nvSpPr>
        <p:spPr>
          <a:xfrm>
            <a:off x="4014788" y="2453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94" name="Google Shape;594;p37"/>
          <p:cNvSpPr txBox="1"/>
          <p:nvPr/>
        </p:nvSpPr>
        <p:spPr>
          <a:xfrm>
            <a:off x="7313175" y="38364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95" name="Google Shape;595;p37"/>
          <p:cNvSpPr txBox="1"/>
          <p:nvPr/>
        </p:nvSpPr>
        <p:spPr>
          <a:xfrm>
            <a:off x="7778275" y="40494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596" name="Google Shape;596;p37"/>
          <p:cNvSpPr txBox="1"/>
          <p:nvPr/>
        </p:nvSpPr>
        <p:spPr>
          <a:xfrm>
            <a:off x="4459138" y="460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8"/>
          <p:cNvSpPr/>
          <p:nvPr/>
        </p:nvSpPr>
        <p:spPr>
          <a:xfrm>
            <a:off x="4036450" y="3088037"/>
            <a:ext cx="437400" cy="43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38"/>
          <p:cNvSpPr/>
          <p:nvPr/>
        </p:nvSpPr>
        <p:spPr>
          <a:xfrm>
            <a:off x="4904325" y="3088037"/>
            <a:ext cx="437400" cy="43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38"/>
          <p:cNvSpPr/>
          <p:nvPr/>
        </p:nvSpPr>
        <p:spPr>
          <a:xfrm>
            <a:off x="5772200" y="3088037"/>
            <a:ext cx="437400" cy="43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4" name="Google Shape;604;p38"/>
          <p:cNvGrpSpPr/>
          <p:nvPr/>
        </p:nvGrpSpPr>
        <p:grpSpPr>
          <a:xfrm>
            <a:off x="4123599" y="3167535"/>
            <a:ext cx="276012" cy="275991"/>
            <a:chOff x="3368074" y="3882537"/>
            <a:chExt cx="215298" cy="215298"/>
          </a:xfrm>
        </p:grpSpPr>
        <p:sp>
          <p:nvSpPr>
            <p:cNvPr id="605" name="Google Shape;605;p38"/>
            <p:cNvSpPr/>
            <p:nvPr/>
          </p:nvSpPr>
          <p:spPr>
            <a:xfrm>
              <a:off x="3368074" y="3882537"/>
              <a:ext cx="215298" cy="215298"/>
            </a:xfrm>
            <a:custGeom>
              <a:rect b="b" l="l" r="r" t="t"/>
              <a:pathLst>
                <a:path extrusionOk="0" h="6764" w="6764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8"/>
            <p:cNvSpPr/>
            <p:nvPr/>
          </p:nvSpPr>
          <p:spPr>
            <a:xfrm>
              <a:off x="3418143" y="3933656"/>
              <a:ext cx="114811" cy="112742"/>
            </a:xfrm>
            <a:custGeom>
              <a:rect b="b" l="l" r="r" t="t"/>
              <a:pathLst>
                <a:path extrusionOk="0" h="3542" w="3607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8"/>
            <p:cNvSpPr/>
            <p:nvPr/>
          </p:nvSpPr>
          <p:spPr>
            <a:xfrm>
              <a:off x="3519298" y="3910197"/>
              <a:ext cx="29570" cy="29220"/>
            </a:xfrm>
            <a:custGeom>
              <a:rect b="b" l="l" r="r" t="t"/>
              <a:pathLst>
                <a:path extrusionOk="0" h="918" w="929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8" name="Google Shape;608;p38"/>
          <p:cNvGrpSpPr/>
          <p:nvPr/>
        </p:nvGrpSpPr>
        <p:grpSpPr>
          <a:xfrm>
            <a:off x="4989631" y="3186243"/>
            <a:ext cx="266790" cy="238574"/>
            <a:chOff x="3824739" y="3890112"/>
            <a:chExt cx="208105" cy="186110"/>
          </a:xfrm>
        </p:grpSpPr>
        <p:sp>
          <p:nvSpPr>
            <p:cNvPr id="609" name="Google Shape;609;p38"/>
            <p:cNvSpPr/>
            <p:nvPr/>
          </p:nvSpPr>
          <p:spPr>
            <a:xfrm>
              <a:off x="3831933" y="3955682"/>
              <a:ext cx="47809" cy="120540"/>
            </a:xfrm>
            <a:custGeom>
              <a:rect b="b" l="l" r="r" t="t"/>
              <a:pathLst>
                <a:path extrusionOk="0" h="3787" w="1502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3824739" y="3890112"/>
              <a:ext cx="55002" cy="55002"/>
            </a:xfrm>
            <a:custGeom>
              <a:rect b="b" l="l" r="r" t="t"/>
              <a:pathLst>
                <a:path extrusionOk="0" h="1728" w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3904696" y="3955682"/>
              <a:ext cx="128148" cy="120540"/>
            </a:xfrm>
            <a:custGeom>
              <a:rect b="b" l="l" r="r" t="t"/>
              <a:pathLst>
                <a:path extrusionOk="0" h="3787" w="4026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2" name="Google Shape;612;p38"/>
          <p:cNvSpPr/>
          <p:nvPr/>
        </p:nvSpPr>
        <p:spPr>
          <a:xfrm>
            <a:off x="5853515" y="3186482"/>
            <a:ext cx="291511" cy="238097"/>
          </a:xfrm>
          <a:custGeom>
            <a:rect b="b" l="l" r="r" t="t"/>
            <a:pathLst>
              <a:path extrusionOk="0" h="5835" w="7144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38"/>
          <p:cNvSpPr txBox="1"/>
          <p:nvPr/>
        </p:nvSpPr>
        <p:spPr>
          <a:xfrm>
            <a:off x="3485375" y="4343600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Please keep this slide for attribution</a:t>
            </a:r>
            <a:endParaRPr sz="1200">
              <a:solidFill>
                <a:schemeClr val="accent4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614" name="Google Shape;614;p38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615" name="Google Shape;615;p38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8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8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8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8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8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8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8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8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8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8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0" name="Google Shape;660;p38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661" name="Google Shape;661;p38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2" name="Google Shape;662;p38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3" name="Google Shape;663;p38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"/>
          <p:cNvSpPr txBox="1"/>
          <p:nvPr>
            <p:ph type="title"/>
          </p:nvPr>
        </p:nvSpPr>
        <p:spPr>
          <a:xfrm>
            <a:off x="4223100" y="1198450"/>
            <a:ext cx="4206000" cy="19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What?</a:t>
            </a:r>
            <a:endParaRPr/>
          </a:p>
        </p:txBody>
      </p:sp>
      <p:sp>
        <p:nvSpPr>
          <p:cNvPr id="292" name="Google Shape;292;p29"/>
          <p:cNvSpPr txBox="1"/>
          <p:nvPr>
            <p:ph idx="1" type="subTitle"/>
          </p:nvPr>
        </p:nvSpPr>
        <p:spPr>
          <a:xfrm>
            <a:off x="4223100" y="3162850"/>
            <a:ext cx="4206000" cy="1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&lt; </a:t>
            </a:r>
            <a:r>
              <a:rPr lang="en"/>
              <a:t>A website about my favorite games, describing their stories and why I love them!</a:t>
            </a:r>
            <a:r>
              <a:rPr lang="en" sz="1400"/>
              <a:t>&gt;</a:t>
            </a:r>
            <a:endParaRPr/>
          </a:p>
        </p:txBody>
      </p:sp>
      <p:sp>
        <p:nvSpPr>
          <p:cNvPr id="293" name="Google Shape;293;p29"/>
          <p:cNvSpPr txBox="1"/>
          <p:nvPr/>
        </p:nvSpPr>
        <p:spPr>
          <a:xfrm>
            <a:off x="8329900" y="397832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294" name="Google Shape;294;p29"/>
          <p:cNvGrpSpPr/>
          <p:nvPr/>
        </p:nvGrpSpPr>
        <p:grpSpPr>
          <a:xfrm>
            <a:off x="335642" y="696438"/>
            <a:ext cx="2932044" cy="3907563"/>
            <a:chOff x="335642" y="696438"/>
            <a:chExt cx="2932044" cy="3907563"/>
          </a:xfrm>
        </p:grpSpPr>
        <p:sp>
          <p:nvSpPr>
            <p:cNvPr id="295" name="Google Shape;295;p29"/>
            <p:cNvSpPr/>
            <p:nvPr/>
          </p:nvSpPr>
          <p:spPr>
            <a:xfrm>
              <a:off x="335642" y="705013"/>
              <a:ext cx="354933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821967" y="696438"/>
              <a:ext cx="354933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335642" y="1017238"/>
              <a:ext cx="354933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335642" y="1343950"/>
              <a:ext cx="354933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335642" y="1670688"/>
              <a:ext cx="354933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770496" y="1670688"/>
              <a:ext cx="45446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1304877" y="1670688"/>
              <a:ext cx="354933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335642" y="1981263"/>
              <a:ext cx="327489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335642" y="2324113"/>
              <a:ext cx="327489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335642" y="2633038"/>
              <a:ext cx="327489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335642" y="2941963"/>
              <a:ext cx="327489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349364" y="3722938"/>
              <a:ext cx="327489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770496" y="1981263"/>
              <a:ext cx="327489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731557" y="2324113"/>
              <a:ext cx="327489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770496" y="2633038"/>
              <a:ext cx="327489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770496" y="2958925"/>
              <a:ext cx="327489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770496" y="3284813"/>
              <a:ext cx="327489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1174186" y="1981263"/>
              <a:ext cx="63339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1174186" y="2324113"/>
              <a:ext cx="88477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1205349" y="2633038"/>
              <a:ext cx="1030037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1205349" y="2977538"/>
              <a:ext cx="1030037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1205349" y="3284813"/>
              <a:ext cx="1030037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1883777" y="1981263"/>
              <a:ext cx="57704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2174096" y="2307150"/>
              <a:ext cx="57704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2342750" y="2633063"/>
              <a:ext cx="354933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2342750" y="3284863"/>
              <a:ext cx="354933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349364" y="3962013"/>
              <a:ext cx="327489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731557" y="4245513"/>
              <a:ext cx="327489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1224956" y="4245513"/>
              <a:ext cx="524349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1883777" y="4245513"/>
              <a:ext cx="661931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2634075" y="4245513"/>
              <a:ext cx="241501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731557" y="4454038"/>
              <a:ext cx="327489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1224956" y="4454038"/>
              <a:ext cx="833909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2169156" y="4454038"/>
              <a:ext cx="354933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1250486" y="7083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821986" y="10172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1555286" y="10131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821979" y="134398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1739729" y="1668625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2342754" y="297753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2537025" y="19812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2805050" y="2633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2634386" y="4456100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770511" y="393657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770511" y="370647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0" name="Google Shape;340;p29"/>
          <p:cNvSpPr txBox="1"/>
          <p:nvPr/>
        </p:nvSpPr>
        <p:spPr>
          <a:xfrm>
            <a:off x="7911475" y="1933200"/>
            <a:ext cx="519300" cy="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0"/>
          <p:cNvSpPr txBox="1"/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Planning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46" name="Google Shape;346;p30"/>
          <p:cNvSpPr txBox="1"/>
          <p:nvPr>
            <p:ph idx="2" type="title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-&gt;</a:t>
            </a:r>
            <a:endParaRPr/>
          </a:p>
        </p:txBody>
      </p:sp>
      <p:sp>
        <p:nvSpPr>
          <p:cNvPr id="347" name="Google Shape;347;p30"/>
          <p:cNvSpPr txBox="1"/>
          <p:nvPr>
            <p:ph idx="1" type="subTitle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&lt; Using Frame0 to have a general outline of the project </a:t>
            </a:r>
            <a:r>
              <a:rPr lang="en" sz="1400"/>
              <a:t>&gt;</a:t>
            </a:r>
            <a:endParaRPr/>
          </a:p>
        </p:txBody>
      </p:sp>
      <p:sp>
        <p:nvSpPr>
          <p:cNvPr id="348" name="Google Shape;348;p30"/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49" name="Google Shape;349;p30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50" name="Google Shape;350;p30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351" name="Google Shape;351;p30"/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352" name="Google Shape;352;p30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353" name="Google Shape;353;p30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/>
          <p:cNvSpPr txBox="1"/>
          <p:nvPr>
            <p:ph type="title"/>
          </p:nvPr>
        </p:nvSpPr>
        <p:spPr>
          <a:xfrm>
            <a:off x="522800" y="445025"/>
            <a:ext cx="811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Pages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dk2"/>
                </a:solidFill>
              </a:rPr>
              <a:t>and </a:t>
            </a:r>
            <a:r>
              <a:rPr lang="en">
                <a:solidFill>
                  <a:schemeClr val="accent4"/>
                </a:solidFill>
              </a:rPr>
              <a:t>their wireframes!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71" name="Google Shape;371;p31"/>
          <p:cNvSpPr txBox="1"/>
          <p:nvPr>
            <p:ph idx="1" type="subTitle"/>
          </p:nvPr>
        </p:nvSpPr>
        <p:spPr>
          <a:xfrm>
            <a:off x="3197125" y="1529000"/>
            <a:ext cx="5411700" cy="30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Wireframes</a:t>
            </a:r>
            <a:endParaRPr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en">
                <a:solidFill>
                  <a:schemeClr val="accent2"/>
                </a:solidFill>
              </a:rPr>
              <a:t>Main Page - Including Menus and general idea</a:t>
            </a:r>
            <a:endParaRPr>
              <a:solidFill>
                <a:schemeClr val="accen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Main Page - Bottom / Footer part of the page, generally handling how the page should handle social media links etc.</a:t>
            </a:r>
            <a:endParaRPr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</a:pPr>
            <a:r>
              <a:rPr lang="en">
                <a:solidFill>
                  <a:schemeClr val="accent4"/>
                </a:solidFill>
              </a:rPr>
              <a:t>Since all pages were basically planned to be a variation of the main page this kept planning time quite low.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The original plan was to use Balsamiq Wireframes but the app has gone paid subscription since the last time I used it and I had to find an alternative. What I settled on was “Frame0”.</a:t>
            </a:r>
            <a:endParaRPr/>
          </a:p>
        </p:txBody>
      </p:sp>
      <p:grpSp>
        <p:nvGrpSpPr>
          <p:cNvPr id="372" name="Google Shape;372;p31"/>
          <p:cNvGrpSpPr/>
          <p:nvPr/>
        </p:nvGrpSpPr>
        <p:grpSpPr>
          <a:xfrm>
            <a:off x="321967" y="1337250"/>
            <a:ext cx="2415354" cy="3413475"/>
            <a:chOff x="719992" y="1135488"/>
            <a:chExt cx="2415354" cy="3413475"/>
          </a:xfrm>
        </p:grpSpPr>
        <p:sp>
          <p:nvSpPr>
            <p:cNvPr id="373" name="Google Shape;373;p31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1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1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1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1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1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1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1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1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1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1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1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1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1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1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1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1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1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1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1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1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1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1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8" name="Google Shape;408;p31"/>
          <p:cNvSpPr txBox="1"/>
          <p:nvPr/>
        </p:nvSpPr>
        <p:spPr>
          <a:xfrm>
            <a:off x="8277725" y="13372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2"/>
          <p:cNvSpPr txBox="1"/>
          <p:nvPr>
            <p:ph type="title"/>
          </p:nvPr>
        </p:nvSpPr>
        <p:spPr>
          <a:xfrm>
            <a:off x="-37300" y="445025"/>
            <a:ext cx="877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 for Main Page</a:t>
            </a:r>
            <a:endParaRPr>
              <a:solidFill>
                <a:schemeClr val="accent4"/>
              </a:solidFill>
            </a:endParaRPr>
          </a:p>
        </p:txBody>
      </p:sp>
      <p:grpSp>
        <p:nvGrpSpPr>
          <p:cNvPr id="414" name="Google Shape;414;p32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5" name="Google Shape;415;p32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2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2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2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2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2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8" name="Google Shape;428;p32"/>
          <p:cNvSpPr txBox="1"/>
          <p:nvPr/>
        </p:nvSpPr>
        <p:spPr>
          <a:xfrm>
            <a:off x="7508950" y="41131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29" name="Google Shape;429;p32" title="main-idea.PNG"/>
          <p:cNvPicPr preferRelativeResize="0"/>
          <p:nvPr/>
        </p:nvPicPr>
        <p:blipFill rotWithShape="1">
          <a:blip r:embed="rId3">
            <a:alphaModFix/>
          </a:blip>
          <a:srcRect b="13309" l="0" r="0" t="13317"/>
          <a:stretch/>
        </p:blipFill>
        <p:spPr>
          <a:xfrm>
            <a:off x="805179" y="1496576"/>
            <a:ext cx="7468396" cy="2301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3"/>
          <p:cNvSpPr txBox="1"/>
          <p:nvPr>
            <p:ph type="title"/>
          </p:nvPr>
        </p:nvSpPr>
        <p:spPr>
          <a:xfrm>
            <a:off x="-37300" y="445025"/>
            <a:ext cx="877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Wireframe for Bottom Page</a:t>
            </a:r>
            <a:endParaRPr>
              <a:solidFill>
                <a:schemeClr val="accent4"/>
              </a:solidFill>
            </a:endParaRPr>
          </a:p>
        </p:txBody>
      </p:sp>
      <p:grpSp>
        <p:nvGrpSpPr>
          <p:cNvPr id="435" name="Google Shape;435;p33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36" name="Google Shape;436;p33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3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3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3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3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3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3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3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3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3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3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3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9" name="Google Shape;449;p33"/>
          <p:cNvSpPr txBox="1"/>
          <p:nvPr/>
        </p:nvSpPr>
        <p:spPr>
          <a:xfrm>
            <a:off x="7508950" y="41131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50" name="Google Shape;450;p33" title="main-idea-bottom.PNG"/>
          <p:cNvPicPr preferRelativeResize="0"/>
          <p:nvPr/>
        </p:nvPicPr>
        <p:blipFill rotWithShape="1">
          <a:blip r:embed="rId3">
            <a:alphaModFix/>
          </a:blip>
          <a:srcRect b="14270" l="0" r="0" t="14270"/>
          <a:stretch/>
        </p:blipFill>
        <p:spPr>
          <a:xfrm>
            <a:off x="805179" y="1496576"/>
            <a:ext cx="7468396" cy="23010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Goals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56" name="Google Shape;456;p34"/>
          <p:cNvSpPr txBox="1"/>
          <p:nvPr>
            <p:ph idx="1" type="subTitle"/>
          </p:nvPr>
        </p:nvSpPr>
        <p:spPr>
          <a:xfrm>
            <a:off x="578025" y="2096375"/>
            <a:ext cx="2792700" cy="13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HTML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Frame0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</a:t>
            </a:r>
            <a:r>
              <a:rPr lang="en"/>
              <a:t>dependency</a:t>
            </a:r>
            <a:r>
              <a:rPr lang="en"/>
              <a:t> on frameworks</a:t>
            </a:r>
            <a:endParaRPr/>
          </a:p>
        </p:txBody>
      </p:sp>
      <p:sp>
        <p:nvSpPr>
          <p:cNvPr id="457" name="Google Shape;457;p34"/>
          <p:cNvSpPr txBox="1"/>
          <p:nvPr>
            <p:ph idx="2" type="subTitle"/>
          </p:nvPr>
        </p:nvSpPr>
        <p:spPr>
          <a:xfrm>
            <a:off x="3292049" y="2756375"/>
            <a:ext cx="2604000" cy="13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Wireframing tools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CSS Masks</a:t>
            </a:r>
            <a:endParaRPr/>
          </a:p>
        </p:txBody>
      </p:sp>
      <p:sp>
        <p:nvSpPr>
          <p:cNvPr id="458" name="Google Shape;458;p34"/>
          <p:cNvSpPr txBox="1"/>
          <p:nvPr>
            <p:ph idx="3" type="subTitle"/>
          </p:nvPr>
        </p:nvSpPr>
        <p:spPr>
          <a:xfrm>
            <a:off x="5820225" y="3242600"/>
            <a:ext cx="2946300" cy="13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Mainly planned </a:t>
            </a:r>
            <a:r>
              <a:rPr lang="en"/>
              <a:t>using Frame0 for the outline of the webpage.</a:t>
            </a:r>
            <a:endParaRPr/>
          </a:p>
        </p:txBody>
      </p:sp>
      <p:sp>
        <p:nvSpPr>
          <p:cNvPr id="459" name="Google Shape;459;p34"/>
          <p:cNvSpPr txBox="1"/>
          <p:nvPr>
            <p:ph idx="4" type="subTitle"/>
          </p:nvPr>
        </p:nvSpPr>
        <p:spPr>
          <a:xfrm>
            <a:off x="720000" y="1436375"/>
            <a:ext cx="24168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</a:t>
            </a:r>
            <a:endParaRPr/>
          </a:p>
        </p:txBody>
      </p:sp>
      <p:sp>
        <p:nvSpPr>
          <p:cNvPr id="460" name="Google Shape;460;p34"/>
          <p:cNvSpPr txBox="1"/>
          <p:nvPr>
            <p:ph idx="5" type="subTitle"/>
          </p:nvPr>
        </p:nvSpPr>
        <p:spPr>
          <a:xfrm>
            <a:off x="3292047" y="2096375"/>
            <a:ext cx="24168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</a:t>
            </a:r>
            <a:endParaRPr/>
          </a:p>
        </p:txBody>
      </p:sp>
      <p:sp>
        <p:nvSpPr>
          <p:cNvPr id="461" name="Google Shape;461;p34"/>
          <p:cNvSpPr txBox="1"/>
          <p:nvPr>
            <p:ph idx="6" type="subTitle"/>
          </p:nvPr>
        </p:nvSpPr>
        <p:spPr>
          <a:xfrm>
            <a:off x="5867044" y="2582600"/>
            <a:ext cx="24168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</a:t>
            </a:r>
            <a:endParaRPr/>
          </a:p>
        </p:txBody>
      </p:sp>
      <p:grpSp>
        <p:nvGrpSpPr>
          <p:cNvPr id="462" name="Google Shape;462;p34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63" name="Google Shape;463;p34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4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4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4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4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4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4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6" name="Google Shape;476;p34"/>
          <p:cNvSpPr txBox="1"/>
          <p:nvPr/>
        </p:nvSpPr>
        <p:spPr>
          <a:xfrm>
            <a:off x="6983275" y="130146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5"/>
          <p:cNvSpPr txBox="1"/>
          <p:nvPr>
            <p:ph type="title"/>
          </p:nvPr>
        </p:nvSpPr>
        <p:spPr>
          <a:xfrm>
            <a:off x="-37300" y="445025"/>
            <a:ext cx="877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 and lessons learned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82" name="Google Shape;482;p35"/>
          <p:cNvSpPr txBox="1"/>
          <p:nvPr>
            <p:ph idx="1" type="subTitle"/>
          </p:nvPr>
        </p:nvSpPr>
        <p:spPr>
          <a:xfrm>
            <a:off x="4814325" y="2246050"/>
            <a:ext cx="3213900" cy="14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>
                <a:solidFill>
                  <a:schemeClr val="accent2"/>
                </a:solidFill>
              </a:rPr>
              <a:t>Usage of frame0 is great for outlining a webpage!</a:t>
            </a:r>
            <a:endParaRPr>
              <a:solidFill>
                <a:schemeClr val="accen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>
                <a:solidFill>
                  <a:schemeClr val="accent2"/>
                </a:solidFill>
              </a:rPr>
              <a:t>Combining several classes on elements is super helpful.</a:t>
            </a:r>
            <a:endParaRPr>
              <a:solidFill>
                <a:schemeClr val="accen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</a:pPr>
            <a:r>
              <a:rPr lang="en">
                <a:solidFill>
                  <a:schemeClr val="accent2"/>
                </a:solidFill>
              </a:rPr>
              <a:t>Creating a robust, extendable html basis makes writing css much easier!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83" name="Google Shape;483;p35"/>
          <p:cNvSpPr txBox="1"/>
          <p:nvPr>
            <p:ph idx="2" type="subTitle"/>
          </p:nvPr>
        </p:nvSpPr>
        <p:spPr>
          <a:xfrm>
            <a:off x="1411700" y="2246050"/>
            <a:ext cx="3306000" cy="14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Github Pages not dealing well with CSS </a:t>
            </a:r>
            <a:r>
              <a:rPr lang="en">
                <a:solidFill>
                  <a:schemeClr val="dk2"/>
                </a:solidFill>
              </a:rPr>
              <a:t>file paths</a:t>
            </a:r>
            <a:r>
              <a:rPr lang="en">
                <a:solidFill>
                  <a:schemeClr val="dk2"/>
                </a:solidFill>
              </a:rPr>
              <a:t>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Getting image masking to work separately for pages using as little code as possible.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84" name="Google Shape;484;p35"/>
          <p:cNvSpPr txBox="1"/>
          <p:nvPr>
            <p:ph idx="3" type="subTitle"/>
          </p:nvPr>
        </p:nvSpPr>
        <p:spPr>
          <a:xfrm>
            <a:off x="1411701" y="1687150"/>
            <a:ext cx="27894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</a:t>
            </a:r>
            <a:endParaRPr/>
          </a:p>
        </p:txBody>
      </p:sp>
      <p:sp>
        <p:nvSpPr>
          <p:cNvPr id="485" name="Google Shape;485;p35"/>
          <p:cNvSpPr txBox="1"/>
          <p:nvPr>
            <p:ph idx="4" type="subTitle"/>
          </p:nvPr>
        </p:nvSpPr>
        <p:spPr>
          <a:xfrm>
            <a:off x="4942882" y="1687150"/>
            <a:ext cx="27894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</a:t>
            </a:r>
            <a:endParaRPr/>
          </a:p>
        </p:txBody>
      </p:sp>
      <p:sp>
        <p:nvSpPr>
          <p:cNvPr id="486" name="Google Shape;486;p35"/>
          <p:cNvSpPr txBox="1"/>
          <p:nvPr/>
        </p:nvSpPr>
        <p:spPr>
          <a:xfrm>
            <a:off x="495375" y="13760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87" name="Google Shape;487;p35"/>
          <p:cNvSpPr txBox="1"/>
          <p:nvPr/>
        </p:nvSpPr>
        <p:spPr>
          <a:xfrm>
            <a:off x="8214625" y="292355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488" name="Google Shape;488;p35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89" name="Google Shape;489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2" name="Google Shape;502;p35"/>
          <p:cNvSpPr txBox="1"/>
          <p:nvPr/>
        </p:nvSpPr>
        <p:spPr>
          <a:xfrm>
            <a:off x="7508950" y="41131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6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Showing the actual page!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508" name="Google Shape;508;p36"/>
          <p:cNvGrpSpPr/>
          <p:nvPr/>
        </p:nvGrpSpPr>
        <p:grpSpPr>
          <a:xfrm>
            <a:off x="542297" y="1549414"/>
            <a:ext cx="2391310" cy="3054560"/>
            <a:chOff x="358925" y="1867675"/>
            <a:chExt cx="2142175" cy="2736325"/>
          </a:xfrm>
        </p:grpSpPr>
        <p:sp>
          <p:nvSpPr>
            <p:cNvPr id="509" name="Google Shape;509;p36"/>
            <p:cNvSpPr/>
            <p:nvPr/>
          </p:nvSpPr>
          <p:spPr>
            <a:xfrm>
              <a:off x="358925" y="1876250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757650" y="1867675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358925" y="2188475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358925" y="2515188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358925" y="2841925"/>
              <a:ext cx="2910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709062" y="2841925"/>
              <a:ext cx="2979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1059518" y="2841925"/>
              <a:ext cx="2328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358925" y="3152500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358925" y="3495350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358925" y="3804275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358925" y="4113200"/>
              <a:ext cx="268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709062" y="3152500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683525" y="3495350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709062" y="3804275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709062" y="4130163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709062" y="4456050"/>
              <a:ext cx="2148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973809" y="3152500"/>
              <a:ext cx="4155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973809" y="3495350"/>
              <a:ext cx="5802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994246" y="3804275"/>
              <a:ext cx="675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994246" y="4148775"/>
              <a:ext cx="675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994246" y="4456050"/>
              <a:ext cx="675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1439171" y="3152500"/>
              <a:ext cx="3783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1629567" y="3478388"/>
              <a:ext cx="3783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1740173" y="3804300"/>
              <a:ext cx="2328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1740173" y="4456100"/>
              <a:ext cx="232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757650" y="2182588"/>
              <a:ext cx="5802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757650" y="2512250"/>
              <a:ext cx="5802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1445575" y="2509300"/>
              <a:ext cx="297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1344900" y="2841925"/>
              <a:ext cx="297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1740250" y="4148775"/>
              <a:ext cx="4578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2043300" y="4456050"/>
              <a:ext cx="4578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0" name="Google Shape;540;p36"/>
          <p:cNvSpPr txBox="1"/>
          <p:nvPr>
            <p:ph idx="1" type="subTitle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works, what was my design principle?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The bad</a:t>
            </a:r>
            <a:r>
              <a:rPr lang="en"/>
              <a:t>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could still use some refactoring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Pages does not play nicely with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paths.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The good: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	 </a:t>
            </a:r>
            <a:r>
              <a:rPr lang="en"/>
              <a:t>Varied design for all pages!</a:t>
            </a:r>
            <a:br>
              <a:rPr lang="en"/>
            </a:br>
            <a:r>
              <a:rPr lang="en"/>
              <a:t>     Learned a ton of css!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Frame0 is super-helpful!</a:t>
            </a:r>
            <a:endParaRPr/>
          </a:p>
        </p:txBody>
      </p:sp>
      <p:sp>
        <p:nvSpPr>
          <p:cNvPr id="541" name="Google Shape;541;p36"/>
          <p:cNvSpPr txBox="1"/>
          <p:nvPr/>
        </p:nvSpPr>
        <p:spPr>
          <a:xfrm>
            <a:off x="8171125" y="3975575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