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381"/>
    <a:srgbClr val="183A66"/>
    <a:srgbClr val="484848"/>
    <a:srgbClr val="5FF7A9"/>
    <a:srgbClr val="DDDDDD"/>
    <a:srgbClr val="C3DFD7"/>
    <a:srgbClr val="1C2234"/>
    <a:srgbClr val="12192D"/>
    <a:srgbClr val="FB541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8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8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502E-44DD-4A1B-B788-5BE83E08B2F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FC78911-A813-48CA-B0CB-8263031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2" y="2616134"/>
            <a:ext cx="3400697" cy="91045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</a:rPr>
              <a:t>콘셉트 도출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및 디자인 스타일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5347E7C-421E-4C09-A5D4-B10E8BC6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394" y="3755186"/>
            <a:ext cx="1062446" cy="320040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곽동빈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CEF6BD-CEB8-4FCD-88DD-7505BB738B5B}"/>
              </a:ext>
            </a:extLst>
          </p:cNvPr>
          <p:cNvSpPr/>
          <p:nvPr/>
        </p:nvSpPr>
        <p:spPr>
          <a:xfrm>
            <a:off x="449197" y="1988192"/>
            <a:ext cx="1062445" cy="153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34EC8E-0109-47DE-A7F5-4C150F0E19C5}"/>
              </a:ext>
            </a:extLst>
          </p:cNvPr>
          <p:cNvSpPr/>
          <p:nvPr/>
        </p:nvSpPr>
        <p:spPr>
          <a:xfrm>
            <a:off x="449198" y="0"/>
            <a:ext cx="116860" cy="352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0C1552-DC3C-4441-911A-BEF4880CD19E}"/>
              </a:ext>
            </a:extLst>
          </p:cNvPr>
          <p:cNvSpPr/>
          <p:nvPr/>
        </p:nvSpPr>
        <p:spPr>
          <a:xfrm rot="5400000">
            <a:off x="8351793" y="-107880"/>
            <a:ext cx="45719" cy="763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211D9-0B28-47FC-B2E3-E1585BFE9C3B}"/>
              </a:ext>
            </a:extLst>
          </p:cNvPr>
          <p:cNvSpPr/>
          <p:nvPr/>
        </p:nvSpPr>
        <p:spPr>
          <a:xfrm>
            <a:off x="4557305" y="3709467"/>
            <a:ext cx="476089" cy="153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38400" y="3466612"/>
            <a:ext cx="3172691" cy="464128"/>
          </a:xfrm>
          <a:prstGeom prst="rect">
            <a:avLst/>
          </a:prstGeom>
          <a:solidFill>
            <a:srgbClr val="1C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957" y="365125"/>
            <a:ext cx="5313217" cy="73716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콘셉트 도출 및 디자인 스타일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837" y="1593273"/>
            <a:ext cx="2154382" cy="455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CONCEPT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TITLE</a:t>
            </a:r>
          </a:p>
          <a:p>
            <a:pPr marL="0" indent="0">
              <a:buNone/>
            </a:pPr>
            <a:endParaRPr lang="en-US" altLang="ko-KR" sz="400" b="1" dirty="0"/>
          </a:p>
          <a:p>
            <a:pPr marL="0" indent="0">
              <a:buNone/>
            </a:pPr>
            <a:r>
              <a:rPr lang="en-US" altLang="ko-KR" sz="2000" b="1" dirty="0"/>
              <a:t>MAIN COLOR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2000" b="1" dirty="0"/>
              <a:t>SUB COLOR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8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69128" y="1593274"/>
            <a:ext cx="3435926" cy="132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전체적으로 모던한 느낌에 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 err="1"/>
              <a:t>심플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밤하늘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우주공간을 강조하고</a:t>
            </a:r>
            <a:r>
              <a:rPr lang="en-US" altLang="ko-KR" sz="1500" b="1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네온을 이용하여 포인트를 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69127" y="2799896"/>
            <a:ext cx="3241963" cy="4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Resume</a:t>
            </a:r>
            <a:endParaRPr lang="ko-KR" altLang="en-US" sz="15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05744" y="3539356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#1c2234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8400" y="3980251"/>
            <a:ext cx="3172692" cy="464128"/>
          </a:xfrm>
          <a:prstGeom prst="rect">
            <a:avLst/>
          </a:prstGeom>
          <a:solidFill>
            <a:srgbClr val="18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405744" y="4051228"/>
            <a:ext cx="1205348" cy="420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#183a66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398" y="4493890"/>
            <a:ext cx="3172692" cy="464128"/>
          </a:xfrm>
          <a:prstGeom prst="rect">
            <a:avLst/>
          </a:prstGeom>
          <a:solidFill>
            <a:srgbClr val="C3DFD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395958" y="4570832"/>
            <a:ext cx="1205348" cy="420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/>
              <a:t>#c3dfd7</a:t>
            </a:r>
            <a:endParaRPr lang="ko-KR" altLang="en-US" sz="1800" b="1" dirty="0"/>
          </a:p>
        </p:txBody>
      </p:sp>
      <p:sp>
        <p:nvSpPr>
          <p:cNvPr id="15" name="직사각형 14"/>
          <p:cNvSpPr/>
          <p:nvPr/>
        </p:nvSpPr>
        <p:spPr>
          <a:xfrm>
            <a:off x="2438398" y="5184917"/>
            <a:ext cx="3172692" cy="46412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405742" y="5255894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#484848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6463147" y="1593273"/>
            <a:ext cx="2154382" cy="455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FONT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FONT-SIZE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SNS ICON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b="1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7973289" y="1593274"/>
            <a:ext cx="4132025" cy="132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MAIN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b="1" dirty="0">
                <a:effectLst/>
              </a:rPr>
              <a:t>: </a:t>
            </a:r>
            <a:r>
              <a:rPr lang="en-US" altLang="ko-KR" sz="1800" b="1" dirty="0" err="1">
                <a:effectLst/>
              </a:rPr>
              <a:t>Malgun</a:t>
            </a:r>
            <a:r>
              <a:rPr lang="en-US" altLang="ko-KR" sz="1800" b="1" dirty="0">
                <a:effectLst/>
              </a:rPr>
              <a:t> Gothic</a:t>
            </a:r>
          </a:p>
          <a:p>
            <a:pPr marL="0" indent="0">
              <a:buNone/>
            </a:pPr>
            <a:r>
              <a:rPr lang="en-US" altLang="ko-KR" sz="1800" b="1" dirty="0">
                <a:effectLst/>
              </a:rPr>
              <a:t>SUB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b="1" dirty="0">
                <a:effectLst/>
              </a:rPr>
              <a:t>: Do Hyeon, Russo One</a:t>
            </a:r>
          </a:p>
          <a:p>
            <a:pPr marL="0" indent="0">
              <a:buNone/>
            </a:pPr>
            <a:endParaRPr lang="ko-KR" altLang="en-US" sz="1500" b="1" dirty="0">
              <a:latin typeface="+mj-lt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126473" y="3218020"/>
            <a:ext cx="4253347" cy="4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Main : 20px</a:t>
            </a:r>
            <a:endParaRPr lang="ko-KR" altLang="en-US" sz="20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76" y="4479359"/>
            <a:ext cx="2119745" cy="60380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E96DD6-6604-43FA-A024-1DCDC7E76914}"/>
              </a:ext>
            </a:extLst>
          </p:cNvPr>
          <p:cNvCxnSpPr/>
          <p:nvPr/>
        </p:nvCxnSpPr>
        <p:spPr>
          <a:xfrm>
            <a:off x="251670" y="2684477"/>
            <a:ext cx="5497533" cy="0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62C36B2-D5B0-4D64-88F0-CA178CF39143}"/>
              </a:ext>
            </a:extLst>
          </p:cNvPr>
          <p:cNvCxnSpPr/>
          <p:nvPr/>
        </p:nvCxnSpPr>
        <p:spPr>
          <a:xfrm>
            <a:off x="251670" y="3263169"/>
            <a:ext cx="5497533" cy="0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761795-3596-49B2-B8E8-0CE90FF0174E}"/>
              </a:ext>
            </a:extLst>
          </p:cNvPr>
          <p:cNvCxnSpPr/>
          <p:nvPr/>
        </p:nvCxnSpPr>
        <p:spPr>
          <a:xfrm>
            <a:off x="307521" y="5059811"/>
            <a:ext cx="5497533" cy="0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67F470-03A9-40F7-AA41-E877E156E83C}"/>
              </a:ext>
            </a:extLst>
          </p:cNvPr>
          <p:cNvSpPr/>
          <p:nvPr/>
        </p:nvSpPr>
        <p:spPr>
          <a:xfrm>
            <a:off x="2439191" y="5707324"/>
            <a:ext cx="3172692" cy="46412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8DBC64E-C5F0-442B-807B-822AA4389EEA}"/>
              </a:ext>
            </a:extLst>
          </p:cNvPr>
          <p:cNvSpPr txBox="1">
            <a:spLocks/>
          </p:cNvSpPr>
          <p:nvPr/>
        </p:nvSpPr>
        <p:spPr>
          <a:xfrm>
            <a:off x="4405742" y="5780068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/>
              <a:t>#dddddd</a:t>
            </a:r>
            <a:endParaRPr lang="ko-KR" altLang="en-US" sz="1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FCD764-62B6-426A-A71F-4F7D46E153A9}"/>
              </a:ext>
            </a:extLst>
          </p:cNvPr>
          <p:cNvSpPr/>
          <p:nvPr/>
        </p:nvSpPr>
        <p:spPr>
          <a:xfrm>
            <a:off x="2447708" y="6228360"/>
            <a:ext cx="3172692" cy="464128"/>
          </a:xfrm>
          <a:prstGeom prst="rect">
            <a:avLst/>
          </a:prstGeom>
          <a:solidFill>
            <a:srgbClr val="5FF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A55A46-077C-4D80-8990-7D74714234AE}"/>
              </a:ext>
            </a:extLst>
          </p:cNvPr>
          <p:cNvSpPr txBox="1">
            <a:spLocks/>
          </p:cNvSpPr>
          <p:nvPr/>
        </p:nvSpPr>
        <p:spPr>
          <a:xfrm>
            <a:off x="4405742" y="6299058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/>
              <a:t>#5ff7a9</a:t>
            </a:r>
            <a:endParaRPr lang="ko-KR" altLang="en-US" sz="1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4A9BE9-FD81-4622-B867-B0EE8E0A9FB3}"/>
              </a:ext>
            </a:extLst>
          </p:cNvPr>
          <p:cNvCxnSpPr>
            <a:cxnSpLocks/>
          </p:cNvCxnSpPr>
          <p:nvPr/>
        </p:nvCxnSpPr>
        <p:spPr>
          <a:xfrm flipV="1">
            <a:off x="6096000" y="1470489"/>
            <a:ext cx="0" cy="5221999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574957" y="365125"/>
            <a:ext cx="5313217" cy="73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와이어 프레임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3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24204-4D4A-44BE-A32F-AA539A7C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241" y="0"/>
            <a:ext cx="323775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9E5955-C414-40F4-94AA-6F61DC5E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1" y="1421315"/>
            <a:ext cx="4056433" cy="4619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748912-CD64-4F15-A099-FE7810CF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503" y="1763175"/>
            <a:ext cx="4453598" cy="42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574957" y="365125"/>
            <a:ext cx="5313217" cy="73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상세페이지 디자인 </a:t>
            </a:r>
            <a:r>
              <a:rPr lang="en-US" altLang="ko-KR" sz="2800" b="1"/>
              <a:t>(PC </a:t>
            </a:r>
            <a:r>
              <a:rPr lang="en-US" altLang="ko-KR" sz="2800" b="1" dirty="0"/>
              <a:t>ver.)</a:t>
            </a:r>
            <a:endParaRPr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8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08452-AABB-43F3-B4A9-94E4485B3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365125"/>
            <a:ext cx="2992582" cy="6275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9937B3-FE01-40BE-95C0-E251F95BA8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84"/>
          <a:stretch/>
        </p:blipFill>
        <p:spPr>
          <a:xfrm>
            <a:off x="272452" y="1619527"/>
            <a:ext cx="4003985" cy="4350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70E4B5-31B5-4506-84EA-0993043AA6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4"/>
          <a:stretch/>
        </p:blipFill>
        <p:spPr>
          <a:xfrm>
            <a:off x="4330502" y="1619527"/>
            <a:ext cx="4297633" cy="43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396F0CF-A48C-476F-8AFC-1DF2FF2D843F}"/>
              </a:ext>
            </a:extLst>
          </p:cNvPr>
          <p:cNvSpPr txBox="1">
            <a:spLocks/>
          </p:cNvSpPr>
          <p:nvPr/>
        </p:nvSpPr>
        <p:spPr>
          <a:xfrm>
            <a:off x="574957" y="365125"/>
            <a:ext cx="5313217" cy="73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참조 디자인 자료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0095F-AF16-4660-A89E-A3AA0002E293}"/>
              </a:ext>
            </a:extLst>
          </p:cNvPr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3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4DB56-464B-41F2-B474-C4ADBEF6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8" y="1067042"/>
            <a:ext cx="4469461" cy="5704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570576-8BDD-40FB-BB06-C16F2609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19" y="1065331"/>
            <a:ext cx="3824999" cy="57022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B35576-E7B7-445C-8B56-0DAE5AC7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128" y="1065331"/>
            <a:ext cx="3366670" cy="2845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3D292-327E-4B40-8E06-B9C1E51C7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365" y="4020555"/>
            <a:ext cx="3504196" cy="23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74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콘셉트 도출  및 디자인 스타일</vt:lpstr>
      <vt:lpstr>콘셉트 도출 및 디자인 스타일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콘셉트 도출  및 디자인 스타일</dc:title>
  <dc:creator>user</dc:creator>
  <cp:lastModifiedBy>동빈</cp:lastModifiedBy>
  <cp:revision>27</cp:revision>
  <dcterms:created xsi:type="dcterms:W3CDTF">2020-08-04T00:57:29Z</dcterms:created>
  <dcterms:modified xsi:type="dcterms:W3CDTF">2021-01-28T14:44:05Z</dcterms:modified>
</cp:coreProperties>
</file>