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381"/>
    <a:srgbClr val="183A66"/>
    <a:srgbClr val="484848"/>
    <a:srgbClr val="5FF7A9"/>
    <a:srgbClr val="DDDDDD"/>
    <a:srgbClr val="C3DFD7"/>
    <a:srgbClr val="1C2234"/>
    <a:srgbClr val="12192D"/>
    <a:srgbClr val="FB541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072F1-65ED-4C77-9951-FCF7879C9C73}" v="25" dt="2021-01-29T06:35:29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빈" userId="4e86694a5d8bcaea" providerId="LiveId" clId="{839072F1-65ED-4C77-9951-FCF7879C9C73}"/>
    <pc:docChg chg="custSel modSld">
      <pc:chgData name="동빈" userId="4e86694a5d8bcaea" providerId="LiveId" clId="{839072F1-65ED-4C77-9951-FCF7879C9C73}" dt="2021-01-29T06:34:55.958" v="61" actId="1076"/>
      <pc:docMkLst>
        <pc:docMk/>
      </pc:docMkLst>
      <pc:sldChg chg="addSp delSp modSp mod">
        <pc:chgData name="동빈" userId="4e86694a5d8bcaea" providerId="LiveId" clId="{839072F1-65ED-4C77-9951-FCF7879C9C73}" dt="2021-01-29T06:34:55.958" v="61" actId="1076"/>
        <pc:sldMkLst>
          <pc:docMk/>
          <pc:sldMk cId="1986390227" sldId="257"/>
        </pc:sldMkLst>
        <pc:graphicFrameChg chg="add del mod">
          <ac:chgData name="동빈" userId="4e86694a5d8bcaea" providerId="LiveId" clId="{839072F1-65ED-4C77-9951-FCF7879C9C73}" dt="2021-01-29T05:57:16.560" v="39" actId="478"/>
          <ac:graphicFrameMkLst>
            <pc:docMk/>
            <pc:sldMk cId="1986390227" sldId="257"/>
            <ac:graphicFrameMk id="4" creationId="{7040BC06-8208-4315-B22A-66E697874423}"/>
          </ac:graphicFrameMkLst>
        </pc:graphicFrameChg>
        <pc:graphicFrameChg chg="add mod">
          <ac:chgData name="동빈" userId="4e86694a5d8bcaea" providerId="LiveId" clId="{839072F1-65ED-4C77-9951-FCF7879C9C73}" dt="2021-01-29T05:58:17.684" v="44" actId="1076"/>
          <ac:graphicFrameMkLst>
            <pc:docMk/>
            <pc:sldMk cId="1986390227" sldId="257"/>
            <ac:graphicFrameMk id="17" creationId="{35FB5304-98B9-4400-841F-3A27929B845D}"/>
          </ac:graphicFrameMkLst>
        </pc:graphicFrameChg>
        <pc:graphicFrameChg chg="add mod">
          <ac:chgData name="동빈" userId="4e86694a5d8bcaea" providerId="LiveId" clId="{839072F1-65ED-4C77-9951-FCF7879C9C73}" dt="2021-01-29T05:58:39.900" v="46" actId="1076"/>
          <ac:graphicFrameMkLst>
            <pc:docMk/>
            <pc:sldMk cId="1986390227" sldId="257"/>
            <ac:graphicFrameMk id="18" creationId="{CB9A2F43-2267-4771-9144-BB240D561C80}"/>
          </ac:graphicFrameMkLst>
        </pc:graphicFrameChg>
        <pc:graphicFrameChg chg="add mod">
          <ac:chgData name="동빈" userId="4e86694a5d8bcaea" providerId="LiveId" clId="{839072F1-65ED-4C77-9951-FCF7879C9C73}" dt="2021-01-29T05:58:53.079" v="52" actId="14100"/>
          <ac:graphicFrameMkLst>
            <pc:docMk/>
            <pc:sldMk cId="1986390227" sldId="257"/>
            <ac:graphicFrameMk id="19" creationId="{31EA0C2E-17DB-454A-B4FD-9993CBC6C0EF}"/>
          </ac:graphicFrameMkLst>
        </pc:graphicFrameChg>
        <pc:picChg chg="add mod">
          <ac:chgData name="동빈" userId="4e86694a5d8bcaea" providerId="LiveId" clId="{839072F1-65ED-4C77-9951-FCF7879C9C73}" dt="2021-01-29T06:18:29.329" v="60" actId="1076"/>
          <ac:picMkLst>
            <pc:docMk/>
            <pc:sldMk cId="1986390227" sldId="257"/>
            <ac:picMk id="21" creationId="{321B348E-1CC7-4622-A8B4-F7AC40061925}"/>
          </ac:picMkLst>
        </pc:picChg>
        <pc:picChg chg="del">
          <ac:chgData name="동빈" userId="4e86694a5d8bcaea" providerId="LiveId" clId="{839072F1-65ED-4C77-9951-FCF7879C9C73}" dt="2021-01-29T05:58:09.011" v="40" actId="478"/>
          <ac:picMkLst>
            <pc:docMk/>
            <pc:sldMk cId="1986390227" sldId="257"/>
            <ac:picMk id="32" creationId="{00000000-0000-0000-0000-000000000000}"/>
          </ac:picMkLst>
        </pc:picChg>
        <pc:picChg chg="add mod">
          <ac:chgData name="동빈" userId="4e86694a5d8bcaea" providerId="LiveId" clId="{839072F1-65ED-4C77-9951-FCF7879C9C73}" dt="2021-01-29T06:34:55.958" v="61" actId="1076"/>
          <ac:picMkLst>
            <pc:docMk/>
            <pc:sldMk cId="1986390227" sldId="257"/>
            <ac:picMk id="34" creationId="{3FD8D408-8BB4-471B-86EE-A751AE26F5A6}"/>
          </ac:picMkLst>
        </pc:picChg>
        <pc:picChg chg="add mod">
          <ac:chgData name="동빈" userId="4e86694a5d8bcaea" providerId="LiveId" clId="{839072F1-65ED-4C77-9951-FCF7879C9C73}" dt="2021-01-29T06:18:22.663" v="58" actId="1076"/>
          <ac:picMkLst>
            <pc:docMk/>
            <pc:sldMk cId="1986390227" sldId="257"/>
            <ac:picMk id="36" creationId="{71CD43D8-A90B-4834-86BF-D69881E09143}"/>
          </ac:picMkLst>
        </pc:picChg>
      </pc:sldChg>
      <pc:sldChg chg="addSp delSp modSp mod">
        <pc:chgData name="동빈" userId="4e86694a5d8bcaea" providerId="LiveId" clId="{839072F1-65ED-4C77-9951-FCF7879C9C73}" dt="2021-01-29T05:34:15.227" v="34" actId="1038"/>
        <pc:sldMkLst>
          <pc:docMk/>
          <pc:sldMk cId="816202082" sldId="259"/>
        </pc:sldMkLst>
        <pc:picChg chg="add mod">
          <ac:chgData name="동빈" userId="4e86694a5d8bcaea" providerId="LiveId" clId="{839072F1-65ED-4C77-9951-FCF7879C9C73}" dt="2021-01-29T05:33:18.242" v="4" actId="1076"/>
          <ac:picMkLst>
            <pc:docMk/>
            <pc:sldMk cId="816202082" sldId="259"/>
            <ac:picMk id="3" creationId="{7499C987-C640-4C32-A894-5B6FECE77C07}"/>
          </ac:picMkLst>
        </pc:picChg>
        <pc:picChg chg="del">
          <ac:chgData name="동빈" userId="4e86694a5d8bcaea" providerId="LiveId" clId="{839072F1-65ED-4C77-9951-FCF7879C9C73}" dt="2021-01-29T05:33:10.994" v="2" actId="478"/>
          <ac:picMkLst>
            <pc:docMk/>
            <pc:sldMk cId="816202082" sldId="259"/>
            <ac:picMk id="4" creationId="{E1A08452-AABB-43F3-B4A9-94E4485B3C9F}"/>
          </ac:picMkLst>
        </pc:picChg>
        <pc:picChg chg="del">
          <ac:chgData name="동빈" userId="4e86694a5d8bcaea" providerId="LiveId" clId="{839072F1-65ED-4C77-9951-FCF7879C9C73}" dt="2021-01-29T05:33:10.381" v="0" actId="478"/>
          <ac:picMkLst>
            <pc:docMk/>
            <pc:sldMk cId="816202082" sldId="259"/>
            <ac:picMk id="8" creationId="{E59937B3-FE01-40BE-95C0-E251F95BA860}"/>
          </ac:picMkLst>
        </pc:picChg>
        <pc:picChg chg="del">
          <ac:chgData name="동빈" userId="4e86694a5d8bcaea" providerId="LiveId" clId="{839072F1-65ED-4C77-9951-FCF7879C9C73}" dt="2021-01-29T05:33:10.644" v="1" actId="478"/>
          <ac:picMkLst>
            <pc:docMk/>
            <pc:sldMk cId="816202082" sldId="259"/>
            <ac:picMk id="9" creationId="{C070E4B5-31B5-4506-84EA-0993043AA6CC}"/>
          </ac:picMkLst>
        </pc:picChg>
        <pc:picChg chg="add mod modCrop">
          <ac:chgData name="동빈" userId="4e86694a5d8bcaea" providerId="LiveId" clId="{839072F1-65ED-4C77-9951-FCF7879C9C73}" dt="2021-01-29T05:34:15.227" v="34" actId="1038"/>
          <ac:picMkLst>
            <pc:docMk/>
            <pc:sldMk cId="816202082" sldId="259"/>
            <ac:picMk id="10" creationId="{0DF9E936-C68E-4C2F-953B-B6AE4868A129}"/>
          </ac:picMkLst>
        </pc:picChg>
        <pc:picChg chg="add mod modCrop">
          <ac:chgData name="동빈" userId="4e86694a5d8bcaea" providerId="LiveId" clId="{839072F1-65ED-4C77-9951-FCF7879C9C73}" dt="2021-01-29T05:34:15.227" v="34" actId="1038"/>
          <ac:picMkLst>
            <pc:docMk/>
            <pc:sldMk cId="816202082" sldId="259"/>
            <ac:picMk id="11" creationId="{C33E288C-1349-4D4E-A5AA-E23196DA1F3A}"/>
          </ac:picMkLst>
        </pc:picChg>
      </pc:sldChg>
      <pc:sldChg chg="addSp delSp modSp mod">
        <pc:chgData name="동빈" userId="4e86694a5d8bcaea" providerId="LiveId" clId="{839072F1-65ED-4C77-9951-FCF7879C9C73}" dt="2021-01-29T05:40:04.498" v="36" actId="478"/>
        <pc:sldMkLst>
          <pc:docMk/>
          <pc:sldMk cId="4102738618" sldId="260"/>
        </pc:sldMkLst>
        <pc:picChg chg="add del mod">
          <ac:chgData name="동빈" userId="4e86694a5d8bcaea" providerId="LiveId" clId="{839072F1-65ED-4C77-9951-FCF7879C9C73}" dt="2021-01-29T05:40:04.498" v="36" actId="478"/>
          <ac:picMkLst>
            <pc:docMk/>
            <pc:sldMk cId="4102738618" sldId="260"/>
            <ac:picMk id="4" creationId="{A530F853-BEDB-4E5C-8F1A-D4C8C180EA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8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9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9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2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8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1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4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5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502E-44DD-4A1B-B788-5BE83E08B2F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51C1-CC19-4BF3-AA9D-D85214D9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6.jp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FC78911-A813-48CA-B0CB-82630319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642" y="2616134"/>
            <a:ext cx="3400697" cy="91045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</a:rPr>
              <a:t>콘셉트 도출 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ko-KR" altLang="en-US" sz="3200" b="1" dirty="0">
                <a:solidFill>
                  <a:schemeClr val="bg1"/>
                </a:solidFill>
              </a:rPr>
              <a:t>및 디자인 스타일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5347E7C-421E-4C09-A5D4-B10E8BC68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394" y="3755186"/>
            <a:ext cx="1062446" cy="320040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곽동빈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CEF6BD-CEB8-4FCD-88DD-7505BB738B5B}"/>
              </a:ext>
            </a:extLst>
          </p:cNvPr>
          <p:cNvSpPr/>
          <p:nvPr/>
        </p:nvSpPr>
        <p:spPr>
          <a:xfrm>
            <a:off x="449197" y="1988192"/>
            <a:ext cx="1062445" cy="153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34EC8E-0109-47DE-A7F5-4C150F0E19C5}"/>
              </a:ext>
            </a:extLst>
          </p:cNvPr>
          <p:cNvSpPr/>
          <p:nvPr/>
        </p:nvSpPr>
        <p:spPr>
          <a:xfrm>
            <a:off x="449198" y="0"/>
            <a:ext cx="116860" cy="352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0C1552-DC3C-4441-911A-BEF4880CD19E}"/>
              </a:ext>
            </a:extLst>
          </p:cNvPr>
          <p:cNvSpPr/>
          <p:nvPr/>
        </p:nvSpPr>
        <p:spPr>
          <a:xfrm rot="5400000">
            <a:off x="8351793" y="-107880"/>
            <a:ext cx="45719" cy="763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211D9-0B28-47FC-B2E3-E1585BFE9C3B}"/>
              </a:ext>
            </a:extLst>
          </p:cNvPr>
          <p:cNvSpPr/>
          <p:nvPr/>
        </p:nvSpPr>
        <p:spPr>
          <a:xfrm>
            <a:off x="4557305" y="3709467"/>
            <a:ext cx="476089" cy="153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38400" y="3466612"/>
            <a:ext cx="3172691" cy="464128"/>
          </a:xfrm>
          <a:prstGeom prst="rect">
            <a:avLst/>
          </a:prstGeom>
          <a:solidFill>
            <a:srgbClr val="1C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957" y="365125"/>
            <a:ext cx="5313217" cy="73716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콘셉트 도출 및 디자인 스타일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837" y="1593273"/>
            <a:ext cx="2154382" cy="4558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CONCEPT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TITLE</a:t>
            </a:r>
          </a:p>
          <a:p>
            <a:pPr marL="0" indent="0">
              <a:buNone/>
            </a:pPr>
            <a:endParaRPr lang="en-US" altLang="ko-KR" sz="400" b="1" dirty="0"/>
          </a:p>
          <a:p>
            <a:pPr marL="0" indent="0">
              <a:buNone/>
            </a:pPr>
            <a:r>
              <a:rPr lang="en-US" altLang="ko-KR" sz="2000" b="1" dirty="0"/>
              <a:t>MAIN COLOR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2000" b="1" dirty="0"/>
              <a:t>SUB COLOR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439359" y="531492"/>
            <a:ext cx="94033" cy="404429"/>
          </a:xfrm>
          <a:prstGeom prst="rect">
            <a:avLst/>
          </a:prstGeom>
          <a:solidFill>
            <a:srgbClr val="183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69128" y="1593274"/>
            <a:ext cx="3435926" cy="132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전체적으로 모던한 느낌에 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 err="1"/>
              <a:t>심플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밤하늘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우주공간을 강조하고</a:t>
            </a:r>
            <a:r>
              <a:rPr lang="en-US" altLang="ko-KR" sz="1500" b="1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네온을 이용하여 포인트를 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69127" y="2799896"/>
            <a:ext cx="3241963" cy="46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Resume</a:t>
            </a:r>
            <a:endParaRPr lang="ko-KR" altLang="en-US" sz="15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05744" y="3539356"/>
            <a:ext cx="1205348" cy="4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#1c2234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8400" y="3980251"/>
            <a:ext cx="3172692" cy="464128"/>
          </a:xfrm>
          <a:prstGeom prst="rect">
            <a:avLst/>
          </a:prstGeom>
          <a:solidFill>
            <a:srgbClr val="183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405744" y="4051228"/>
            <a:ext cx="1205348" cy="420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#183a66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38398" y="4493890"/>
            <a:ext cx="3172692" cy="464128"/>
          </a:xfrm>
          <a:prstGeom prst="rect">
            <a:avLst/>
          </a:prstGeom>
          <a:solidFill>
            <a:srgbClr val="C3DFD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395958" y="4570832"/>
            <a:ext cx="1205348" cy="420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/>
              <a:t>#c3dfd7</a:t>
            </a:r>
            <a:endParaRPr lang="ko-KR" altLang="en-US" sz="1800" b="1" dirty="0"/>
          </a:p>
        </p:txBody>
      </p:sp>
      <p:sp>
        <p:nvSpPr>
          <p:cNvPr id="15" name="직사각형 14"/>
          <p:cNvSpPr/>
          <p:nvPr/>
        </p:nvSpPr>
        <p:spPr>
          <a:xfrm>
            <a:off x="2438398" y="5184917"/>
            <a:ext cx="3172692" cy="46412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405742" y="5255894"/>
            <a:ext cx="1205348" cy="4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#484848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6463147" y="1593273"/>
            <a:ext cx="2154382" cy="455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FONT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FONT-SIZE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SNS ICON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b="1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7973289" y="1593274"/>
            <a:ext cx="4132025" cy="132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MAIN</a:t>
            </a:r>
            <a:r>
              <a:rPr lang="ko-KR" altLang="en-US" sz="1800" b="1" dirty="0">
                <a:effectLst/>
              </a:rPr>
              <a:t> </a:t>
            </a:r>
            <a:r>
              <a:rPr lang="en-US" altLang="ko-KR" sz="1800" b="1" dirty="0">
                <a:effectLst/>
              </a:rPr>
              <a:t>: </a:t>
            </a:r>
            <a:r>
              <a:rPr lang="en-US" altLang="ko-KR" sz="1800" b="1" dirty="0" err="1">
                <a:effectLst/>
              </a:rPr>
              <a:t>Malgun</a:t>
            </a:r>
            <a:r>
              <a:rPr lang="en-US" altLang="ko-KR" sz="1800" b="1" dirty="0">
                <a:effectLst/>
              </a:rPr>
              <a:t> Gothic</a:t>
            </a:r>
          </a:p>
          <a:p>
            <a:pPr marL="0" indent="0">
              <a:buNone/>
            </a:pPr>
            <a:r>
              <a:rPr lang="en-US" altLang="ko-KR" sz="1800" b="1" dirty="0">
                <a:effectLst/>
              </a:rPr>
              <a:t>SUB</a:t>
            </a:r>
            <a:r>
              <a:rPr lang="ko-KR" altLang="en-US" sz="1800" b="1" dirty="0">
                <a:effectLst/>
              </a:rPr>
              <a:t> </a:t>
            </a:r>
            <a:r>
              <a:rPr lang="en-US" altLang="ko-KR" sz="1800" b="1" dirty="0">
                <a:effectLst/>
              </a:rPr>
              <a:t>: Do Hyeon, Russo One</a:t>
            </a:r>
          </a:p>
          <a:p>
            <a:pPr marL="0" indent="0">
              <a:buNone/>
            </a:pPr>
            <a:endParaRPr lang="ko-KR" altLang="en-US" sz="1500" b="1" dirty="0">
              <a:latin typeface="+mj-lt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8126473" y="3218020"/>
            <a:ext cx="4253347" cy="46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Main : 20px</a:t>
            </a:r>
            <a:endParaRPr lang="ko-KR" altLang="en-US" sz="20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E96DD6-6604-43FA-A024-1DCDC7E76914}"/>
              </a:ext>
            </a:extLst>
          </p:cNvPr>
          <p:cNvCxnSpPr/>
          <p:nvPr/>
        </p:nvCxnSpPr>
        <p:spPr>
          <a:xfrm>
            <a:off x="251670" y="2684477"/>
            <a:ext cx="5497533" cy="0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62C36B2-D5B0-4D64-88F0-CA178CF39143}"/>
              </a:ext>
            </a:extLst>
          </p:cNvPr>
          <p:cNvCxnSpPr/>
          <p:nvPr/>
        </p:nvCxnSpPr>
        <p:spPr>
          <a:xfrm>
            <a:off x="251670" y="3263169"/>
            <a:ext cx="5497533" cy="0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4761795-3596-49B2-B8E8-0CE90FF0174E}"/>
              </a:ext>
            </a:extLst>
          </p:cNvPr>
          <p:cNvCxnSpPr/>
          <p:nvPr/>
        </p:nvCxnSpPr>
        <p:spPr>
          <a:xfrm>
            <a:off x="307521" y="5059811"/>
            <a:ext cx="5497533" cy="0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67F470-03A9-40F7-AA41-E877E156E83C}"/>
              </a:ext>
            </a:extLst>
          </p:cNvPr>
          <p:cNvSpPr/>
          <p:nvPr/>
        </p:nvSpPr>
        <p:spPr>
          <a:xfrm>
            <a:off x="2439191" y="5707324"/>
            <a:ext cx="3172692" cy="46412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8DBC64E-C5F0-442B-807B-822AA4389EEA}"/>
              </a:ext>
            </a:extLst>
          </p:cNvPr>
          <p:cNvSpPr txBox="1">
            <a:spLocks/>
          </p:cNvSpPr>
          <p:nvPr/>
        </p:nvSpPr>
        <p:spPr>
          <a:xfrm>
            <a:off x="4405742" y="5780068"/>
            <a:ext cx="1205348" cy="4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/>
              <a:t>#dddddd</a:t>
            </a:r>
            <a:endParaRPr lang="ko-KR" altLang="en-US" sz="18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FCD764-62B6-426A-A71F-4F7D46E153A9}"/>
              </a:ext>
            </a:extLst>
          </p:cNvPr>
          <p:cNvSpPr/>
          <p:nvPr/>
        </p:nvSpPr>
        <p:spPr>
          <a:xfrm>
            <a:off x="2447708" y="6228360"/>
            <a:ext cx="3172692" cy="464128"/>
          </a:xfrm>
          <a:prstGeom prst="rect">
            <a:avLst/>
          </a:prstGeom>
          <a:solidFill>
            <a:srgbClr val="5FF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4A55A46-077C-4D80-8990-7D74714234AE}"/>
              </a:ext>
            </a:extLst>
          </p:cNvPr>
          <p:cNvSpPr txBox="1">
            <a:spLocks/>
          </p:cNvSpPr>
          <p:nvPr/>
        </p:nvSpPr>
        <p:spPr>
          <a:xfrm>
            <a:off x="4405742" y="6299058"/>
            <a:ext cx="1205348" cy="4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b="1" dirty="0"/>
              <a:t>#5ff7a9</a:t>
            </a:r>
            <a:endParaRPr lang="ko-KR" altLang="en-US" sz="18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4A9BE9-FD81-4622-B867-B0EE8E0A9FB3}"/>
              </a:ext>
            </a:extLst>
          </p:cNvPr>
          <p:cNvCxnSpPr>
            <a:cxnSpLocks/>
          </p:cNvCxnSpPr>
          <p:nvPr/>
        </p:nvCxnSpPr>
        <p:spPr>
          <a:xfrm flipV="1">
            <a:off x="6096000" y="1470489"/>
            <a:ext cx="0" cy="5221999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35FB5304-98B9-4400-841F-3A27929B8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38273"/>
              </p:ext>
            </p:extLst>
          </p:nvPr>
        </p:nvGraphicFramePr>
        <p:xfrm>
          <a:off x="8126473" y="4469244"/>
          <a:ext cx="434965" cy="5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25120" imgH="1002960" progId="">
                  <p:embed/>
                </p:oleObj>
              </mc:Choice>
              <mc:Fallback>
                <p:oleObj r:id="rId2" imgW="825120" imgH="1002960" progId="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35FB5304-98B9-4400-841F-3A27929B8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6473" y="4469244"/>
                        <a:ext cx="434965" cy="5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CB9A2F43-2267-4771-9144-BB240D561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47034"/>
              </p:ext>
            </p:extLst>
          </p:nvPr>
        </p:nvGraphicFramePr>
        <p:xfrm>
          <a:off x="8617529" y="4473219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7600" imgH="520560" progId="">
                  <p:embed/>
                </p:oleObj>
              </mc:Choice>
              <mc:Fallback>
                <p:oleObj r:id="rId4" imgW="507600" imgH="520560" progId="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CB9A2F43-2267-4771-9144-BB240D561C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7529" y="4473219"/>
                        <a:ext cx="508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31EA0C2E-17DB-454A-B4FD-9993CBC6C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95371"/>
              </p:ext>
            </p:extLst>
          </p:nvPr>
        </p:nvGraphicFramePr>
        <p:xfrm>
          <a:off x="9223464" y="4469244"/>
          <a:ext cx="34933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2840" imgH="1002960" progId="">
                  <p:embed/>
                </p:oleObj>
              </mc:Choice>
              <mc:Fallback>
                <p:oleObj r:id="rId6" imgW="672840" imgH="1002960" progId="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31EA0C2E-17DB-454A-B4FD-9993CBC6C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23464" y="4469244"/>
                        <a:ext cx="34933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321B348E-1CC7-4622-A8B4-F7AC40061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04" y="5059312"/>
            <a:ext cx="1266825" cy="10382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D8D408-8BB4-471B-86EE-A751AE26F5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61" y="5059312"/>
            <a:ext cx="1238250" cy="533400"/>
          </a:xfrm>
          <a:prstGeom prst="rect">
            <a:avLst/>
          </a:prstGeom>
        </p:spPr>
      </p:pic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71CD43D8-A90B-4834-86BF-D69881E091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546" y="4444379"/>
            <a:ext cx="121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574957" y="365125"/>
            <a:ext cx="5313217" cy="73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와이어 프레임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9359" y="531492"/>
            <a:ext cx="94033" cy="404429"/>
          </a:xfrm>
          <a:prstGeom prst="rect">
            <a:avLst/>
          </a:prstGeom>
          <a:solidFill>
            <a:srgbClr val="134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24204-4D4A-44BE-A32F-AA539A7C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241" y="0"/>
            <a:ext cx="323775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9E5955-C414-40F4-94AA-6F61DC5E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1" y="1421315"/>
            <a:ext cx="4056433" cy="4619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748912-CD64-4F15-A099-FE7810CFA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503" y="1763175"/>
            <a:ext cx="4453598" cy="42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574957" y="365125"/>
            <a:ext cx="5313217" cy="73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상세페이지 디자인 </a:t>
            </a:r>
            <a:r>
              <a:rPr lang="en-US" altLang="ko-KR" sz="2800" b="1"/>
              <a:t>(PC </a:t>
            </a:r>
            <a:r>
              <a:rPr lang="en-US" altLang="ko-KR" sz="2800" b="1" dirty="0"/>
              <a:t>ver.)</a:t>
            </a:r>
            <a:endParaRPr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39359" y="531492"/>
            <a:ext cx="94033" cy="404429"/>
          </a:xfrm>
          <a:prstGeom prst="rect">
            <a:avLst/>
          </a:prstGeom>
          <a:solidFill>
            <a:srgbClr val="183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99C987-C640-4C32-A894-5B6FECE7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419" y="0"/>
            <a:ext cx="3270581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F9E936-C68E-4C2F-953B-B6AE4868A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17"/>
          <a:stretch/>
        </p:blipFill>
        <p:spPr>
          <a:xfrm>
            <a:off x="197674" y="1249218"/>
            <a:ext cx="4216318" cy="45604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3E288C-1349-4D4E-A5AA-E23196DA1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93"/>
          <a:stretch/>
        </p:blipFill>
        <p:spPr>
          <a:xfrm>
            <a:off x="4516127" y="1588654"/>
            <a:ext cx="4246180" cy="42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0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396F0CF-A48C-476F-8AFC-1DF2FF2D843F}"/>
              </a:ext>
            </a:extLst>
          </p:cNvPr>
          <p:cNvSpPr txBox="1">
            <a:spLocks/>
          </p:cNvSpPr>
          <p:nvPr/>
        </p:nvSpPr>
        <p:spPr>
          <a:xfrm>
            <a:off x="574957" y="365125"/>
            <a:ext cx="5313217" cy="73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참조 디자인 자료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20095F-AF16-4660-A89E-A3AA0002E293}"/>
              </a:ext>
            </a:extLst>
          </p:cNvPr>
          <p:cNvSpPr/>
          <p:nvPr/>
        </p:nvSpPr>
        <p:spPr>
          <a:xfrm>
            <a:off x="439359" y="531492"/>
            <a:ext cx="94033" cy="404429"/>
          </a:xfrm>
          <a:prstGeom prst="rect">
            <a:avLst/>
          </a:prstGeom>
          <a:solidFill>
            <a:srgbClr val="134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4DB56-464B-41F2-B474-C4ADBEF6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8" y="1067042"/>
            <a:ext cx="4469461" cy="57040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570576-8BDD-40FB-BB06-C16F2609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19" y="1065331"/>
            <a:ext cx="3824999" cy="57022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B35576-E7B7-445C-8B56-0DAE5AC73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128" y="1065331"/>
            <a:ext cx="3366670" cy="2845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B3D292-327E-4B40-8E06-B9C1E51C7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365" y="4020555"/>
            <a:ext cx="3504196" cy="23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3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74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콘셉트 도출  및 디자인 스타일</vt:lpstr>
      <vt:lpstr>콘셉트 도출 및 디자인 스타일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콘셉트 도출  및 디자인 스타일</dc:title>
  <dc:creator>user</dc:creator>
  <cp:lastModifiedBy>동빈</cp:lastModifiedBy>
  <cp:revision>27</cp:revision>
  <dcterms:created xsi:type="dcterms:W3CDTF">2020-08-04T00:57:29Z</dcterms:created>
  <dcterms:modified xsi:type="dcterms:W3CDTF">2021-01-29T06:35:29Z</dcterms:modified>
</cp:coreProperties>
</file>