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14F8E-C6B1-9E00-D852-952201865324}" v="309" dt="2024-09-23T22:03:23.845"/>
    <p1510:client id="{24810EA8-6977-3822-6EC4-09BA20E87C75}" v="36" dt="2024-09-24T12:30:21.099"/>
    <p1510:client id="{32DF21B1-2BC9-9084-0E96-C8C8204C3C1A}" v="2" dt="2024-09-24T12:14:35.753"/>
    <p1510:client id="{5BF75408-D14D-2B0A-05C0-643AD929E7B9}" v="18" dt="2024-09-24T12:30:17.888"/>
    <p1510:client id="{65B853E2-ED21-E3CC-A08A-3AB2190423E0}" v="106" dt="2024-09-23T22:03:5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ndres Arevalo Carvajal" userId="S::f.arevalo16@alumnos.santotomas.cl::d5ffccc4-29ec-4dea-b337-797ee1599f23" providerId="AD" clId="Web-{0AF14F8E-C6B1-9E00-D852-952201865324}"/>
    <pc:docChg chg="modSld">
      <pc:chgData name="Felipe Andres Arevalo Carvajal" userId="S::f.arevalo16@alumnos.santotomas.cl::d5ffccc4-29ec-4dea-b337-797ee1599f23" providerId="AD" clId="Web-{0AF14F8E-C6B1-9E00-D852-952201865324}" dt="2024-09-23T22:03:23.845" v="308" actId="20577"/>
      <pc:docMkLst>
        <pc:docMk/>
      </pc:docMkLst>
      <pc:sldChg chg="modSp">
        <pc:chgData name="Felipe Andres Arevalo Carvajal" userId="S::f.arevalo16@alumnos.santotomas.cl::d5ffccc4-29ec-4dea-b337-797ee1599f23" providerId="AD" clId="Web-{0AF14F8E-C6B1-9E00-D852-952201865324}" dt="2024-09-23T22:03:23.845" v="308" actId="20577"/>
        <pc:sldMkLst>
          <pc:docMk/>
          <pc:sldMk cId="870821948" sldId="261"/>
        </pc:sldMkLst>
        <pc:spChg chg="mod">
          <ac:chgData name="Felipe Andres Arevalo Carvajal" userId="S::f.arevalo16@alumnos.santotomas.cl::d5ffccc4-29ec-4dea-b337-797ee1599f23" providerId="AD" clId="Web-{0AF14F8E-C6B1-9E00-D852-952201865324}" dt="2024-09-23T22:03:23.845" v="308" actId="20577"/>
          <ac:spMkLst>
            <pc:docMk/>
            <pc:sldMk cId="870821948" sldId="261"/>
            <ac:spMk id="3" creationId="{BED80A6B-B969-92EF-EBA4-48C63BDEF596}"/>
          </ac:spMkLst>
        </pc:spChg>
      </pc:sldChg>
    </pc:docChg>
  </pc:docChgLst>
  <pc:docChgLst>
    <pc:chgData name="DANIEL JESUS RAVELO LOPEZ" userId="S::d.ravelo@alumnos.santotomas.cl::7af6aafd-0c4e-4a35-941f-19c704c1776f" providerId="AD" clId="Web-{5BF75408-D14D-2B0A-05C0-643AD929E7B9}"/>
    <pc:docChg chg="modSld">
      <pc:chgData name="DANIEL JESUS RAVELO LOPEZ" userId="S::d.ravelo@alumnos.santotomas.cl::7af6aafd-0c4e-4a35-941f-19c704c1776f" providerId="AD" clId="Web-{5BF75408-D14D-2B0A-05C0-643AD929E7B9}" dt="2024-09-24T12:30:17.888" v="16" actId="1076"/>
      <pc:docMkLst>
        <pc:docMk/>
      </pc:docMkLst>
      <pc:sldChg chg="modSp">
        <pc:chgData name="DANIEL JESUS RAVELO LOPEZ" userId="S::d.ravelo@alumnos.santotomas.cl::7af6aafd-0c4e-4a35-941f-19c704c1776f" providerId="AD" clId="Web-{5BF75408-D14D-2B0A-05C0-643AD929E7B9}" dt="2024-09-24T12:30:17.888" v="16" actId="1076"/>
        <pc:sldMkLst>
          <pc:docMk/>
          <pc:sldMk cId="141028615" sldId="257"/>
        </pc:sldMkLst>
        <pc:picChg chg="mod">
          <ac:chgData name="DANIEL JESUS RAVELO LOPEZ" userId="S::d.ravelo@alumnos.santotomas.cl::7af6aafd-0c4e-4a35-941f-19c704c1776f" providerId="AD" clId="Web-{5BF75408-D14D-2B0A-05C0-643AD929E7B9}" dt="2024-09-24T12:30:17.888" v="16" actId="1076"/>
          <ac:picMkLst>
            <pc:docMk/>
            <pc:sldMk cId="141028615" sldId="257"/>
            <ac:picMk id="5" creationId="{4FD6B6B7-AE03-39F4-FA39-73A25F3CE703}"/>
          </ac:picMkLst>
        </pc:picChg>
      </pc:sldChg>
      <pc:sldChg chg="modSp">
        <pc:chgData name="DANIEL JESUS RAVELO LOPEZ" userId="S::d.ravelo@alumnos.santotomas.cl::7af6aafd-0c4e-4a35-941f-19c704c1776f" providerId="AD" clId="Web-{5BF75408-D14D-2B0A-05C0-643AD929E7B9}" dt="2024-09-24T12:19:24.600" v="15" actId="20577"/>
        <pc:sldMkLst>
          <pc:docMk/>
          <pc:sldMk cId="1016272130" sldId="259"/>
        </pc:sldMkLst>
        <pc:spChg chg="mod">
          <ac:chgData name="DANIEL JESUS RAVELO LOPEZ" userId="S::d.ravelo@alumnos.santotomas.cl::7af6aafd-0c4e-4a35-941f-19c704c1776f" providerId="AD" clId="Web-{5BF75408-D14D-2B0A-05C0-643AD929E7B9}" dt="2024-09-24T12:19:24.600" v="15" actId="20577"/>
          <ac:spMkLst>
            <pc:docMk/>
            <pc:sldMk cId="1016272130" sldId="259"/>
            <ac:spMk id="3" creationId="{3FC53FCA-DC9D-7BCC-C51B-F137003D6D30}"/>
          </ac:spMkLst>
        </pc:spChg>
      </pc:sldChg>
    </pc:docChg>
  </pc:docChgLst>
  <pc:docChgLst>
    <pc:chgData name="DANIEL JESUS RAVELO LOPEZ" userId="S::d.ravelo@alumnos.santotomas.cl::7af6aafd-0c4e-4a35-941f-19c704c1776f" providerId="AD" clId="Web-{32DF21B1-2BC9-9084-0E96-C8C8204C3C1A}"/>
    <pc:docChg chg="modSld">
      <pc:chgData name="DANIEL JESUS RAVELO LOPEZ" userId="S::d.ravelo@alumnos.santotomas.cl::7af6aafd-0c4e-4a35-941f-19c704c1776f" providerId="AD" clId="Web-{32DF21B1-2BC9-9084-0E96-C8C8204C3C1A}" dt="2024-09-24T12:14:33.987" v="0" actId="20577"/>
      <pc:docMkLst>
        <pc:docMk/>
      </pc:docMkLst>
      <pc:sldChg chg="modSp">
        <pc:chgData name="DANIEL JESUS RAVELO LOPEZ" userId="S::d.ravelo@alumnos.santotomas.cl::7af6aafd-0c4e-4a35-941f-19c704c1776f" providerId="AD" clId="Web-{32DF21B1-2BC9-9084-0E96-C8C8204C3C1A}" dt="2024-09-24T12:14:33.987" v="0" actId="20577"/>
        <pc:sldMkLst>
          <pc:docMk/>
          <pc:sldMk cId="311602648" sldId="256"/>
        </pc:sldMkLst>
        <pc:spChg chg="mod">
          <ac:chgData name="DANIEL JESUS RAVELO LOPEZ" userId="S::d.ravelo@alumnos.santotomas.cl::7af6aafd-0c4e-4a35-941f-19c704c1776f" providerId="AD" clId="Web-{32DF21B1-2BC9-9084-0E96-C8C8204C3C1A}" dt="2024-09-24T12:14:33.987" v="0" actId="20577"/>
          <ac:spMkLst>
            <pc:docMk/>
            <pc:sldMk cId="311602648" sldId="256"/>
            <ac:spMk id="2" creationId="{EC18C84C-9868-DB58-66D6-2B9A9C215CB0}"/>
          </ac:spMkLst>
        </pc:spChg>
      </pc:sldChg>
    </pc:docChg>
  </pc:docChgLst>
  <pc:docChgLst>
    <pc:chgData name="Joel Ashley Ferrada Alquinta" userId="S::j.ferrada15@alumnos.santotomas.cl::c9a859b0-1506-4c56-a4ab-394071d3ff32" providerId="AD" clId="Web-{24810EA8-6977-3822-6EC4-09BA20E87C75}"/>
    <pc:docChg chg="modSld">
      <pc:chgData name="Joel Ashley Ferrada Alquinta" userId="S::j.ferrada15@alumnos.santotomas.cl::c9a859b0-1506-4c56-a4ab-394071d3ff32" providerId="AD" clId="Web-{24810EA8-6977-3822-6EC4-09BA20E87C75}" dt="2024-09-24T12:30:21.099" v="35" actId="20577"/>
      <pc:docMkLst>
        <pc:docMk/>
      </pc:docMkLst>
      <pc:sldChg chg="modSp">
        <pc:chgData name="Joel Ashley Ferrada Alquinta" userId="S::j.ferrada15@alumnos.santotomas.cl::c9a859b0-1506-4c56-a4ab-394071d3ff32" providerId="AD" clId="Web-{24810EA8-6977-3822-6EC4-09BA20E87C75}" dt="2024-09-24T12:30:21.099" v="35" actId="20577"/>
        <pc:sldMkLst>
          <pc:docMk/>
          <pc:sldMk cId="141028615" sldId="257"/>
        </pc:sldMkLst>
        <pc:spChg chg="mod">
          <ac:chgData name="Joel Ashley Ferrada Alquinta" userId="S::j.ferrada15@alumnos.santotomas.cl::c9a859b0-1506-4c56-a4ab-394071d3ff32" providerId="AD" clId="Web-{24810EA8-6977-3822-6EC4-09BA20E87C75}" dt="2024-09-24T12:30:21.099" v="35" actId="20577"/>
          <ac:spMkLst>
            <pc:docMk/>
            <pc:sldMk cId="141028615" sldId="257"/>
            <ac:spMk id="3" creationId="{9EE66B1C-D207-0CF9-60B1-6D2BD830723F}"/>
          </ac:spMkLst>
        </pc:spChg>
      </pc:sldChg>
    </pc:docChg>
  </pc:docChgLst>
  <pc:docChgLst>
    <pc:chgData name="DANIEL JESUS RAVELO LOPEZ" userId="S::d.ravelo@alumnos.santotomas.cl::7af6aafd-0c4e-4a35-941f-19c704c1776f" providerId="AD" clId="Web-{65B853E2-ED21-E3CC-A08A-3AB2190423E0}"/>
    <pc:docChg chg="addSld modSld">
      <pc:chgData name="DANIEL JESUS RAVELO LOPEZ" userId="S::d.ravelo@alumnos.santotomas.cl::7af6aafd-0c4e-4a35-941f-19c704c1776f" providerId="AD" clId="Web-{65B853E2-ED21-E3CC-A08A-3AB2190423E0}" dt="2024-09-23T22:03:57.862" v="97" actId="20577"/>
      <pc:docMkLst>
        <pc:docMk/>
      </pc:docMkLst>
      <pc:sldChg chg="addSp modSp">
        <pc:chgData name="DANIEL JESUS RAVELO LOPEZ" userId="S::d.ravelo@alumnos.santotomas.cl::7af6aafd-0c4e-4a35-941f-19c704c1776f" providerId="AD" clId="Web-{65B853E2-ED21-E3CC-A08A-3AB2190423E0}" dt="2024-09-23T21:49:15.925" v="23" actId="1076"/>
        <pc:sldMkLst>
          <pc:docMk/>
          <pc:sldMk cId="1613981175" sldId="258"/>
        </pc:sldMkLst>
        <pc:picChg chg="add mod">
          <ac:chgData name="DANIEL JESUS RAVELO LOPEZ" userId="S::d.ravelo@alumnos.santotomas.cl::7af6aafd-0c4e-4a35-941f-19c704c1776f" providerId="AD" clId="Web-{65B853E2-ED21-E3CC-A08A-3AB2190423E0}" dt="2024-09-23T21:49:15.925" v="23" actId="1076"/>
          <ac:picMkLst>
            <pc:docMk/>
            <pc:sldMk cId="1613981175" sldId="258"/>
            <ac:picMk id="4" creationId="{383A5FAC-97E9-27BD-F724-6BE1DF9720BA}"/>
          </ac:picMkLst>
        </pc:picChg>
        <pc:picChg chg="add mod">
          <ac:chgData name="DANIEL JESUS RAVELO LOPEZ" userId="S::d.ravelo@alumnos.santotomas.cl::7af6aafd-0c4e-4a35-941f-19c704c1776f" providerId="AD" clId="Web-{65B853E2-ED21-E3CC-A08A-3AB2190423E0}" dt="2024-09-23T21:49:04.300" v="18" actId="1076"/>
          <ac:picMkLst>
            <pc:docMk/>
            <pc:sldMk cId="1613981175" sldId="258"/>
            <ac:picMk id="5" creationId="{F677C2C3-AB7A-A268-0537-288200E6ED96}"/>
          </ac:picMkLst>
        </pc:picChg>
        <pc:picChg chg="add mod">
          <ac:chgData name="DANIEL JESUS RAVELO LOPEZ" userId="S::d.ravelo@alumnos.santotomas.cl::7af6aafd-0c4e-4a35-941f-19c704c1776f" providerId="AD" clId="Web-{65B853E2-ED21-E3CC-A08A-3AB2190423E0}" dt="2024-09-23T21:49:10.565" v="22"/>
          <ac:picMkLst>
            <pc:docMk/>
            <pc:sldMk cId="1613981175" sldId="258"/>
            <ac:picMk id="6" creationId="{452FFFE5-6B8C-4AA7-8B90-F6F69EB73A77}"/>
          </ac:picMkLst>
        </pc:picChg>
      </pc:sldChg>
      <pc:sldChg chg="modSp new">
        <pc:chgData name="DANIEL JESUS RAVELO LOPEZ" userId="S::d.ravelo@alumnos.santotomas.cl::7af6aafd-0c4e-4a35-941f-19c704c1776f" providerId="AD" clId="Web-{65B853E2-ED21-E3CC-A08A-3AB2190423E0}" dt="2024-09-23T21:49:49.239" v="38" actId="20577"/>
        <pc:sldMkLst>
          <pc:docMk/>
          <pc:sldMk cId="1016272130" sldId="259"/>
        </pc:sldMkLst>
        <pc:spChg chg="mod">
          <ac:chgData name="DANIEL JESUS RAVELO LOPEZ" userId="S::d.ravelo@alumnos.santotomas.cl::7af6aafd-0c4e-4a35-941f-19c704c1776f" providerId="AD" clId="Web-{65B853E2-ED21-E3CC-A08A-3AB2190423E0}" dt="2024-09-23T21:49:36.863" v="37" actId="20577"/>
          <ac:spMkLst>
            <pc:docMk/>
            <pc:sldMk cId="1016272130" sldId="259"/>
            <ac:spMk id="2" creationId="{1B372366-FE6D-8F4D-36ED-D865CDFC6A93}"/>
          </ac:spMkLst>
        </pc:spChg>
        <pc:spChg chg="mod">
          <ac:chgData name="DANIEL JESUS RAVELO LOPEZ" userId="S::d.ravelo@alumnos.santotomas.cl::7af6aafd-0c4e-4a35-941f-19c704c1776f" providerId="AD" clId="Web-{65B853E2-ED21-E3CC-A08A-3AB2190423E0}" dt="2024-09-23T21:49:49.239" v="38" actId="20577"/>
          <ac:spMkLst>
            <pc:docMk/>
            <pc:sldMk cId="1016272130" sldId="259"/>
            <ac:spMk id="3" creationId="{3FC53FCA-DC9D-7BCC-C51B-F137003D6D30}"/>
          </ac:spMkLst>
        </pc:spChg>
      </pc:sldChg>
      <pc:sldChg chg="addSp modSp new">
        <pc:chgData name="DANIEL JESUS RAVELO LOPEZ" userId="S::d.ravelo@alumnos.santotomas.cl::7af6aafd-0c4e-4a35-941f-19c704c1776f" providerId="AD" clId="Web-{65B853E2-ED21-E3CC-A08A-3AB2190423E0}" dt="2024-09-23T21:53:06.918" v="70"/>
        <pc:sldMkLst>
          <pc:docMk/>
          <pc:sldMk cId="4239737567" sldId="260"/>
        </pc:sldMkLst>
        <pc:spChg chg="mod">
          <ac:chgData name="DANIEL JESUS RAVELO LOPEZ" userId="S::d.ravelo@alumnos.santotomas.cl::7af6aafd-0c4e-4a35-941f-19c704c1776f" providerId="AD" clId="Web-{65B853E2-ED21-E3CC-A08A-3AB2190423E0}" dt="2024-09-23T21:50:12.599" v="49" actId="20577"/>
          <ac:spMkLst>
            <pc:docMk/>
            <pc:sldMk cId="4239737567" sldId="260"/>
            <ac:spMk id="2" creationId="{041F20F1-C0C0-4BED-69E7-623C7F590A46}"/>
          </ac:spMkLst>
        </pc:spChg>
        <pc:spChg chg="mod">
          <ac:chgData name="DANIEL JESUS RAVELO LOPEZ" userId="S::d.ravelo@alumnos.santotomas.cl::7af6aafd-0c4e-4a35-941f-19c704c1776f" providerId="AD" clId="Web-{65B853E2-ED21-E3CC-A08A-3AB2190423E0}" dt="2024-09-23T21:50:44.006" v="58" actId="1076"/>
          <ac:spMkLst>
            <pc:docMk/>
            <pc:sldMk cId="4239737567" sldId="260"/>
            <ac:spMk id="3" creationId="{646B44D2-B876-08FF-00BA-9AF4F5F9AE30}"/>
          </ac:spMkLst>
        </pc:spChg>
        <pc:picChg chg="add mod">
          <ac:chgData name="DANIEL JESUS RAVELO LOPEZ" userId="S::d.ravelo@alumnos.santotomas.cl::7af6aafd-0c4e-4a35-941f-19c704c1776f" providerId="AD" clId="Web-{65B853E2-ED21-E3CC-A08A-3AB2190423E0}" dt="2024-09-23T21:53:06.918" v="70"/>
          <ac:picMkLst>
            <pc:docMk/>
            <pc:sldMk cId="4239737567" sldId="260"/>
            <ac:picMk id="4" creationId="{B615F541-8C87-D942-B75C-6FD81391F6B4}"/>
          </ac:picMkLst>
        </pc:picChg>
        <pc:picChg chg="add mod">
          <ac:chgData name="DANIEL JESUS RAVELO LOPEZ" userId="S::d.ravelo@alumnos.santotomas.cl::7af6aafd-0c4e-4a35-941f-19c704c1776f" providerId="AD" clId="Web-{65B853E2-ED21-E3CC-A08A-3AB2190423E0}" dt="2024-09-23T21:53:02.808" v="69"/>
          <ac:picMkLst>
            <pc:docMk/>
            <pc:sldMk cId="4239737567" sldId="260"/>
            <ac:picMk id="5" creationId="{5EF0AEA5-86FC-EE7E-0C26-5D8173DE1DEE}"/>
          </ac:picMkLst>
        </pc:picChg>
      </pc:sldChg>
      <pc:sldChg chg="modSp new">
        <pc:chgData name="DANIEL JESUS RAVELO LOPEZ" userId="S::d.ravelo@alumnos.santotomas.cl::7af6aafd-0c4e-4a35-941f-19c704c1776f" providerId="AD" clId="Web-{65B853E2-ED21-E3CC-A08A-3AB2190423E0}" dt="2024-09-23T22:03:57.862" v="97" actId="20577"/>
        <pc:sldMkLst>
          <pc:docMk/>
          <pc:sldMk cId="870821948" sldId="261"/>
        </pc:sldMkLst>
        <pc:spChg chg="mod">
          <ac:chgData name="DANIEL JESUS RAVELO LOPEZ" userId="S::d.ravelo@alumnos.santotomas.cl::7af6aafd-0c4e-4a35-941f-19c704c1776f" providerId="AD" clId="Web-{65B853E2-ED21-E3CC-A08A-3AB2190423E0}" dt="2024-09-23T21:54:04.466" v="93" actId="20577"/>
          <ac:spMkLst>
            <pc:docMk/>
            <pc:sldMk cId="870821948" sldId="261"/>
            <ac:spMk id="2" creationId="{596E7EEE-C1E6-E5CF-54A5-492BEC61018A}"/>
          </ac:spMkLst>
        </pc:spChg>
        <pc:spChg chg="mod">
          <ac:chgData name="DANIEL JESUS RAVELO LOPEZ" userId="S::d.ravelo@alumnos.santotomas.cl::7af6aafd-0c4e-4a35-941f-19c704c1776f" providerId="AD" clId="Web-{65B853E2-ED21-E3CC-A08A-3AB2190423E0}" dt="2024-09-23T22:03:57.862" v="97" actId="20577"/>
          <ac:spMkLst>
            <pc:docMk/>
            <pc:sldMk cId="870821948" sldId="261"/>
            <ac:spMk id="3" creationId="{BED80A6B-B969-92EF-EBA4-48C63BDEF5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338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4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8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41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18C84C-9868-DB58-66D6-2B9A9C215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br>
              <a:rPr lang="es-MX" sz="4200"/>
            </a:br>
            <a:r>
              <a:rPr lang="es-MX" sz="4200"/>
              <a:t>Sistema de Asistencia</a:t>
            </a:r>
            <a:endParaRPr lang="es-CL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EC4F6-A923-4EDD-31CE-E346B989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295EE7"/>
                </a:solidFill>
              </a:rPr>
              <a:t>Integrantes: Felipe Arévalo, Manuel Barra, Daniel Ravelo, Joel Ferrada</a:t>
            </a:r>
            <a:endParaRPr lang="es-CL">
              <a:solidFill>
                <a:srgbClr val="295EE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76A60-D2A7-E5EA-1CA0-2E56F28B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73" r="-1" b="20394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2E75E-5A96-B7DE-F66A-E8D55732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5807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s-MX"/>
              <a:t>SCRIPT SOLICITADO SEGÚN REQUERIMIENTOS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6B1C-D207-0CF9-60B1-6D2BD830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68527"/>
            <a:ext cx="10353762" cy="3714749"/>
          </a:xfrm>
        </p:spPr>
        <p:txBody>
          <a:bodyPr/>
          <a:lstStyle/>
          <a:p>
            <a:pPr indent="-305435"/>
            <a:r>
              <a:rPr lang="es-CL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Para empezar, guiándonos por los requerimientos decidimos crear una aplicación web para poder registrar la asistencia de los empleados. Donde primero será una ventana de </a:t>
            </a:r>
            <a:r>
              <a:rPr lang="es-CL" sz="18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login</a:t>
            </a:r>
            <a:r>
              <a:rPr lang="es-CL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para que pueda ingresar el administrador o el empleado, y cada uno tenga acceso a una página especializada para el rol correspondiente.</a:t>
            </a:r>
            <a:endParaRPr lang="en-US">
              <a:latin typeface="Calibri"/>
              <a:cs typeface="Times New Roman"/>
            </a:endParaRPr>
          </a:p>
          <a:p>
            <a:pPr indent="-305435"/>
            <a:r>
              <a:rPr lang="es-CL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Lenguajes seleccionados: JAVASCRIPT y para la base de datos usaremos MYSQL.</a:t>
            </a:r>
            <a:endParaRPr lang="es-CL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indent="-305435"/>
            <a:r>
              <a:rPr lang="es-CL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/>
                <a:latin typeface="Calibri"/>
                <a:ea typeface="Calibri" panose="020F0502020204030204" pitchFamily="34" charset="0"/>
                <a:cs typeface="Times New Roman"/>
              </a:rPr>
              <a:t>Adicional: HTML y CSS para las vistas.</a:t>
            </a:r>
            <a:endParaRPr lang="es-CL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05435"/>
            <a:endParaRPr lang="es-CL" sz="1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-305435"/>
            <a:endParaRPr lang="es-CL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D6B6B7-AE03-39F4-FA39-73A25F3C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66" y="3336162"/>
            <a:ext cx="7135576" cy="3524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02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3A93E-682C-73B4-D971-983234A5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6981"/>
            <a:ext cx="10353762" cy="1257300"/>
          </a:xfrm>
        </p:spPr>
        <p:txBody>
          <a:bodyPr/>
          <a:lstStyle/>
          <a:p>
            <a:r>
              <a:rPr lang="es-MX"/>
              <a:t>FUNCIONES DEL SCRIPT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26F6A-9AB1-282C-2318-D156C85F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211" y="1345791"/>
            <a:ext cx="8874929" cy="14859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MX"/>
              <a:t>El administrador puede agregar, eliminar o modificar usuarios. Verificar las entradas tardías, y salidas anticipadas</a:t>
            </a:r>
          </a:p>
          <a:p>
            <a:pPr algn="ctr"/>
            <a:r>
              <a:rPr lang="es-MX"/>
              <a:t>El empleado puede marcar asistencia de entrada y salida.</a:t>
            </a:r>
          </a:p>
          <a:p>
            <a:pPr algn="ctr"/>
            <a:r>
              <a:rPr lang="es-MX"/>
              <a:t>Todo se registra en la base de datos</a:t>
            </a:r>
            <a:endParaRPr lang="es-CL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A5FAC-97E9-27BD-F724-6BE1DF97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38" y="2631805"/>
            <a:ext cx="4236094" cy="3343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7C2C3-AB7A-A268-0537-288200E6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52" y="3130463"/>
            <a:ext cx="4488030" cy="3561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52FFFE5-6B8C-4AA7-8B90-F6F69EB73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589" y="2831765"/>
            <a:ext cx="4812083" cy="2697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39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2366-FE6D-8F4D-36ED-D865CDFC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ROLES DEL EQUIPO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3FCA-DC9D-7BCC-C51B-F137003D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FRONTEND (MANUEL BARRA Y JOEL FERRADA): Hacer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diseño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de la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página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para que se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vea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una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manera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correcta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funcional</a:t>
            </a:r>
            <a:endParaRPr lang="en-US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 algn="just"/>
            <a:endParaRPr lang="en-US"/>
          </a:p>
          <a:p>
            <a:pPr indent="-305435" algn="just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BACKEND (DANIEL RAVELO): Realizar las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funciones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con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JavaScript y las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validaciones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necesarias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para que la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pagina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funcione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correctamente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hacer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la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conexión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con la base de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relacional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además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de usar node para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levantar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servidor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/>
          </a:p>
          <a:p>
            <a:pPr indent="-305435" algn="just"/>
            <a:endParaRPr lang="en-US"/>
          </a:p>
          <a:p>
            <a:pPr indent="-305435" algn="just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INTEGRACIÓN (FELIPE AREVALO): Realizar la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integración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final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combinar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las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funcionalidades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hechas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frontend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backend.</a:t>
            </a:r>
            <a:endParaRPr lang="en-US"/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27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7EEE-C1E6-E5CF-54A5-492BEC61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METODOLOGIA EMPLEADA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0A6B-B969-92EF-EBA4-48C63BDE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Usamos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la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metodologia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Scrum para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desarrollar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este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proyecto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porque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es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una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forma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agil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y flexible de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trabajar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. En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lugar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de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hacer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todo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de un solo golpe y luego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darte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cuenta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de que hay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errores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o que algo no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funciona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como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se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esperaba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Nos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facilito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la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colaboracion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constante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entre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equipo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requerimientos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para que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este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este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siempre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alineado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con lo que se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necesita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poder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ajustar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las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prioridades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algo cambia.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Al final,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ahorramos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tiempo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evitamos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muchos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errores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al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tener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revisiones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frecuentes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y un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enfoque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mas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dinamico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82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20F1-C0C0-4BED-69E7-623C7F59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BASE DE DATOS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44D2-B876-08FF-00BA-9AF4F5F9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7683"/>
            <a:ext cx="10353762" cy="3714749"/>
          </a:xfrm>
        </p:spPr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Para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modelo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relacional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de la base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datos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utilizamos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MySQL. Donde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tendremos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tablas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para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usuarios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ya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sea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Administrador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o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Empleado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tendremos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las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tablas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respectivas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para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los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empleados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donde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se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registrará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la hora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fecha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de entrada y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salida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de la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asistencia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615F541-8C87-D942-B75C-6FD81391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95" y="3427499"/>
            <a:ext cx="4202352" cy="28213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F0AEA5-86FC-EE7E-0C26-5D8173DE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15" y="2984326"/>
            <a:ext cx="3913930" cy="3718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9737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8E6E2"/>
      </a:lt2>
      <a:accent1>
        <a:srgbClr val="295EE7"/>
      </a:accent1>
      <a:accent2>
        <a:srgbClr val="179CD5"/>
      </a:accent2>
      <a:accent3>
        <a:srgbClr val="21B7A6"/>
      </a:accent3>
      <a:accent4>
        <a:srgbClr val="14BB62"/>
      </a:accent4>
      <a:accent5>
        <a:srgbClr val="21BC2A"/>
      </a:accent5>
      <a:accent6>
        <a:srgbClr val="50B814"/>
      </a:accent6>
      <a:hlink>
        <a:srgbClr val="319547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SlateVTI</vt:lpstr>
      <vt:lpstr> Sistema de Asistencia</vt:lpstr>
      <vt:lpstr>SCRIPT SOLICITADO SEGÚN REQUERIMIENTOS</vt:lpstr>
      <vt:lpstr>FUNCIONES DEL SCRIPT</vt:lpstr>
      <vt:lpstr>ROLES DEL EQUIPO</vt:lpstr>
      <vt:lpstr>METODOLOGIA EMPLEADA</vt:lpstr>
      <vt:lpstr>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JESUS RAVELO LOPEZ</dc:creator>
  <cp:revision>1</cp:revision>
  <dcterms:created xsi:type="dcterms:W3CDTF">2024-09-23T21:31:08Z</dcterms:created>
  <dcterms:modified xsi:type="dcterms:W3CDTF">2024-09-24T12:30:31Z</dcterms:modified>
</cp:coreProperties>
</file>