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0" d="100"/>
          <a:sy n="90" d="100"/>
        </p:scale>
        <p:origin x="43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24F7E-97B5-4963-8EAE-42F4631EFAF8}" type="datetimeFigureOut">
              <a:rPr lang="en-US" smtClean="0"/>
              <a:t>1/23/2018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C6536-D839-48DB-BE92-5F2B36100622}" type="slidenum">
              <a:rPr lang="en-US" smtClean="0"/>
              <a:t>‹#›</a:t>
            </a:fld>
            <a:endParaRPr lang="en-US" dirty="0"/>
          </a:p>
        </p:txBody>
      </p:sp>
    </p:spTree>
    <p:extLst>
      <p:ext uri="{BB962C8B-B14F-4D97-AF65-F5344CB8AC3E}">
        <p14:creationId xmlns:p14="http://schemas.microsoft.com/office/powerpoint/2010/main" val="364562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AE29-CA2E-466F-BFDC-E86DE4E8E4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46CCDD-CCCE-41A3-B6FF-1DEDB0A155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89C2CB-B529-4E20-98D7-EEBA62A6E409}"/>
              </a:ext>
            </a:extLst>
          </p:cNvPr>
          <p:cNvSpPr>
            <a:spLocks noGrp="1"/>
          </p:cNvSpPr>
          <p:nvPr>
            <p:ph type="dt" sz="half" idx="10"/>
          </p:nvPr>
        </p:nvSpPr>
        <p:spPr/>
        <p:txBody>
          <a:bodyPr/>
          <a:lstStyle/>
          <a:p>
            <a:fld id="{E09020F1-A13B-4957-8F9C-7C60EAAE7919}" type="datetimeFigureOut">
              <a:rPr lang="en-US" smtClean="0"/>
              <a:t>1/23/2018</a:t>
            </a:fld>
            <a:endParaRPr lang="en-US" dirty="0"/>
          </a:p>
        </p:txBody>
      </p:sp>
      <p:sp>
        <p:nvSpPr>
          <p:cNvPr id="5" name="Footer Placeholder 4">
            <a:extLst>
              <a:ext uri="{FF2B5EF4-FFF2-40B4-BE49-F238E27FC236}">
                <a16:creationId xmlns:a16="http://schemas.microsoft.com/office/drawing/2014/main" id="{83A09D07-67DB-4E36-882C-6ED45273F4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B81993-9B76-426B-90D8-280B28027836}"/>
              </a:ext>
            </a:extLst>
          </p:cNvPr>
          <p:cNvSpPr>
            <a:spLocks noGrp="1"/>
          </p:cNvSpPr>
          <p:nvPr>
            <p:ph type="sldNum" sz="quarter" idx="12"/>
          </p:nvPr>
        </p:nvSpPr>
        <p:spPr/>
        <p:txBody>
          <a:bodyPr/>
          <a:lstStyle/>
          <a:p>
            <a:fld id="{994D3DAE-6E8D-48BE-9235-C356436466EE}" type="slidenum">
              <a:rPr lang="en-US" smtClean="0"/>
              <a:t>‹#›</a:t>
            </a:fld>
            <a:endParaRPr lang="en-US" dirty="0"/>
          </a:p>
        </p:txBody>
      </p:sp>
    </p:spTree>
    <p:extLst>
      <p:ext uri="{BB962C8B-B14F-4D97-AF65-F5344CB8AC3E}">
        <p14:creationId xmlns:p14="http://schemas.microsoft.com/office/powerpoint/2010/main" val="2118297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B744-7ECC-4911-977C-A625CAB8B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05456E-3669-4120-A7F2-C729098036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E9740-C958-4277-A1CF-CEE4891CB447}"/>
              </a:ext>
            </a:extLst>
          </p:cNvPr>
          <p:cNvSpPr>
            <a:spLocks noGrp="1"/>
          </p:cNvSpPr>
          <p:nvPr>
            <p:ph type="dt" sz="half" idx="10"/>
          </p:nvPr>
        </p:nvSpPr>
        <p:spPr/>
        <p:txBody>
          <a:bodyPr/>
          <a:lstStyle/>
          <a:p>
            <a:fld id="{E09020F1-A13B-4957-8F9C-7C60EAAE7919}" type="datetimeFigureOut">
              <a:rPr lang="en-US" smtClean="0"/>
              <a:t>1/23/2018</a:t>
            </a:fld>
            <a:endParaRPr lang="en-US" dirty="0"/>
          </a:p>
        </p:txBody>
      </p:sp>
      <p:sp>
        <p:nvSpPr>
          <p:cNvPr id="5" name="Footer Placeholder 4">
            <a:extLst>
              <a:ext uri="{FF2B5EF4-FFF2-40B4-BE49-F238E27FC236}">
                <a16:creationId xmlns:a16="http://schemas.microsoft.com/office/drawing/2014/main" id="{C2651930-807F-424B-B669-ED528953C4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3AF270-37B0-403B-A19E-FA142BCAF4BE}"/>
              </a:ext>
            </a:extLst>
          </p:cNvPr>
          <p:cNvSpPr>
            <a:spLocks noGrp="1"/>
          </p:cNvSpPr>
          <p:nvPr>
            <p:ph type="sldNum" sz="quarter" idx="12"/>
          </p:nvPr>
        </p:nvSpPr>
        <p:spPr/>
        <p:txBody>
          <a:bodyPr/>
          <a:lstStyle/>
          <a:p>
            <a:fld id="{994D3DAE-6E8D-48BE-9235-C356436466EE}" type="slidenum">
              <a:rPr lang="en-US" smtClean="0"/>
              <a:t>‹#›</a:t>
            </a:fld>
            <a:endParaRPr lang="en-US" dirty="0"/>
          </a:p>
        </p:txBody>
      </p:sp>
    </p:spTree>
    <p:extLst>
      <p:ext uri="{BB962C8B-B14F-4D97-AF65-F5344CB8AC3E}">
        <p14:creationId xmlns:p14="http://schemas.microsoft.com/office/powerpoint/2010/main" val="123597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8680F7-07E9-49F4-A3A0-A376F09F24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33E98-2A3B-4F0C-BE5D-F4CD790869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103FA-05FA-43E2-BD55-7A4F4D687400}"/>
              </a:ext>
            </a:extLst>
          </p:cNvPr>
          <p:cNvSpPr>
            <a:spLocks noGrp="1"/>
          </p:cNvSpPr>
          <p:nvPr>
            <p:ph type="dt" sz="half" idx="10"/>
          </p:nvPr>
        </p:nvSpPr>
        <p:spPr/>
        <p:txBody>
          <a:bodyPr/>
          <a:lstStyle/>
          <a:p>
            <a:fld id="{E09020F1-A13B-4957-8F9C-7C60EAAE7919}" type="datetimeFigureOut">
              <a:rPr lang="en-US" smtClean="0"/>
              <a:t>1/23/2018</a:t>
            </a:fld>
            <a:endParaRPr lang="en-US" dirty="0"/>
          </a:p>
        </p:txBody>
      </p:sp>
      <p:sp>
        <p:nvSpPr>
          <p:cNvPr id="5" name="Footer Placeholder 4">
            <a:extLst>
              <a:ext uri="{FF2B5EF4-FFF2-40B4-BE49-F238E27FC236}">
                <a16:creationId xmlns:a16="http://schemas.microsoft.com/office/drawing/2014/main" id="{E4770360-59F8-4867-8BEB-C247E65F2A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31922A-8034-4B21-A992-5A7143E0E454}"/>
              </a:ext>
            </a:extLst>
          </p:cNvPr>
          <p:cNvSpPr>
            <a:spLocks noGrp="1"/>
          </p:cNvSpPr>
          <p:nvPr>
            <p:ph type="sldNum" sz="quarter" idx="12"/>
          </p:nvPr>
        </p:nvSpPr>
        <p:spPr/>
        <p:txBody>
          <a:bodyPr/>
          <a:lstStyle/>
          <a:p>
            <a:fld id="{994D3DAE-6E8D-48BE-9235-C356436466EE}" type="slidenum">
              <a:rPr lang="en-US" smtClean="0"/>
              <a:t>‹#›</a:t>
            </a:fld>
            <a:endParaRPr lang="en-US" dirty="0"/>
          </a:p>
        </p:txBody>
      </p:sp>
    </p:spTree>
    <p:extLst>
      <p:ext uri="{BB962C8B-B14F-4D97-AF65-F5344CB8AC3E}">
        <p14:creationId xmlns:p14="http://schemas.microsoft.com/office/powerpoint/2010/main" val="147060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603C-D291-40F1-93BE-EDECC6215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B8412A-D576-4A43-966A-D454ECF447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DA5B6-1565-409A-BD5A-91585812B417}"/>
              </a:ext>
            </a:extLst>
          </p:cNvPr>
          <p:cNvSpPr>
            <a:spLocks noGrp="1"/>
          </p:cNvSpPr>
          <p:nvPr>
            <p:ph type="dt" sz="half" idx="10"/>
          </p:nvPr>
        </p:nvSpPr>
        <p:spPr/>
        <p:txBody>
          <a:bodyPr/>
          <a:lstStyle/>
          <a:p>
            <a:fld id="{E09020F1-A13B-4957-8F9C-7C60EAAE7919}" type="datetimeFigureOut">
              <a:rPr lang="en-US" smtClean="0"/>
              <a:t>1/23/2018</a:t>
            </a:fld>
            <a:endParaRPr lang="en-US" dirty="0"/>
          </a:p>
        </p:txBody>
      </p:sp>
      <p:sp>
        <p:nvSpPr>
          <p:cNvPr id="5" name="Footer Placeholder 4">
            <a:extLst>
              <a:ext uri="{FF2B5EF4-FFF2-40B4-BE49-F238E27FC236}">
                <a16:creationId xmlns:a16="http://schemas.microsoft.com/office/drawing/2014/main" id="{223B54A1-8BB0-4B25-B9ED-6AE637DFC8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DAD4CF-A378-4D6C-B8BB-A932D83D53BA}"/>
              </a:ext>
            </a:extLst>
          </p:cNvPr>
          <p:cNvSpPr>
            <a:spLocks noGrp="1"/>
          </p:cNvSpPr>
          <p:nvPr>
            <p:ph type="sldNum" sz="quarter" idx="12"/>
          </p:nvPr>
        </p:nvSpPr>
        <p:spPr/>
        <p:txBody>
          <a:bodyPr/>
          <a:lstStyle/>
          <a:p>
            <a:fld id="{994D3DAE-6E8D-48BE-9235-C356436466EE}" type="slidenum">
              <a:rPr lang="en-US" smtClean="0"/>
              <a:t>‹#›</a:t>
            </a:fld>
            <a:endParaRPr lang="en-US" dirty="0"/>
          </a:p>
        </p:txBody>
      </p:sp>
    </p:spTree>
    <p:extLst>
      <p:ext uri="{BB962C8B-B14F-4D97-AF65-F5344CB8AC3E}">
        <p14:creationId xmlns:p14="http://schemas.microsoft.com/office/powerpoint/2010/main" val="160008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74BE-4FFC-481D-8F62-25C433722D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0A6715-7221-4BAB-BADD-DCF627EF9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6D068-CE05-41C6-B00F-E638906A8FF3}"/>
              </a:ext>
            </a:extLst>
          </p:cNvPr>
          <p:cNvSpPr>
            <a:spLocks noGrp="1"/>
          </p:cNvSpPr>
          <p:nvPr>
            <p:ph type="dt" sz="half" idx="10"/>
          </p:nvPr>
        </p:nvSpPr>
        <p:spPr/>
        <p:txBody>
          <a:bodyPr/>
          <a:lstStyle/>
          <a:p>
            <a:fld id="{E09020F1-A13B-4957-8F9C-7C60EAAE7919}" type="datetimeFigureOut">
              <a:rPr lang="en-US" smtClean="0"/>
              <a:t>1/23/2018</a:t>
            </a:fld>
            <a:endParaRPr lang="en-US" dirty="0"/>
          </a:p>
        </p:txBody>
      </p:sp>
      <p:sp>
        <p:nvSpPr>
          <p:cNvPr id="5" name="Footer Placeholder 4">
            <a:extLst>
              <a:ext uri="{FF2B5EF4-FFF2-40B4-BE49-F238E27FC236}">
                <a16:creationId xmlns:a16="http://schemas.microsoft.com/office/drawing/2014/main" id="{46EE3D53-B7A3-4551-942E-CCE44DD67B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4FB2EF-DB1E-4DAD-AE97-A811EDEB39BE}"/>
              </a:ext>
            </a:extLst>
          </p:cNvPr>
          <p:cNvSpPr>
            <a:spLocks noGrp="1"/>
          </p:cNvSpPr>
          <p:nvPr>
            <p:ph type="sldNum" sz="quarter" idx="12"/>
          </p:nvPr>
        </p:nvSpPr>
        <p:spPr/>
        <p:txBody>
          <a:bodyPr/>
          <a:lstStyle/>
          <a:p>
            <a:fld id="{994D3DAE-6E8D-48BE-9235-C356436466EE}" type="slidenum">
              <a:rPr lang="en-US" smtClean="0"/>
              <a:t>‹#›</a:t>
            </a:fld>
            <a:endParaRPr lang="en-US" dirty="0"/>
          </a:p>
        </p:txBody>
      </p:sp>
    </p:spTree>
    <p:extLst>
      <p:ext uri="{BB962C8B-B14F-4D97-AF65-F5344CB8AC3E}">
        <p14:creationId xmlns:p14="http://schemas.microsoft.com/office/powerpoint/2010/main" val="186370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1A84-5A29-4C17-B001-27BBCFD344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D67052-E2D5-40A5-A949-6C0B16B4D9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7C7DCF-1A28-49E2-A941-BA276F78A3E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86FD57-DB6F-4F42-A4F9-72E0607EA9E3}"/>
              </a:ext>
            </a:extLst>
          </p:cNvPr>
          <p:cNvSpPr>
            <a:spLocks noGrp="1"/>
          </p:cNvSpPr>
          <p:nvPr>
            <p:ph type="dt" sz="half" idx="10"/>
          </p:nvPr>
        </p:nvSpPr>
        <p:spPr/>
        <p:txBody>
          <a:bodyPr/>
          <a:lstStyle/>
          <a:p>
            <a:fld id="{E09020F1-A13B-4957-8F9C-7C60EAAE7919}" type="datetimeFigureOut">
              <a:rPr lang="en-US" smtClean="0"/>
              <a:t>1/23/2018</a:t>
            </a:fld>
            <a:endParaRPr lang="en-US" dirty="0"/>
          </a:p>
        </p:txBody>
      </p:sp>
      <p:sp>
        <p:nvSpPr>
          <p:cNvPr id="6" name="Footer Placeholder 5">
            <a:extLst>
              <a:ext uri="{FF2B5EF4-FFF2-40B4-BE49-F238E27FC236}">
                <a16:creationId xmlns:a16="http://schemas.microsoft.com/office/drawing/2014/main" id="{550E4E9D-A894-4A2F-89D9-8A1C724753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416189-19CB-4D7C-AD46-E350CCA81056}"/>
              </a:ext>
            </a:extLst>
          </p:cNvPr>
          <p:cNvSpPr>
            <a:spLocks noGrp="1"/>
          </p:cNvSpPr>
          <p:nvPr>
            <p:ph type="sldNum" sz="quarter" idx="12"/>
          </p:nvPr>
        </p:nvSpPr>
        <p:spPr/>
        <p:txBody>
          <a:bodyPr/>
          <a:lstStyle/>
          <a:p>
            <a:fld id="{994D3DAE-6E8D-48BE-9235-C356436466EE}" type="slidenum">
              <a:rPr lang="en-US" smtClean="0"/>
              <a:t>‹#›</a:t>
            </a:fld>
            <a:endParaRPr lang="en-US" dirty="0"/>
          </a:p>
        </p:txBody>
      </p:sp>
    </p:spTree>
    <p:extLst>
      <p:ext uri="{BB962C8B-B14F-4D97-AF65-F5344CB8AC3E}">
        <p14:creationId xmlns:p14="http://schemas.microsoft.com/office/powerpoint/2010/main" val="274847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959A-4A03-42D7-93D5-2C9C56625F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1E53F7-96C0-4989-B63F-2D5A50B8D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A06D9A-E26F-4B1D-A396-AF7E0B9E155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BA058-F728-41DB-87C2-E9966B887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C496818-5A73-44EA-9C05-5D7BE905E6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BE4683-24F8-4946-A4EF-CB4EEF5067E0}"/>
              </a:ext>
            </a:extLst>
          </p:cNvPr>
          <p:cNvSpPr>
            <a:spLocks noGrp="1"/>
          </p:cNvSpPr>
          <p:nvPr>
            <p:ph type="dt" sz="half" idx="10"/>
          </p:nvPr>
        </p:nvSpPr>
        <p:spPr/>
        <p:txBody>
          <a:bodyPr/>
          <a:lstStyle/>
          <a:p>
            <a:fld id="{E09020F1-A13B-4957-8F9C-7C60EAAE7919}" type="datetimeFigureOut">
              <a:rPr lang="en-US" smtClean="0"/>
              <a:t>1/23/2018</a:t>
            </a:fld>
            <a:endParaRPr lang="en-US" dirty="0"/>
          </a:p>
        </p:txBody>
      </p:sp>
      <p:sp>
        <p:nvSpPr>
          <p:cNvPr id="8" name="Footer Placeholder 7">
            <a:extLst>
              <a:ext uri="{FF2B5EF4-FFF2-40B4-BE49-F238E27FC236}">
                <a16:creationId xmlns:a16="http://schemas.microsoft.com/office/drawing/2014/main" id="{45670780-6E90-4847-AAA3-A9CBB7DB2FB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4C70008-7411-4366-91A0-85A6A83E664B}"/>
              </a:ext>
            </a:extLst>
          </p:cNvPr>
          <p:cNvSpPr>
            <a:spLocks noGrp="1"/>
          </p:cNvSpPr>
          <p:nvPr>
            <p:ph type="sldNum" sz="quarter" idx="12"/>
          </p:nvPr>
        </p:nvSpPr>
        <p:spPr/>
        <p:txBody>
          <a:bodyPr/>
          <a:lstStyle/>
          <a:p>
            <a:fld id="{994D3DAE-6E8D-48BE-9235-C356436466EE}" type="slidenum">
              <a:rPr lang="en-US" smtClean="0"/>
              <a:t>‹#›</a:t>
            </a:fld>
            <a:endParaRPr lang="en-US" dirty="0"/>
          </a:p>
        </p:txBody>
      </p:sp>
    </p:spTree>
    <p:extLst>
      <p:ext uri="{BB962C8B-B14F-4D97-AF65-F5344CB8AC3E}">
        <p14:creationId xmlns:p14="http://schemas.microsoft.com/office/powerpoint/2010/main" val="423183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AD04-AF93-42E1-B283-AA8B17B22C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C2B3C3-A0D6-454D-93CB-836B985419A3}"/>
              </a:ext>
            </a:extLst>
          </p:cNvPr>
          <p:cNvSpPr>
            <a:spLocks noGrp="1"/>
          </p:cNvSpPr>
          <p:nvPr>
            <p:ph type="dt" sz="half" idx="10"/>
          </p:nvPr>
        </p:nvSpPr>
        <p:spPr/>
        <p:txBody>
          <a:bodyPr/>
          <a:lstStyle/>
          <a:p>
            <a:fld id="{E09020F1-A13B-4957-8F9C-7C60EAAE7919}" type="datetimeFigureOut">
              <a:rPr lang="en-US" smtClean="0"/>
              <a:t>1/23/2018</a:t>
            </a:fld>
            <a:endParaRPr lang="en-US" dirty="0"/>
          </a:p>
        </p:txBody>
      </p:sp>
      <p:sp>
        <p:nvSpPr>
          <p:cNvPr id="4" name="Footer Placeholder 3">
            <a:extLst>
              <a:ext uri="{FF2B5EF4-FFF2-40B4-BE49-F238E27FC236}">
                <a16:creationId xmlns:a16="http://schemas.microsoft.com/office/drawing/2014/main" id="{2162824E-CD1C-4D5B-A27D-F42010E2C60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95E0120-E7E1-4BF9-92E6-E44D66D43A91}"/>
              </a:ext>
            </a:extLst>
          </p:cNvPr>
          <p:cNvSpPr>
            <a:spLocks noGrp="1"/>
          </p:cNvSpPr>
          <p:nvPr>
            <p:ph type="sldNum" sz="quarter" idx="12"/>
          </p:nvPr>
        </p:nvSpPr>
        <p:spPr/>
        <p:txBody>
          <a:bodyPr/>
          <a:lstStyle/>
          <a:p>
            <a:fld id="{994D3DAE-6E8D-48BE-9235-C356436466EE}" type="slidenum">
              <a:rPr lang="en-US" smtClean="0"/>
              <a:t>‹#›</a:t>
            </a:fld>
            <a:endParaRPr lang="en-US" dirty="0"/>
          </a:p>
        </p:txBody>
      </p:sp>
    </p:spTree>
    <p:extLst>
      <p:ext uri="{BB962C8B-B14F-4D97-AF65-F5344CB8AC3E}">
        <p14:creationId xmlns:p14="http://schemas.microsoft.com/office/powerpoint/2010/main" val="130737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E6B24-D6C9-478D-93D1-D0BEEB275626}"/>
              </a:ext>
            </a:extLst>
          </p:cNvPr>
          <p:cNvSpPr>
            <a:spLocks noGrp="1"/>
          </p:cNvSpPr>
          <p:nvPr>
            <p:ph type="dt" sz="half" idx="10"/>
          </p:nvPr>
        </p:nvSpPr>
        <p:spPr/>
        <p:txBody>
          <a:bodyPr/>
          <a:lstStyle/>
          <a:p>
            <a:fld id="{E09020F1-A13B-4957-8F9C-7C60EAAE7919}" type="datetimeFigureOut">
              <a:rPr lang="en-US" smtClean="0"/>
              <a:t>1/23/2018</a:t>
            </a:fld>
            <a:endParaRPr lang="en-US" dirty="0"/>
          </a:p>
        </p:txBody>
      </p:sp>
      <p:sp>
        <p:nvSpPr>
          <p:cNvPr id="3" name="Footer Placeholder 2">
            <a:extLst>
              <a:ext uri="{FF2B5EF4-FFF2-40B4-BE49-F238E27FC236}">
                <a16:creationId xmlns:a16="http://schemas.microsoft.com/office/drawing/2014/main" id="{A0803872-4209-407A-B0E9-3DEFB94A628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ED39C6-F29A-4409-9870-56371A3EA2A2}"/>
              </a:ext>
            </a:extLst>
          </p:cNvPr>
          <p:cNvSpPr>
            <a:spLocks noGrp="1"/>
          </p:cNvSpPr>
          <p:nvPr>
            <p:ph type="sldNum" sz="quarter" idx="12"/>
          </p:nvPr>
        </p:nvSpPr>
        <p:spPr/>
        <p:txBody>
          <a:bodyPr/>
          <a:lstStyle/>
          <a:p>
            <a:fld id="{994D3DAE-6E8D-48BE-9235-C356436466EE}" type="slidenum">
              <a:rPr lang="en-US" smtClean="0"/>
              <a:t>‹#›</a:t>
            </a:fld>
            <a:endParaRPr lang="en-US" dirty="0"/>
          </a:p>
        </p:txBody>
      </p:sp>
    </p:spTree>
    <p:extLst>
      <p:ext uri="{BB962C8B-B14F-4D97-AF65-F5344CB8AC3E}">
        <p14:creationId xmlns:p14="http://schemas.microsoft.com/office/powerpoint/2010/main" val="3821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38FC-0E02-47C3-9FD6-4E2CD7944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6312A6-67B0-43DB-AC9E-933F3C22B9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690014-E329-4D95-BA48-17716FE76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F972C2-8281-4C3C-93DB-EDA80C7CC298}"/>
              </a:ext>
            </a:extLst>
          </p:cNvPr>
          <p:cNvSpPr>
            <a:spLocks noGrp="1"/>
          </p:cNvSpPr>
          <p:nvPr>
            <p:ph type="dt" sz="half" idx="10"/>
          </p:nvPr>
        </p:nvSpPr>
        <p:spPr/>
        <p:txBody>
          <a:bodyPr/>
          <a:lstStyle/>
          <a:p>
            <a:fld id="{E09020F1-A13B-4957-8F9C-7C60EAAE7919}" type="datetimeFigureOut">
              <a:rPr lang="en-US" smtClean="0"/>
              <a:t>1/23/2018</a:t>
            </a:fld>
            <a:endParaRPr lang="en-US" dirty="0"/>
          </a:p>
        </p:txBody>
      </p:sp>
      <p:sp>
        <p:nvSpPr>
          <p:cNvPr id="6" name="Footer Placeholder 5">
            <a:extLst>
              <a:ext uri="{FF2B5EF4-FFF2-40B4-BE49-F238E27FC236}">
                <a16:creationId xmlns:a16="http://schemas.microsoft.com/office/drawing/2014/main" id="{921D40B0-479E-4621-8D3B-034A7AD23D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C3E5E4F-C28E-4BCF-85B4-32AA6CB8707D}"/>
              </a:ext>
            </a:extLst>
          </p:cNvPr>
          <p:cNvSpPr>
            <a:spLocks noGrp="1"/>
          </p:cNvSpPr>
          <p:nvPr>
            <p:ph type="sldNum" sz="quarter" idx="12"/>
          </p:nvPr>
        </p:nvSpPr>
        <p:spPr/>
        <p:txBody>
          <a:bodyPr/>
          <a:lstStyle/>
          <a:p>
            <a:fld id="{994D3DAE-6E8D-48BE-9235-C356436466EE}" type="slidenum">
              <a:rPr lang="en-US" smtClean="0"/>
              <a:t>‹#›</a:t>
            </a:fld>
            <a:endParaRPr lang="en-US" dirty="0"/>
          </a:p>
        </p:txBody>
      </p:sp>
    </p:spTree>
    <p:extLst>
      <p:ext uri="{BB962C8B-B14F-4D97-AF65-F5344CB8AC3E}">
        <p14:creationId xmlns:p14="http://schemas.microsoft.com/office/powerpoint/2010/main" val="386505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5B59-E226-4BBD-82D7-81F471C1C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638029-171F-426F-95AA-BB8CC92D0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CBDBBBB-5150-4C8A-9D40-828194E48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30D6B0-4844-4F0F-82E4-82E2D6611637}"/>
              </a:ext>
            </a:extLst>
          </p:cNvPr>
          <p:cNvSpPr>
            <a:spLocks noGrp="1"/>
          </p:cNvSpPr>
          <p:nvPr>
            <p:ph type="dt" sz="half" idx="10"/>
          </p:nvPr>
        </p:nvSpPr>
        <p:spPr/>
        <p:txBody>
          <a:bodyPr/>
          <a:lstStyle/>
          <a:p>
            <a:fld id="{E09020F1-A13B-4957-8F9C-7C60EAAE7919}" type="datetimeFigureOut">
              <a:rPr lang="en-US" smtClean="0"/>
              <a:t>1/23/2018</a:t>
            </a:fld>
            <a:endParaRPr lang="en-US" dirty="0"/>
          </a:p>
        </p:txBody>
      </p:sp>
      <p:sp>
        <p:nvSpPr>
          <p:cNvPr id="6" name="Footer Placeholder 5">
            <a:extLst>
              <a:ext uri="{FF2B5EF4-FFF2-40B4-BE49-F238E27FC236}">
                <a16:creationId xmlns:a16="http://schemas.microsoft.com/office/drawing/2014/main" id="{D2B5FAB2-18C3-44FF-8594-F5FDD34637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D2B99E-7219-4926-AC8D-87970EE0C790}"/>
              </a:ext>
            </a:extLst>
          </p:cNvPr>
          <p:cNvSpPr>
            <a:spLocks noGrp="1"/>
          </p:cNvSpPr>
          <p:nvPr>
            <p:ph type="sldNum" sz="quarter" idx="12"/>
          </p:nvPr>
        </p:nvSpPr>
        <p:spPr/>
        <p:txBody>
          <a:bodyPr/>
          <a:lstStyle/>
          <a:p>
            <a:fld id="{994D3DAE-6E8D-48BE-9235-C356436466EE}" type="slidenum">
              <a:rPr lang="en-US" smtClean="0"/>
              <a:t>‹#›</a:t>
            </a:fld>
            <a:endParaRPr lang="en-US" dirty="0"/>
          </a:p>
        </p:txBody>
      </p:sp>
    </p:spTree>
    <p:extLst>
      <p:ext uri="{BB962C8B-B14F-4D97-AF65-F5344CB8AC3E}">
        <p14:creationId xmlns:p14="http://schemas.microsoft.com/office/powerpoint/2010/main" val="153918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1E7172-69EE-4191-AFD0-CF60EEA6F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635502-CE20-4B47-90AA-7233750096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3F8E9-C907-4D95-9381-8B6897B026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020F1-A13B-4957-8F9C-7C60EAAE7919}" type="datetimeFigureOut">
              <a:rPr lang="en-US" smtClean="0"/>
              <a:t>1/23/2018</a:t>
            </a:fld>
            <a:endParaRPr lang="en-US" dirty="0"/>
          </a:p>
        </p:txBody>
      </p:sp>
      <p:sp>
        <p:nvSpPr>
          <p:cNvPr id="5" name="Footer Placeholder 4">
            <a:extLst>
              <a:ext uri="{FF2B5EF4-FFF2-40B4-BE49-F238E27FC236}">
                <a16:creationId xmlns:a16="http://schemas.microsoft.com/office/drawing/2014/main" id="{0BE080C8-C20A-423D-B02C-2A85E110F6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55A1911-9BCC-4783-B993-2058D2BE86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D3DAE-6E8D-48BE-9235-C356436466EE}" type="slidenum">
              <a:rPr lang="en-US" smtClean="0"/>
              <a:t>‹#›</a:t>
            </a:fld>
            <a:endParaRPr lang="en-US" dirty="0"/>
          </a:p>
        </p:txBody>
      </p:sp>
    </p:spTree>
    <p:extLst>
      <p:ext uri="{BB962C8B-B14F-4D97-AF65-F5344CB8AC3E}">
        <p14:creationId xmlns:p14="http://schemas.microsoft.com/office/powerpoint/2010/main" val="3079130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7.xml"/><Relationship Id="rId4" Type="http://schemas.openxmlformats.org/officeDocument/2006/relationships/hyperlink" Target="https://commons.wikimedia.org/wiki/File:Green_arrow.sv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mailto:theac@unitedwaterrestoration.com"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hyperlink" Target="http://en.wikipedia.org/wiki/File:Yellow_Arrow_Left.pn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hyperlink" Target="http://grade7geography.wikispaces.com/relative+locations" TargetMode="External"/><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hyperlink" Target="https://commons.wikimedia.org/wiki/File:Short_left_arrow_-_yellow.png" TargetMode="External"/><Relationship Id="rId10" Type="http://schemas.openxmlformats.org/officeDocument/2006/relationships/hyperlink" Target="https://creativecommons.org/licenses/by-sa/3.0/" TargetMode="External"/><Relationship Id="rId4" Type="http://schemas.openxmlformats.org/officeDocument/2006/relationships/image" Target="../media/image12.png"/><Relationship Id="rId9" Type="http://schemas.openxmlformats.org/officeDocument/2006/relationships/hyperlink" Target="https://commons.wikimedia.org/wiki/File:Blue_Upwards_Arrow.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42A9-F9B1-4893-8560-3A8E4440CDE9}"/>
              </a:ext>
            </a:extLst>
          </p:cNvPr>
          <p:cNvSpPr>
            <a:spLocks noGrp="1"/>
          </p:cNvSpPr>
          <p:nvPr>
            <p:ph type="ctrTitle"/>
          </p:nvPr>
        </p:nvSpPr>
        <p:spPr>
          <a:xfrm>
            <a:off x="1273215" y="0"/>
            <a:ext cx="9394785" cy="1203768"/>
          </a:xfrm>
        </p:spPr>
        <p:txBody>
          <a:bodyPr>
            <a:normAutofit/>
          </a:bodyPr>
          <a:lstStyle/>
          <a:p>
            <a:r>
              <a:rPr lang="en-US" dirty="0">
                <a:solidFill>
                  <a:srgbClr val="FF0000"/>
                </a:solidFill>
              </a:rPr>
              <a:t>New System Instructions </a:t>
            </a:r>
          </a:p>
        </p:txBody>
      </p:sp>
      <p:pic>
        <p:nvPicPr>
          <p:cNvPr id="1026" name="Picture 12" descr="image005">
            <a:extLst>
              <a:ext uri="{FF2B5EF4-FFF2-40B4-BE49-F238E27FC236}">
                <a16:creationId xmlns:a16="http://schemas.microsoft.com/office/drawing/2014/main" id="{347DB8DA-105E-4740-8147-0A5ABDDBF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05" y="1203768"/>
            <a:ext cx="12026095" cy="565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44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0DEDF1-21CC-4D7E-B6C9-797C7D7C4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112" y="2809875"/>
            <a:ext cx="8867775" cy="4048125"/>
          </a:xfrm>
          <a:prstGeom prst="rect">
            <a:avLst/>
          </a:prstGeom>
        </p:spPr>
      </p:pic>
      <p:sp>
        <p:nvSpPr>
          <p:cNvPr id="4" name="TextBox 3">
            <a:extLst>
              <a:ext uri="{FF2B5EF4-FFF2-40B4-BE49-F238E27FC236}">
                <a16:creationId xmlns:a16="http://schemas.microsoft.com/office/drawing/2014/main" id="{B1EB268D-851E-4B06-B2ED-4BDB093326B2}"/>
              </a:ext>
            </a:extLst>
          </p:cNvPr>
          <p:cNvSpPr txBox="1"/>
          <p:nvPr/>
        </p:nvSpPr>
        <p:spPr>
          <a:xfrm>
            <a:off x="0" y="0"/>
            <a:ext cx="12192000" cy="1754326"/>
          </a:xfrm>
          <a:prstGeom prst="rect">
            <a:avLst/>
          </a:prstGeom>
          <a:noFill/>
        </p:spPr>
        <p:txBody>
          <a:bodyPr wrap="square" rtlCol="0">
            <a:spAutoFit/>
          </a:bodyPr>
          <a:lstStyle/>
          <a:p>
            <a:pPr marL="342900" indent="-342900">
              <a:buFont typeface="+mj-lt"/>
              <a:buAutoNum type="arabicPeriod"/>
            </a:pPr>
            <a:r>
              <a:rPr lang="en-US" dirty="0"/>
              <a:t>Once you have checked off how many bags the client/customer has. The next set is discounts.</a:t>
            </a:r>
          </a:p>
          <a:p>
            <a:pPr marL="342900" indent="-342900">
              <a:buFont typeface="+mj-lt"/>
              <a:buAutoNum type="arabicPeriod"/>
            </a:pPr>
            <a:r>
              <a:rPr lang="en-US" dirty="0"/>
              <a:t>Where the </a:t>
            </a:r>
            <a:r>
              <a:rPr lang="en-US" dirty="0">
                <a:highlight>
                  <a:srgbClr val="008000"/>
                </a:highlight>
              </a:rPr>
              <a:t>green arrow </a:t>
            </a:r>
            <a:r>
              <a:rPr lang="en-US" dirty="0"/>
              <a:t>is that’s where the $40.00 discount can go ONLY if they mention (BBTEXAS or BBFLORIDA)</a:t>
            </a:r>
            <a:r>
              <a:rPr lang="en-US" dirty="0">
                <a:highlight>
                  <a:srgbClr val="FF0000"/>
                </a:highlight>
              </a:rPr>
              <a:t>(THIS IS ONLY FOR RESIDENTIAL CUSTOMERS)</a:t>
            </a:r>
            <a:endParaRPr lang="en-US" dirty="0">
              <a:solidFill>
                <a:schemeClr val="bg1"/>
              </a:solidFill>
              <a:highlight>
                <a:srgbClr val="FF0000"/>
              </a:highlight>
            </a:endParaRPr>
          </a:p>
          <a:p>
            <a:pPr marL="342900" indent="-342900">
              <a:buFont typeface="+mj-lt"/>
              <a:buAutoNum type="arabicPeriod"/>
            </a:pPr>
            <a:r>
              <a:rPr lang="en-US" dirty="0"/>
              <a:t>Simply just put 40.00 &amp; it will provide the discount.</a:t>
            </a:r>
          </a:p>
          <a:p>
            <a:pPr marL="342900" indent="-342900">
              <a:buFont typeface="+mj-lt"/>
              <a:buAutoNum type="arabicPeriod"/>
            </a:pPr>
            <a:r>
              <a:rPr lang="en-US" dirty="0"/>
              <a:t>Then you can click on “Place Order”</a:t>
            </a:r>
          </a:p>
          <a:p>
            <a:pPr marL="342900" indent="-342900">
              <a:buFont typeface="+mj-lt"/>
              <a:buAutoNum type="arabicPeriod"/>
            </a:pPr>
            <a:r>
              <a:rPr lang="en-US" dirty="0"/>
              <a:t>A pop up should appear that lets you know you have completed the transaction successfully.</a:t>
            </a:r>
          </a:p>
        </p:txBody>
      </p:sp>
      <p:pic>
        <p:nvPicPr>
          <p:cNvPr id="9" name="Picture 8">
            <a:extLst>
              <a:ext uri="{FF2B5EF4-FFF2-40B4-BE49-F238E27FC236}">
                <a16:creationId xmlns:a16="http://schemas.microsoft.com/office/drawing/2014/main" id="{52C92E64-0531-4F0A-BD48-368D2B5CA59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0149760">
            <a:off x="5305504" y="3978749"/>
            <a:ext cx="1410535" cy="1371976"/>
          </a:xfrm>
          <a:prstGeom prst="rect">
            <a:avLst/>
          </a:prstGeom>
        </p:spPr>
      </p:pic>
    </p:spTree>
    <p:extLst>
      <p:ext uri="{BB962C8B-B14F-4D97-AF65-F5344CB8AC3E}">
        <p14:creationId xmlns:p14="http://schemas.microsoft.com/office/powerpoint/2010/main" val="222314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DC43B8-A2A4-43F6-AB43-411AD95FA5E4}"/>
              </a:ext>
            </a:extLst>
          </p:cNvPr>
          <p:cNvSpPr txBox="1"/>
          <p:nvPr/>
        </p:nvSpPr>
        <p:spPr>
          <a:xfrm>
            <a:off x="180753" y="138223"/>
            <a:ext cx="10919637" cy="830997"/>
          </a:xfrm>
          <a:prstGeom prst="rect">
            <a:avLst/>
          </a:prstGeom>
          <a:noFill/>
        </p:spPr>
        <p:txBody>
          <a:bodyPr wrap="square" rtlCol="0">
            <a:spAutoFit/>
          </a:bodyPr>
          <a:lstStyle/>
          <a:p>
            <a:pPr algn="ctr"/>
            <a:r>
              <a:rPr lang="en-US" sz="2400" dirty="0"/>
              <a:t>There are three different ways you can search for clients or returning customers by Contact Name, Phone Number or Email Address.</a:t>
            </a:r>
          </a:p>
        </p:txBody>
      </p:sp>
      <p:pic>
        <p:nvPicPr>
          <p:cNvPr id="6" name="Picture 5">
            <a:extLst>
              <a:ext uri="{FF2B5EF4-FFF2-40B4-BE49-F238E27FC236}">
                <a16:creationId xmlns:a16="http://schemas.microsoft.com/office/drawing/2014/main" id="{317600B0-AA10-4E7E-A67F-3BEA1CA64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100137"/>
            <a:ext cx="9296400" cy="4657725"/>
          </a:xfrm>
          <a:prstGeom prst="rect">
            <a:avLst/>
          </a:prstGeom>
        </p:spPr>
      </p:pic>
    </p:spTree>
    <p:extLst>
      <p:ext uri="{BB962C8B-B14F-4D97-AF65-F5344CB8AC3E}">
        <p14:creationId xmlns:p14="http://schemas.microsoft.com/office/powerpoint/2010/main" val="278811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F4FEDA-BFDB-47D1-A324-87165C228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821" y="1284790"/>
            <a:ext cx="8518358" cy="5573210"/>
          </a:xfrm>
          <a:prstGeom prst="rect">
            <a:avLst/>
          </a:prstGeom>
        </p:spPr>
      </p:pic>
      <p:sp>
        <p:nvSpPr>
          <p:cNvPr id="4" name="TextBox 3">
            <a:extLst>
              <a:ext uri="{FF2B5EF4-FFF2-40B4-BE49-F238E27FC236}">
                <a16:creationId xmlns:a16="http://schemas.microsoft.com/office/drawing/2014/main" id="{59D8691C-DFB0-4E25-8D9B-0EF340EB06EF}"/>
              </a:ext>
            </a:extLst>
          </p:cNvPr>
          <p:cNvSpPr txBox="1"/>
          <p:nvPr/>
        </p:nvSpPr>
        <p:spPr>
          <a:xfrm>
            <a:off x="162047" y="150470"/>
            <a:ext cx="11671990" cy="1200329"/>
          </a:xfrm>
          <a:prstGeom prst="rect">
            <a:avLst/>
          </a:prstGeom>
          <a:noFill/>
        </p:spPr>
        <p:txBody>
          <a:bodyPr wrap="square" rtlCol="0">
            <a:spAutoFit/>
          </a:bodyPr>
          <a:lstStyle/>
          <a:p>
            <a:pPr marL="342900" indent="-342900">
              <a:buFont typeface="+mj-lt"/>
              <a:buAutoNum type="arabicPeriod"/>
            </a:pPr>
            <a:r>
              <a:rPr lang="en-US" dirty="0"/>
              <a:t>First way you can look up an account is by the Contact Name (For example: United Water Restoration) </a:t>
            </a:r>
          </a:p>
          <a:p>
            <a:pPr marL="342900" indent="-342900">
              <a:buFont typeface="+mj-lt"/>
              <a:buAutoNum type="arabicPeriod"/>
            </a:pPr>
            <a:r>
              <a:rPr lang="en-US" dirty="0"/>
              <a:t>Once you type the company name in it is going to pull up every “United Water Restoration” in our system. </a:t>
            </a:r>
          </a:p>
          <a:p>
            <a:pPr marL="342900" indent="-342900">
              <a:buFont typeface="+mj-lt"/>
              <a:buAutoNum type="arabicPeriod"/>
            </a:pPr>
            <a:r>
              <a:rPr lang="en-US" dirty="0"/>
              <a:t>From there you would have to look for the persons email address or phone number to place the order under who called it in.</a:t>
            </a:r>
          </a:p>
        </p:txBody>
      </p:sp>
    </p:spTree>
    <p:extLst>
      <p:ext uri="{BB962C8B-B14F-4D97-AF65-F5344CB8AC3E}">
        <p14:creationId xmlns:p14="http://schemas.microsoft.com/office/powerpoint/2010/main" val="420227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58E3A4-A614-421E-BCD8-B4261FF22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182" y="1674097"/>
            <a:ext cx="9010650" cy="5183903"/>
          </a:xfrm>
          <a:prstGeom prst="rect">
            <a:avLst/>
          </a:prstGeom>
        </p:spPr>
      </p:pic>
      <p:sp>
        <p:nvSpPr>
          <p:cNvPr id="4" name="TextBox 3">
            <a:extLst>
              <a:ext uri="{FF2B5EF4-FFF2-40B4-BE49-F238E27FC236}">
                <a16:creationId xmlns:a16="http://schemas.microsoft.com/office/drawing/2014/main" id="{EAE784EE-ACBD-4CCE-B028-73D84CF0523F}"/>
              </a:ext>
            </a:extLst>
          </p:cNvPr>
          <p:cNvSpPr txBox="1"/>
          <p:nvPr/>
        </p:nvSpPr>
        <p:spPr>
          <a:xfrm>
            <a:off x="289367" y="196769"/>
            <a:ext cx="10695007" cy="1754326"/>
          </a:xfrm>
          <a:prstGeom prst="rect">
            <a:avLst/>
          </a:prstGeom>
          <a:noFill/>
        </p:spPr>
        <p:txBody>
          <a:bodyPr wrap="square" rtlCol="0">
            <a:spAutoFit/>
          </a:bodyPr>
          <a:lstStyle/>
          <a:p>
            <a:pPr marL="342900" indent="-342900">
              <a:buFont typeface="+mj-lt"/>
              <a:buAutoNum type="arabicPeriod"/>
            </a:pPr>
            <a:r>
              <a:rPr lang="en-US" dirty="0"/>
              <a:t>Second way you can look up a client is by there phone number (For example: 8134436100(DO NOT PUT ANY DASHES)  </a:t>
            </a:r>
          </a:p>
          <a:p>
            <a:pPr marL="342900" indent="-342900">
              <a:buFont typeface="+mj-lt"/>
              <a:buAutoNum type="arabicPeriod"/>
            </a:pPr>
            <a:r>
              <a:rPr lang="en-US" dirty="0"/>
              <a:t>Once you type the company phone number in it is going to pull up every United Water Restoration that is attached to that phone number(As you can see this is for the Tampa location)</a:t>
            </a:r>
          </a:p>
          <a:p>
            <a:pPr marL="342900" indent="-342900">
              <a:buFont typeface="+mj-lt"/>
              <a:buAutoNum type="arabicPeriod"/>
            </a:pPr>
            <a:r>
              <a:rPr lang="en-US" dirty="0"/>
              <a:t>From there just look for the persons email address that is calling in the order.</a:t>
            </a:r>
          </a:p>
          <a:p>
            <a:endParaRPr lang="en-US" dirty="0"/>
          </a:p>
        </p:txBody>
      </p:sp>
    </p:spTree>
    <p:extLst>
      <p:ext uri="{BB962C8B-B14F-4D97-AF65-F5344CB8AC3E}">
        <p14:creationId xmlns:p14="http://schemas.microsoft.com/office/powerpoint/2010/main" val="191688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05D70F-97DE-4143-B1C5-A2C1CF9B2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97" y="1383717"/>
            <a:ext cx="9608615" cy="5572125"/>
          </a:xfrm>
          <a:prstGeom prst="rect">
            <a:avLst/>
          </a:prstGeom>
        </p:spPr>
      </p:pic>
      <p:sp>
        <p:nvSpPr>
          <p:cNvPr id="6" name="TextBox 5">
            <a:extLst>
              <a:ext uri="{FF2B5EF4-FFF2-40B4-BE49-F238E27FC236}">
                <a16:creationId xmlns:a16="http://schemas.microsoft.com/office/drawing/2014/main" id="{6471C2BE-1DB2-4456-AC14-A6E8C8577979}"/>
              </a:ext>
            </a:extLst>
          </p:cNvPr>
          <p:cNvSpPr txBox="1"/>
          <p:nvPr/>
        </p:nvSpPr>
        <p:spPr>
          <a:xfrm>
            <a:off x="446567" y="116957"/>
            <a:ext cx="10398642" cy="1477328"/>
          </a:xfrm>
          <a:prstGeom prst="rect">
            <a:avLst/>
          </a:prstGeom>
          <a:noFill/>
        </p:spPr>
        <p:txBody>
          <a:bodyPr wrap="square" rtlCol="0">
            <a:spAutoFit/>
          </a:bodyPr>
          <a:lstStyle/>
          <a:p>
            <a:pPr marL="342900" indent="-342900">
              <a:buFont typeface="+mj-lt"/>
              <a:buAutoNum type="arabicPeriod"/>
            </a:pPr>
            <a:r>
              <a:rPr lang="en-US" dirty="0"/>
              <a:t>Third way you can look up an account &amp; directly find the contact is by email address  (For example: </a:t>
            </a:r>
            <a:r>
              <a:rPr lang="en-US" dirty="0">
                <a:hlinkClick r:id="rId3"/>
              </a:rPr>
              <a:t>theac@unitedwaterrestoration.com</a:t>
            </a:r>
            <a:r>
              <a:rPr lang="en-US" dirty="0"/>
              <a:t>.) </a:t>
            </a:r>
          </a:p>
          <a:p>
            <a:pPr marL="342900" indent="-342900">
              <a:buFont typeface="+mj-lt"/>
              <a:buAutoNum type="arabicPeriod"/>
            </a:pPr>
            <a:r>
              <a:rPr lang="en-US" dirty="0"/>
              <a:t>Once you type in the email address the only thing that will and should pop up is the client &amp; the company name(Please verify). Some clients from the same company might have the same email address.</a:t>
            </a:r>
          </a:p>
          <a:p>
            <a:endParaRPr lang="en-US" dirty="0"/>
          </a:p>
        </p:txBody>
      </p:sp>
    </p:spTree>
    <p:extLst>
      <p:ext uri="{BB962C8B-B14F-4D97-AF65-F5344CB8AC3E}">
        <p14:creationId xmlns:p14="http://schemas.microsoft.com/office/powerpoint/2010/main" val="48694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BF92DF-BADF-4313-BE54-615FF98CB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387" y="1285875"/>
            <a:ext cx="9039225" cy="3573204"/>
          </a:xfrm>
          <a:prstGeom prst="rect">
            <a:avLst/>
          </a:prstGeom>
        </p:spPr>
      </p:pic>
      <p:sp>
        <p:nvSpPr>
          <p:cNvPr id="4" name="TextBox 3">
            <a:extLst>
              <a:ext uri="{FF2B5EF4-FFF2-40B4-BE49-F238E27FC236}">
                <a16:creationId xmlns:a16="http://schemas.microsoft.com/office/drawing/2014/main" id="{021F149C-05B8-4FD4-B819-7571C171C13F}"/>
              </a:ext>
            </a:extLst>
          </p:cNvPr>
          <p:cNvSpPr txBox="1"/>
          <p:nvPr/>
        </p:nvSpPr>
        <p:spPr>
          <a:xfrm>
            <a:off x="243068" y="185194"/>
            <a:ext cx="11840901" cy="1200329"/>
          </a:xfrm>
          <a:prstGeom prst="rect">
            <a:avLst/>
          </a:prstGeom>
          <a:noFill/>
        </p:spPr>
        <p:txBody>
          <a:bodyPr wrap="square" rtlCol="0">
            <a:spAutoFit/>
          </a:bodyPr>
          <a:lstStyle/>
          <a:p>
            <a:pPr marL="342900" indent="-342900">
              <a:buFont typeface="+mj-lt"/>
              <a:buAutoNum type="arabicPeriod"/>
            </a:pPr>
            <a:r>
              <a:rPr lang="en-US" dirty="0"/>
              <a:t>Once you have located your point of contact click on Edit/Info</a:t>
            </a:r>
            <a:r>
              <a:rPr lang="en-US" dirty="0">
                <a:highlight>
                  <a:srgbClr val="FFFF00"/>
                </a:highlight>
              </a:rPr>
              <a:t>(Located by the yellow arrow)</a:t>
            </a:r>
          </a:p>
          <a:p>
            <a:pPr marL="342900" indent="-342900">
              <a:buFont typeface="+mj-lt"/>
              <a:buAutoNum type="arabicPeriod"/>
            </a:pPr>
            <a:r>
              <a:rPr lang="en-US" dirty="0"/>
              <a:t>Scroll all the way to the bottom to where you see “Buy a Bag” or “Schedule Disposal”(for our clients they will never call in to buy a bag) but our residential customers will.</a:t>
            </a:r>
          </a:p>
          <a:p>
            <a:pPr marL="342900" indent="-342900">
              <a:buFont typeface="+mj-lt"/>
              <a:buAutoNum type="arabicPeriod"/>
            </a:pPr>
            <a:r>
              <a:rPr lang="en-US" dirty="0"/>
              <a:t>Click on “Schedule Disposal”</a:t>
            </a:r>
          </a:p>
        </p:txBody>
      </p:sp>
      <p:pic>
        <p:nvPicPr>
          <p:cNvPr id="6" name="Picture 5">
            <a:extLst>
              <a:ext uri="{FF2B5EF4-FFF2-40B4-BE49-F238E27FC236}">
                <a16:creationId xmlns:a16="http://schemas.microsoft.com/office/drawing/2014/main" id="{26D24371-EA74-4F32-A81B-EE56186E4DD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19319281">
            <a:off x="9723492" y="3664832"/>
            <a:ext cx="1170837" cy="580376"/>
          </a:xfrm>
          <a:prstGeom prst="rect">
            <a:avLst/>
          </a:prstGeom>
        </p:spPr>
      </p:pic>
      <p:pic>
        <p:nvPicPr>
          <p:cNvPr id="9" name="Picture 8">
            <a:extLst>
              <a:ext uri="{FF2B5EF4-FFF2-40B4-BE49-F238E27FC236}">
                <a16:creationId xmlns:a16="http://schemas.microsoft.com/office/drawing/2014/main" id="{28C09FF8-B610-4B52-810E-8B8B38853C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4868" y="5313429"/>
            <a:ext cx="8877300" cy="1359377"/>
          </a:xfrm>
          <a:prstGeom prst="rect">
            <a:avLst/>
          </a:prstGeom>
        </p:spPr>
      </p:pic>
    </p:spTree>
    <p:extLst>
      <p:ext uri="{BB962C8B-B14F-4D97-AF65-F5344CB8AC3E}">
        <p14:creationId xmlns:p14="http://schemas.microsoft.com/office/powerpoint/2010/main" val="346221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0EFA55-3168-4139-AE3B-2833B2C70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209" y="1495425"/>
            <a:ext cx="9058275" cy="5362575"/>
          </a:xfrm>
          <a:prstGeom prst="rect">
            <a:avLst/>
          </a:prstGeom>
        </p:spPr>
      </p:pic>
      <p:sp>
        <p:nvSpPr>
          <p:cNvPr id="6" name="TextBox 5">
            <a:extLst>
              <a:ext uri="{FF2B5EF4-FFF2-40B4-BE49-F238E27FC236}">
                <a16:creationId xmlns:a16="http://schemas.microsoft.com/office/drawing/2014/main" id="{CE54235D-CA9D-432A-BF38-A11B96765CF6}"/>
              </a:ext>
            </a:extLst>
          </p:cNvPr>
          <p:cNvSpPr txBox="1"/>
          <p:nvPr/>
        </p:nvSpPr>
        <p:spPr>
          <a:xfrm>
            <a:off x="0" y="0"/>
            <a:ext cx="12192000" cy="1477328"/>
          </a:xfrm>
          <a:prstGeom prst="rect">
            <a:avLst/>
          </a:prstGeom>
          <a:noFill/>
        </p:spPr>
        <p:txBody>
          <a:bodyPr wrap="square" rtlCol="0">
            <a:spAutoFit/>
          </a:bodyPr>
          <a:lstStyle/>
          <a:p>
            <a:pPr marL="342900" indent="-342900">
              <a:buFont typeface="+mj-lt"/>
              <a:buAutoNum type="arabicPeriod"/>
            </a:pPr>
            <a:r>
              <a:rPr lang="en-US" dirty="0"/>
              <a:t>To ensure you are in the right account always look at the yellow bar &amp; it will tell you what account you are putting the order in.</a:t>
            </a:r>
          </a:p>
          <a:p>
            <a:pPr marL="342900" indent="-342900">
              <a:buFont typeface="+mj-lt"/>
              <a:buAutoNum type="arabicPeriod"/>
            </a:pPr>
            <a:r>
              <a:rPr lang="en-US" dirty="0"/>
              <a:t>This is where you would enter the disposal address, city, state &amp; zip code &amp; phone number(you have to remove any dashes)</a:t>
            </a:r>
          </a:p>
          <a:p>
            <a:pPr marL="342900" indent="-342900">
              <a:buFont typeface="+mj-lt"/>
              <a:buAutoNum type="arabicPeriod"/>
            </a:pPr>
            <a:r>
              <a:rPr lang="en-US" dirty="0"/>
              <a:t>In the note section this is where you would enter weather the customer would like the bag </a:t>
            </a:r>
            <a:r>
              <a:rPr lang="en-US" dirty="0">
                <a:highlight>
                  <a:srgbClr val="FF0000"/>
                </a:highlight>
              </a:rPr>
              <a:t>rolled or reset(MANDATORY), job name or number(OPTIONAL) not all clients will have this) &amp; any special notes the clients would like to add(OPTIONAL).</a:t>
            </a:r>
          </a:p>
        </p:txBody>
      </p:sp>
    </p:spTree>
    <p:extLst>
      <p:ext uri="{BB962C8B-B14F-4D97-AF65-F5344CB8AC3E}">
        <p14:creationId xmlns:p14="http://schemas.microsoft.com/office/powerpoint/2010/main" val="257797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90A639-2F19-48CB-AC95-731CBBBC1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840" y="2264734"/>
            <a:ext cx="8886825" cy="4593265"/>
          </a:xfrm>
          <a:prstGeom prst="rect">
            <a:avLst/>
          </a:prstGeom>
        </p:spPr>
      </p:pic>
      <p:sp>
        <p:nvSpPr>
          <p:cNvPr id="4" name="TextBox 3">
            <a:extLst>
              <a:ext uri="{FF2B5EF4-FFF2-40B4-BE49-F238E27FC236}">
                <a16:creationId xmlns:a16="http://schemas.microsoft.com/office/drawing/2014/main" id="{F7F443BB-6BD4-449F-BF43-251696ED02C9}"/>
              </a:ext>
            </a:extLst>
          </p:cNvPr>
          <p:cNvSpPr txBox="1"/>
          <p:nvPr/>
        </p:nvSpPr>
        <p:spPr>
          <a:xfrm>
            <a:off x="1" y="-1"/>
            <a:ext cx="12192000" cy="2585323"/>
          </a:xfrm>
          <a:prstGeom prst="rect">
            <a:avLst/>
          </a:prstGeom>
          <a:noFill/>
        </p:spPr>
        <p:txBody>
          <a:bodyPr wrap="square" rtlCol="0">
            <a:spAutoFit/>
          </a:bodyPr>
          <a:lstStyle/>
          <a:p>
            <a:pPr marL="342900" indent="-342900">
              <a:buFont typeface="+mj-lt"/>
              <a:buAutoNum type="arabicPeriod"/>
            </a:pPr>
            <a:r>
              <a:rPr lang="en-US" dirty="0"/>
              <a:t>For clients just click on “Same as Billing Address” for residential just asked if the billing address is the same as the disposal address if not then enter it. If it is the same just click the check box.</a:t>
            </a:r>
          </a:p>
          <a:p>
            <a:pPr marL="342900" indent="-342900">
              <a:buFont typeface="+mj-lt"/>
              <a:buAutoNum type="arabicPeriod"/>
            </a:pPr>
            <a:r>
              <a:rPr lang="en-US" dirty="0"/>
              <a:t>If it is a client majority of our clients are on “Pay by Terms” so where you see Payment Type just click on the drop down box and you will see it. If “Pay by Terms” is not there then you would have to get a credit card from the customer or client. Some accounts or customers already have a credit card in the system if this is the case please verify the last 4 digits. If different then add a new one.</a:t>
            </a:r>
          </a:p>
          <a:p>
            <a:pPr marL="342900" indent="-342900">
              <a:buFont typeface="+mj-lt"/>
              <a:buAutoNum type="arabicPeriod"/>
            </a:pPr>
            <a:r>
              <a:rPr lang="en-US" dirty="0"/>
              <a:t>Once Billing Address and Credit Card Information is completed click on “Add Products”</a:t>
            </a:r>
          </a:p>
          <a:p>
            <a:pPr marL="342900" indent="-342900">
              <a:buFont typeface="+mj-lt"/>
              <a:buAutoNum type="arabicPeriod"/>
            </a:pPr>
            <a:r>
              <a:rPr lang="en-US" dirty="0"/>
              <a:t>At this point if anything is wrong it will give you an error message. If everything is correct then the selection of bags will pop up.</a:t>
            </a:r>
          </a:p>
        </p:txBody>
      </p:sp>
    </p:spTree>
    <p:extLst>
      <p:ext uri="{BB962C8B-B14F-4D97-AF65-F5344CB8AC3E}">
        <p14:creationId xmlns:p14="http://schemas.microsoft.com/office/powerpoint/2010/main" val="304027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61B304-92D9-466C-B959-6B1BC957F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725" y="2232837"/>
            <a:ext cx="8972550" cy="4625162"/>
          </a:xfrm>
          <a:prstGeom prst="rect">
            <a:avLst/>
          </a:prstGeom>
        </p:spPr>
      </p:pic>
      <p:sp>
        <p:nvSpPr>
          <p:cNvPr id="4" name="TextBox 3">
            <a:extLst>
              <a:ext uri="{FF2B5EF4-FFF2-40B4-BE49-F238E27FC236}">
                <a16:creationId xmlns:a16="http://schemas.microsoft.com/office/drawing/2014/main" id="{2F3DA322-E3D3-493B-A578-C8A6730E670B}"/>
              </a:ext>
            </a:extLst>
          </p:cNvPr>
          <p:cNvSpPr txBox="1"/>
          <p:nvPr/>
        </p:nvSpPr>
        <p:spPr>
          <a:xfrm>
            <a:off x="0" y="0"/>
            <a:ext cx="12192000" cy="3416320"/>
          </a:xfrm>
          <a:prstGeom prst="rect">
            <a:avLst/>
          </a:prstGeom>
          <a:noFill/>
        </p:spPr>
        <p:txBody>
          <a:bodyPr wrap="square" rtlCol="0">
            <a:spAutoFit/>
          </a:bodyPr>
          <a:lstStyle/>
          <a:p>
            <a:r>
              <a:rPr lang="en-US" dirty="0"/>
              <a:t>Where the </a:t>
            </a:r>
            <a:r>
              <a:rPr lang="en-US" dirty="0">
                <a:highlight>
                  <a:srgbClr val="FF0000"/>
                </a:highlight>
              </a:rPr>
              <a:t>red arrow </a:t>
            </a:r>
            <a:r>
              <a:rPr lang="en-US" dirty="0"/>
              <a:t>is this is where you can increase the bag amount it will only go up to 10 bags per order so if the customer has more then 10 bags you will have to do a separate order to accommodate the remaining. </a:t>
            </a:r>
          </a:p>
          <a:p>
            <a:r>
              <a:rPr lang="en-US" dirty="0"/>
              <a:t>Where the </a:t>
            </a:r>
            <a:r>
              <a:rPr lang="en-US" dirty="0">
                <a:highlight>
                  <a:srgbClr val="FFFF00"/>
                </a:highlight>
              </a:rPr>
              <a:t>yellow arrow </a:t>
            </a:r>
            <a:r>
              <a:rPr lang="en-US" dirty="0"/>
              <a:t>is please ask customer this question. It makes a difference in how full the bag can be. If these materials are in it that means it can only be filled to 4 cubic yards and the system will automictically change it to that with the correct pricing. </a:t>
            </a:r>
          </a:p>
          <a:p>
            <a:r>
              <a:rPr lang="en-US" dirty="0"/>
              <a:t>Where the </a:t>
            </a:r>
            <a:r>
              <a:rPr lang="en-US" dirty="0">
                <a:solidFill>
                  <a:schemeClr val="bg1"/>
                </a:solidFill>
                <a:highlight>
                  <a:srgbClr val="000000"/>
                </a:highlight>
              </a:rPr>
              <a:t>black arrow </a:t>
            </a:r>
            <a:r>
              <a:rPr lang="en-US" dirty="0"/>
              <a:t>is that’s where you can change the yardage from 4 yards, 6 yards &amp; 8 yards. Just move white bubble up and down.</a:t>
            </a:r>
          </a:p>
          <a:p>
            <a:r>
              <a:rPr lang="en-US" dirty="0"/>
              <a:t>Where the </a:t>
            </a:r>
            <a:r>
              <a:rPr lang="en-US" dirty="0">
                <a:highlight>
                  <a:srgbClr val="000080"/>
                </a:highlight>
              </a:rPr>
              <a:t>blue arrow </a:t>
            </a:r>
            <a:r>
              <a:rPr lang="en-US" dirty="0"/>
              <a:t>is please ask if they have any miscellaneous items on the side of the bag. It will require an additional charge.</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1158DF55-A0BF-4B97-8992-F7680538D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475020">
            <a:off x="6982086" y="2575406"/>
            <a:ext cx="572867" cy="573832"/>
          </a:xfrm>
          <a:prstGeom prst="rect">
            <a:avLst/>
          </a:prstGeom>
        </p:spPr>
      </p:pic>
      <p:pic>
        <p:nvPicPr>
          <p:cNvPr id="8" name="Picture 7">
            <a:extLst>
              <a:ext uri="{FF2B5EF4-FFF2-40B4-BE49-F238E27FC236}">
                <a16:creationId xmlns:a16="http://schemas.microsoft.com/office/drawing/2014/main" id="{4F145703-84D4-401D-8D0F-49B9BEA9736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130394" y="3565121"/>
            <a:ext cx="1097127" cy="630671"/>
          </a:xfrm>
          <a:prstGeom prst="rect">
            <a:avLst/>
          </a:prstGeom>
        </p:spPr>
      </p:pic>
      <p:pic>
        <p:nvPicPr>
          <p:cNvPr id="14" name="Picture 13">
            <a:extLst>
              <a:ext uri="{FF2B5EF4-FFF2-40B4-BE49-F238E27FC236}">
                <a16:creationId xmlns:a16="http://schemas.microsoft.com/office/drawing/2014/main" id="{C5F51A2E-9068-4583-94AC-EF2D0AF2856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rot="10800000">
            <a:off x="4798161" y="4526451"/>
            <a:ext cx="1429360" cy="1141327"/>
          </a:xfrm>
          <a:prstGeom prst="rect">
            <a:avLst/>
          </a:prstGeom>
        </p:spPr>
      </p:pic>
      <p:pic>
        <p:nvPicPr>
          <p:cNvPr id="17" name="Picture 16">
            <a:extLst>
              <a:ext uri="{FF2B5EF4-FFF2-40B4-BE49-F238E27FC236}">
                <a16:creationId xmlns:a16="http://schemas.microsoft.com/office/drawing/2014/main" id="{11BF6C81-AC74-4377-A386-DCA9F63A663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rot="16200000" flipH="1">
            <a:off x="9918141" y="6142544"/>
            <a:ext cx="591741" cy="736528"/>
          </a:xfrm>
          <a:prstGeom prst="rect">
            <a:avLst/>
          </a:prstGeom>
        </p:spPr>
      </p:pic>
      <p:sp>
        <p:nvSpPr>
          <p:cNvPr id="18" name="TextBox 17">
            <a:extLst>
              <a:ext uri="{FF2B5EF4-FFF2-40B4-BE49-F238E27FC236}">
                <a16:creationId xmlns:a16="http://schemas.microsoft.com/office/drawing/2014/main" id="{968BF183-E406-4F28-BCA2-35D19CD06EA7}"/>
              </a:ext>
            </a:extLst>
          </p:cNvPr>
          <p:cNvSpPr txBox="1"/>
          <p:nvPr/>
        </p:nvSpPr>
        <p:spPr>
          <a:xfrm rot="16200000" flipH="1">
            <a:off x="11353911" y="7730455"/>
            <a:ext cx="591741" cy="1615827"/>
          </a:xfrm>
          <a:prstGeom prst="rect">
            <a:avLst/>
          </a:prstGeom>
          <a:noFill/>
        </p:spPr>
        <p:txBody>
          <a:bodyPr wrap="square" rtlCol="0">
            <a:spAutoFit/>
          </a:bodyPr>
          <a:lstStyle/>
          <a:p>
            <a:r>
              <a:rPr lang="en-US" sz="900" dirty="0">
                <a:hlinkClick r:id="rId9" tooltip="https://commons.wikimedia.org/wiki/File:Blue_Upwards_Arrow.png"/>
              </a:rPr>
              <a:t>This Photo</a:t>
            </a:r>
            <a:r>
              <a:rPr lang="en-US" sz="900" dirty="0"/>
              <a:t> by Unknown Author is licensed under </a:t>
            </a:r>
            <a:r>
              <a:rPr lang="en-US" sz="900" dirty="0">
                <a:hlinkClick r:id="rId10" tooltip="https://creativecommons.org/licenses/by-sa/3.0/"/>
              </a:rPr>
              <a:t>CC BY-SA</a:t>
            </a:r>
            <a:endParaRPr lang="en-US" sz="900" dirty="0"/>
          </a:p>
        </p:txBody>
      </p:sp>
    </p:spTree>
    <p:extLst>
      <p:ext uri="{BB962C8B-B14F-4D97-AF65-F5344CB8AC3E}">
        <p14:creationId xmlns:p14="http://schemas.microsoft.com/office/powerpoint/2010/main" val="3938612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840</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New System Instructions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System</dc:title>
  <dc:creator>Customer Service</dc:creator>
  <cp:lastModifiedBy>Customer Service</cp:lastModifiedBy>
  <cp:revision>26</cp:revision>
  <dcterms:created xsi:type="dcterms:W3CDTF">2018-01-17T17:24:18Z</dcterms:created>
  <dcterms:modified xsi:type="dcterms:W3CDTF">2018-01-24T04:03:56Z</dcterms:modified>
</cp:coreProperties>
</file>