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FF6-B42C-4683-B03E-0375F7A5B05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35E0-8CF7-44D9-BB2B-BE8989DC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FF6-B42C-4683-B03E-0375F7A5B05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35E0-8CF7-44D9-BB2B-BE8989DC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3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FF6-B42C-4683-B03E-0375F7A5B05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35E0-8CF7-44D9-BB2B-BE8989DC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FF6-B42C-4683-B03E-0375F7A5B05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35E0-8CF7-44D9-BB2B-BE8989DC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9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FF6-B42C-4683-B03E-0375F7A5B05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35E0-8CF7-44D9-BB2B-BE8989DC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2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FF6-B42C-4683-B03E-0375F7A5B05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35E0-8CF7-44D9-BB2B-BE8989DC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6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FF6-B42C-4683-B03E-0375F7A5B05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35E0-8CF7-44D9-BB2B-BE8989DC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1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FF6-B42C-4683-B03E-0375F7A5B05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35E0-8CF7-44D9-BB2B-BE8989DC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8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FF6-B42C-4683-B03E-0375F7A5B05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35E0-8CF7-44D9-BB2B-BE8989DC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FF6-B42C-4683-B03E-0375F7A5B05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35E0-8CF7-44D9-BB2B-BE8989DC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5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FF6-B42C-4683-B03E-0375F7A5B05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35E0-8CF7-44D9-BB2B-BE8989DC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2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1FF6-B42C-4683-B03E-0375F7A5B05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435E0-8CF7-44D9-BB2B-BE8989DC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2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altLang="zh-CN" dirty="0" smtClean="0"/>
              <a:t>s602 Term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Qi 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Email to LMS users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73" y="1825625"/>
            <a:ext cx="4911053" cy="435133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99694"/>
            <a:ext cx="5181600" cy="2203200"/>
          </a:xfrm>
        </p:spPr>
      </p:pic>
    </p:spTree>
    <p:extLst>
      <p:ext uri="{BB962C8B-B14F-4D97-AF65-F5344CB8AC3E}">
        <p14:creationId xmlns:p14="http://schemas.microsoft.com/office/powerpoint/2010/main" val="27389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additional features!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32" y="2208046"/>
            <a:ext cx="2331922" cy="2034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69" y="2113172"/>
            <a:ext cx="2530965" cy="4259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42" y="2113172"/>
            <a:ext cx="5387891" cy="44220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3453" y="1600200"/>
            <a:ext cx="292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your profile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53463" y="1600200"/>
            <a:ext cx="447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your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are the instructor, teacher and professor, more works you can do in LMS!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8" y="1793750"/>
            <a:ext cx="2314575" cy="10191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3" y="3127250"/>
            <a:ext cx="3829832" cy="3534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740" y="2977105"/>
            <a:ext cx="7244766" cy="3543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77740" y="1672104"/>
            <a:ext cx="723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the button at the right of the header to logout, and login as Professor Black! You will see the Email send from Alex!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features with Students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Source list</a:t>
            </a:r>
          </a:p>
          <a:p>
            <a:r>
              <a:rPr lang="en-US" dirty="0" smtClean="0"/>
              <a:t>Upload your own courses materials and manage in LMS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2" y="3133555"/>
            <a:ext cx="5181600" cy="181756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51119"/>
            <a:ext cx="4427621" cy="19068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12" y="1690688"/>
            <a:ext cx="4132856" cy="494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part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Quiz view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6" y="2505075"/>
            <a:ext cx="3344779" cy="398428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Add the questions!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23" y="3200397"/>
            <a:ext cx="2799508" cy="328895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00397"/>
            <a:ext cx="3065979" cy="32889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179" y="2386010"/>
            <a:ext cx="2949208" cy="41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6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Manage this system?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Login as admin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316" y="4013575"/>
            <a:ext cx="3131368" cy="267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Manage </a:t>
            </a:r>
            <a:r>
              <a:rPr lang="en-US" sz="3000" dirty="0"/>
              <a:t>c</a:t>
            </a:r>
            <a:r>
              <a:rPr lang="en-US" sz="3000" dirty="0" smtClean="0"/>
              <a:t>olleges, courses, semesters and users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02" y="1529035"/>
            <a:ext cx="3185471" cy="39485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94" y="1789635"/>
            <a:ext cx="3562775" cy="3687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509" y="1820989"/>
            <a:ext cx="3150828" cy="33646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0" y="1367380"/>
            <a:ext cx="2052748" cy="49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Also, Classroom and credit of courses and LMS system</a:t>
            </a:r>
            <a:endParaRPr lang="en-US" sz="3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35" y="1690688"/>
            <a:ext cx="4101414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106" y="1503243"/>
            <a:ext cx="4136599" cy="510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Backup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" y="1430766"/>
            <a:ext cx="5993373" cy="3412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039" y="2638508"/>
            <a:ext cx="5316071" cy="99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LMS yourself! 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Qi 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and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5.6.31, XAMPP V3.2.2(Only can implement on PHP 5.5&amp;5.6)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mysql_connect</a:t>
            </a:r>
            <a:r>
              <a:rPr lang="en-US" dirty="0" smtClean="0"/>
              <a:t>() can not implement in latest version of PHP]</a:t>
            </a:r>
          </a:p>
          <a:p>
            <a:r>
              <a:rPr lang="en-US" dirty="0" smtClean="0"/>
              <a:t>Login information:</a:t>
            </a:r>
          </a:p>
          <a:p>
            <a:r>
              <a:rPr lang="en-US" dirty="0" smtClean="0"/>
              <a:t>1. Student sample: User </a:t>
            </a:r>
            <a:r>
              <a:rPr lang="en-US" dirty="0"/>
              <a:t>N</a:t>
            </a:r>
            <a:r>
              <a:rPr lang="en-US" dirty="0" smtClean="0"/>
              <a:t>ame: </a:t>
            </a:r>
            <a:r>
              <a:rPr lang="en-US" u="sng" dirty="0" smtClean="0"/>
              <a:t>Alexander</a:t>
            </a:r>
            <a:r>
              <a:rPr lang="en-US" dirty="0" smtClean="0"/>
              <a:t>  Password: </a:t>
            </a:r>
            <a:r>
              <a:rPr lang="en-US" u="sng" dirty="0" smtClean="0"/>
              <a:t>111</a:t>
            </a:r>
          </a:p>
          <a:p>
            <a:r>
              <a:rPr lang="en-US" i="1" dirty="0" smtClean="0"/>
              <a:t>2</a:t>
            </a:r>
            <a:r>
              <a:rPr lang="en-US" dirty="0" smtClean="0"/>
              <a:t>. Teacher sample: User Name: </a:t>
            </a:r>
            <a:r>
              <a:rPr lang="en-US" u="sng" dirty="0" smtClean="0"/>
              <a:t>Blake </a:t>
            </a:r>
            <a:r>
              <a:rPr lang="en-US" dirty="0" smtClean="0"/>
              <a:t> Password:</a:t>
            </a:r>
            <a:r>
              <a:rPr lang="en-US" u="sng" dirty="0" smtClean="0"/>
              <a:t>111</a:t>
            </a:r>
          </a:p>
          <a:p>
            <a:r>
              <a:rPr lang="en-US" dirty="0" smtClean="0"/>
              <a:t>3. Administer sample(Additional function):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User Name: </a:t>
            </a:r>
            <a:r>
              <a:rPr lang="en-US" u="sng" dirty="0" smtClean="0"/>
              <a:t>admin</a:t>
            </a:r>
            <a:r>
              <a:rPr lang="en-US" dirty="0"/>
              <a:t> </a:t>
            </a:r>
            <a:r>
              <a:rPr lang="en-US" dirty="0" smtClean="0"/>
              <a:t> Password:</a:t>
            </a:r>
            <a:r>
              <a:rPr lang="en-US" u="sng" dirty="0" smtClean="0"/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35801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 602.sql</a:t>
            </a:r>
          </a:p>
          <a:p>
            <a:r>
              <a:rPr lang="en-US" dirty="0"/>
              <a:t>Source Server : </a:t>
            </a:r>
            <a:r>
              <a:rPr lang="en-US" dirty="0" err="1"/>
              <a:t>localmysql</a:t>
            </a:r>
            <a:endParaRPr lang="en-US" dirty="0"/>
          </a:p>
          <a:p>
            <a:r>
              <a:rPr lang="en-US" dirty="0"/>
              <a:t>Source Server Version : 50617</a:t>
            </a:r>
          </a:p>
          <a:p>
            <a:r>
              <a:rPr lang="en-US" dirty="0"/>
              <a:t>Source Host : localhost:3306</a:t>
            </a:r>
          </a:p>
          <a:p>
            <a:r>
              <a:rPr lang="en-US" dirty="0"/>
              <a:t>Source Database : cs602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Target Server Type : MYSQL</a:t>
            </a:r>
          </a:p>
          <a:p>
            <a:r>
              <a:rPr lang="en-US" dirty="0"/>
              <a:t>Target Server Version : 50617</a:t>
            </a:r>
          </a:p>
          <a:p>
            <a:r>
              <a:rPr lang="en-US" dirty="0"/>
              <a:t>File Encoding : 65001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guide book of LMS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interface</a:t>
            </a:r>
            <a:endParaRPr lang="en-US" dirty="0" smtClean="0"/>
          </a:p>
          <a:p>
            <a:r>
              <a:rPr lang="en-US" dirty="0" smtClean="0"/>
              <a:t>Localhost/cs602/</a:t>
            </a:r>
            <a:r>
              <a:rPr lang="en-US" dirty="0" err="1" smtClean="0"/>
              <a:t>LMS.php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9940"/>
            <a:ext cx="5542298" cy="48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LMS as a student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1496"/>
            <a:ext cx="4834439" cy="4227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628" y="2361496"/>
            <a:ext cx="4313888" cy="437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students can do in LMS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Select the course                                        2. Then check the schedule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40" y="2466474"/>
            <a:ext cx="4028027" cy="4036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14" y="2426428"/>
            <a:ext cx="3980586" cy="407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and Score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2" y="2505075"/>
            <a:ext cx="5157787" cy="184501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Upload your assignment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8" y="2505075"/>
            <a:ext cx="4569577" cy="2951039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44" y="5456114"/>
            <a:ext cx="46863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7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the quiz online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59" y="79109"/>
            <a:ext cx="5181600" cy="189118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10" y="2152524"/>
            <a:ext cx="3417470" cy="435133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52" y="2221913"/>
            <a:ext cx="3621954" cy="45188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59" y="2034088"/>
            <a:ext cx="3110721" cy="458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with each other (Discussion)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9803"/>
            <a:ext cx="5181600" cy="238298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15" y="1825625"/>
            <a:ext cx="5074369" cy="4351338"/>
          </a:xfrm>
        </p:spPr>
      </p:pic>
    </p:spTree>
    <p:extLst>
      <p:ext uri="{BB962C8B-B14F-4D97-AF65-F5344CB8AC3E}">
        <p14:creationId xmlns:p14="http://schemas.microsoft.com/office/powerpoint/2010/main" val="9156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259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等线 Light</vt:lpstr>
      <vt:lpstr>Arial</vt:lpstr>
      <vt:lpstr>Calibri</vt:lpstr>
      <vt:lpstr>Calibri Light</vt:lpstr>
      <vt:lpstr>Office Theme</vt:lpstr>
      <vt:lpstr>Cs602 Term Project</vt:lpstr>
      <vt:lpstr>Overview and Configuration</vt:lpstr>
      <vt:lpstr>Database Configuration</vt:lpstr>
      <vt:lpstr>User guide book of LMS</vt:lpstr>
      <vt:lpstr>Students part</vt:lpstr>
      <vt:lpstr>What students can do in LMS</vt:lpstr>
      <vt:lpstr>Assignment and Score</vt:lpstr>
      <vt:lpstr>Take the quiz online</vt:lpstr>
      <vt:lpstr>Chat with each other (Discussion)</vt:lpstr>
      <vt:lpstr>Send Email to LMS users</vt:lpstr>
      <vt:lpstr>Some additional features!</vt:lpstr>
      <vt:lpstr>If you are the instructor, teacher and professor, more works you can do in LMS!</vt:lpstr>
      <vt:lpstr>Differences features with Students part</vt:lpstr>
      <vt:lpstr>Quiz part</vt:lpstr>
      <vt:lpstr>Manage this system?</vt:lpstr>
      <vt:lpstr>Manage colleges, courses, semesters and users</vt:lpstr>
      <vt:lpstr>Also, Classroom and credit of courses and LMS system</vt:lpstr>
      <vt:lpstr>Database Backup</vt:lpstr>
      <vt:lpstr>Try LMS yourself! Thank you!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Cs602 Term Project</dc:title>
  <dc:creator>Hu, Qi</dc:creator>
  <cp:lastModifiedBy>Hu, Qi</cp:lastModifiedBy>
  <cp:revision>15</cp:revision>
  <dcterms:created xsi:type="dcterms:W3CDTF">2017-10-19T22:40:05Z</dcterms:created>
  <dcterms:modified xsi:type="dcterms:W3CDTF">2017-10-19T23:44:19Z</dcterms:modified>
</cp:coreProperties>
</file>