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300" r:id="rId3"/>
    <p:sldId id="307" r:id="rId4"/>
    <p:sldId id="305" r:id="rId5"/>
    <p:sldId id="308" r:id="rId6"/>
    <p:sldId id="311" r:id="rId7"/>
    <p:sldId id="309" r:id="rId8"/>
    <p:sldId id="312" r:id="rId9"/>
    <p:sldId id="314" r:id="rId10"/>
    <p:sldId id="31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38134-9ECD-11D8-D097-6D5DF85A3294}" v="362" dt="2023-11-13T06:56:41.424"/>
    <p1510:client id="{C1D632E6-6E4E-810E-3283-AB0E650ED5D6}" v="150" dt="2023-11-13T07:04:57.945"/>
    <p1510:client id="{F08A7CA1-45BA-41C8-B956-33D01752DC55}" v="84" dt="2022-11-08T16:15:3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486036" y="504111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</a:t>
            </a:r>
            <a:r>
              <a:rPr lang="ko-KR" altLang="en-US" sz="1200" b="0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정보의생명공학대학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03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CE4975-1FFC-275C-1114-C69C1E40C53A}"/>
              </a:ext>
            </a:extLst>
          </p:cNvPr>
          <p:cNvSpPr/>
          <p:nvPr/>
        </p:nvSpPr>
        <p:spPr>
          <a:xfrm>
            <a:off x="2572511" y="2694432"/>
            <a:ext cx="6571488" cy="3096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9704" y="1533313"/>
            <a:ext cx="7772400" cy="12598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ndara"/>
                <a:ea typeface="맑은 고딕"/>
              </a:rPr>
              <a:t>논리회로설계 및 실험 </a:t>
            </a:r>
            <a:br>
              <a:rPr lang="ko-KR" altLang="en-US" dirty="0"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맑은 고딕"/>
              </a:rPr>
            </a:br>
            <a:r>
              <a:rPr lang="ko-KR" altLang="en-US" dirty="0" err="1">
                <a:latin typeface="Candara"/>
                <a:ea typeface="맑은 고딕"/>
              </a:rPr>
              <a:t>텀프로젝트</a:t>
            </a:r>
            <a:r>
              <a:rPr lang="ko-KR" altLang="en-US" dirty="0">
                <a:latin typeface="Candara"/>
                <a:ea typeface="맑은 고딕"/>
              </a:rPr>
              <a:t> 제안서 발표 </a:t>
            </a:r>
            <a:endParaRPr lang="ko-KR" altLang="en-US" dirty="0"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88491" y="6461349"/>
            <a:ext cx="2029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Adventure Design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83470" y="4333641"/>
            <a:ext cx="6079524" cy="1081259"/>
          </a:xfrm>
        </p:spPr>
        <p:txBody>
          <a:bodyPr/>
          <a:lstStyle/>
          <a:p>
            <a:r>
              <a:rPr lang="en-US" altLang="ko-KR">
                <a:latin typeface="Candara"/>
                <a:ea typeface="맑은 고딕"/>
              </a:rPr>
              <a:t>201924551 이    현</a:t>
            </a:r>
            <a:endParaRPr lang="ko-KR">
              <a:effectLst>
                <a:glow rad="38100">
                  <a:prstClr val="white"/>
                </a:glow>
              </a:effectLst>
              <a:ea typeface="맑은 고딕" panose="020B0503020000020004" pitchFamily="34" charset="-127"/>
            </a:endParaRPr>
          </a:p>
          <a:p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201924662 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황선웅</a:t>
            </a:r>
            <a:endParaRPr lang="en-US" altLang="ko-KR" dirty="0" err="1">
              <a:effectLst>
                <a:glow rad="38100">
                  <a:prstClr val="white"/>
                </a:glow>
              </a:effectLst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B29E-5DEA-14D6-3EED-DF81C3F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prstClr val="white"/>
                  </a:glow>
                </a:effectLst>
                <a:ea typeface="맑은 고딕"/>
              </a:rPr>
              <a:t>구현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767041E-FEE5-67FB-EA1F-64092753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376" y="4368446"/>
            <a:ext cx="9723760" cy="5985246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v"/>
            </a:pP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모터의 회전 방향을 통한 현재 모드 구분</a:t>
            </a:r>
            <a:endParaRPr lang="ko-KR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Wingdings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Calibri,Sans-Serif"/>
              <a:buChar char="-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 marL="0" indent="0">
              <a:lnSpc>
                <a:spcPct val="200000"/>
              </a:lnSpc>
              <a:buNone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9794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ndara"/>
                <a:ea typeface="맑은 고딕"/>
              </a:rPr>
              <a:t>프로젝트 개요</a:t>
            </a:r>
            <a:endParaRPr lang="ko-KR" altLang="en-US" dirty="0"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 descr="VMSoft » Guess a Number – Bulls and Cows (1A2B)">
            <a:extLst>
              <a:ext uri="{FF2B5EF4-FFF2-40B4-BE49-F238E27FC236}">
                <a16:creationId xmlns:a16="http://schemas.microsoft.com/office/drawing/2014/main" id="{8776E971-B491-D184-4D6B-0EF57C5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04" y="1863330"/>
            <a:ext cx="6413383" cy="3131341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1A9BCA3-55B0-0ABB-B9B9-476CC949B4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154" y="5230368"/>
            <a:ext cx="8587509" cy="55324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FPGA 보드를 이용한 </a:t>
            </a:r>
            <a:r>
              <a:rPr lang="ko-KR" altLang="en-US" err="1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Bulls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 &amp; </a:t>
            </a:r>
            <a:r>
              <a:rPr lang="ko-KR" altLang="en-US" err="1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Cows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Candara"/>
                <a:ea typeface="맑은 고딕"/>
              </a:rPr>
              <a:t> 구현</a:t>
            </a:r>
            <a:endParaRPr lang="ko-KR" altLang="en-US" dirty="0">
              <a:effectLst>
                <a:glow rad="38100">
                  <a:prstClr val="white"/>
                </a:glow>
              </a:effectLst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965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 wrap="square" anchor="ctr">
            <a:normAutofit/>
          </a:bodyPr>
          <a:lstStyle/>
          <a:p>
            <a:r>
              <a:rPr lang="ko-KR" altLang="en-US"/>
              <a:t>동작 및 기능</a:t>
            </a:r>
            <a:endParaRPr lang="ko-KR" altLang="en-US"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820472" y="6597352"/>
            <a:ext cx="323528" cy="19461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97B2DE0-1A44-4C02-8B54-020652419A9C}" type="slidenum">
              <a:rPr lang="ko-KR" altLang="en-US" smtClean="0"/>
              <a:pPr>
                <a:spcAft>
                  <a:spcPts val="600"/>
                </a:spcAft>
              </a:pPr>
              <a:t>3</a:t>
            </a:fld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CF15892-AEBE-984A-FC78-A5636FC4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0" y="1748429"/>
            <a:ext cx="8587509" cy="3864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94" y="129648"/>
            <a:ext cx="8784976" cy="582613"/>
          </a:xfrm>
        </p:spPr>
        <p:txBody>
          <a:bodyPr wrap="square" anchor="ctr">
            <a:normAutofit/>
          </a:bodyPr>
          <a:lstStyle/>
          <a:p>
            <a:r>
              <a:rPr lang="ko-KR" altLang="en-US" dirty="0">
                <a:latin typeface="Candara"/>
                <a:ea typeface="맑은 고딕"/>
              </a:rPr>
              <a:t>입력</a:t>
            </a:r>
            <a:endParaRPr lang="ko-KR" altLang="en-US" dirty="0"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ea typeface="맑은 고딕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73D98A09-4CA1-B630-C0FC-BC164BCA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8526"/>
            <a:ext cx="8784976" cy="5985246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ko-KR" dirty="0">
                <a:latin typeface="Candara"/>
                <a:ea typeface="맑은 고딕"/>
              </a:rPr>
              <a:t>DIP 스위치 신호: 1일 때만 문제 설정 모드</a:t>
            </a:r>
            <a:endParaRPr lang="ko-KR" dirty="0">
              <a:effectLst>
                <a:glow rad="38100">
                  <a:prstClr val="white"/>
                </a:glow>
              </a:effectLst>
              <a:latin typeface="Candara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dirty="0">
                <a:latin typeface="Candara"/>
                <a:ea typeface="맑은 고딕"/>
              </a:rPr>
              <a:t>문제 설정을 위한 </a:t>
            </a:r>
            <a:r>
              <a:rPr lang="ko-KR" dirty="0" err="1">
                <a:latin typeface="Candara"/>
                <a:ea typeface="맑은 고딕"/>
              </a:rPr>
              <a:t>Key</a:t>
            </a:r>
            <a:r>
              <a:rPr lang="ko-KR" dirty="0">
                <a:latin typeface="Candara"/>
                <a:ea typeface="맑은 고딕"/>
              </a:rPr>
              <a:t> </a:t>
            </a:r>
            <a:r>
              <a:rPr lang="ko-KR" dirty="0" err="1">
                <a:latin typeface="Candara"/>
                <a:ea typeface="맑은 고딕"/>
              </a:rPr>
              <a:t>pad</a:t>
            </a:r>
            <a:r>
              <a:rPr lang="ko-KR" dirty="0">
                <a:latin typeface="Candara"/>
                <a:ea typeface="맑은 고딕"/>
              </a:rPr>
              <a:t> 입력</a:t>
            </a:r>
            <a:endParaRPr lang="ko-KR" dirty="0">
              <a:effectLst>
                <a:glow rad="38100">
                  <a:prstClr val="white"/>
                </a:glow>
              </a:effectLst>
              <a:latin typeface="Candara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dirty="0">
                <a:latin typeface="Candara"/>
                <a:ea typeface="맑은 고딕"/>
              </a:rPr>
              <a:t>문제 풀이를 위한</a:t>
            </a:r>
            <a:r>
              <a:rPr lang="ko-KR" altLang="en-US" dirty="0">
                <a:latin typeface="Candara"/>
                <a:ea typeface="맑은 고딕"/>
              </a:rPr>
              <a:t> </a:t>
            </a:r>
            <a:r>
              <a:rPr lang="ko-KR" err="1">
                <a:latin typeface="Candara"/>
                <a:ea typeface="맑은 고딕"/>
              </a:rPr>
              <a:t>Key</a:t>
            </a:r>
            <a:r>
              <a:rPr lang="ko-KR" dirty="0">
                <a:latin typeface="Candara"/>
                <a:ea typeface="맑은 고딕"/>
              </a:rPr>
              <a:t> </a:t>
            </a:r>
            <a:r>
              <a:rPr lang="ko-KR" err="1">
                <a:latin typeface="Candara"/>
                <a:ea typeface="맑은 고딕"/>
              </a:rPr>
              <a:t>pad</a:t>
            </a:r>
            <a:r>
              <a:rPr lang="ko-KR" dirty="0">
                <a:latin typeface="Candara"/>
                <a:ea typeface="맑은 고딕"/>
              </a:rPr>
              <a:t> </a:t>
            </a:r>
            <a:r>
              <a:rPr lang="ko-KR" altLang="en-US">
                <a:latin typeface="Candara"/>
                <a:ea typeface="맑은 고딕"/>
              </a:rPr>
              <a:t>입력</a:t>
            </a:r>
            <a:endParaRPr lang="ko-KR" altLang="en-US" dirty="0">
              <a:latin typeface="Candara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Candara"/>
                <a:ea typeface="맑은 고딕"/>
              </a:rPr>
              <a:t>리셋을</a:t>
            </a:r>
            <a:r>
              <a:rPr lang="ko-KR" dirty="0">
                <a:latin typeface="Candara"/>
                <a:ea typeface="맑은 고딕"/>
              </a:rPr>
              <a:t> 위한 DIP 스위치 입력(리셋 입력 시 초기 상태로 </a:t>
            </a:r>
            <a:r>
              <a:rPr lang="ko-KR" dirty="0" err="1">
                <a:latin typeface="Candara"/>
                <a:ea typeface="맑은 고딕"/>
              </a:rPr>
              <a:t>돌아감</a:t>
            </a:r>
            <a:r>
              <a:rPr lang="ko-KR" dirty="0">
                <a:latin typeface="Candara"/>
                <a:ea typeface="맑은 고딕"/>
              </a:rPr>
              <a:t>)</a:t>
            </a:r>
            <a:endParaRPr lang="ko-KR" altLang="en-US" dirty="0">
              <a:effectLst>
                <a:glow rad="38100">
                  <a:prstClr val="white"/>
                </a:glow>
              </a:effectLst>
              <a:latin typeface="Candara"/>
              <a:ea typeface="맑은 고딕"/>
            </a:endParaRPr>
          </a:p>
          <a:p>
            <a:pPr>
              <a:lnSpc>
                <a:spcPct val="200000"/>
              </a:lnSpc>
              <a:buFont typeface="Calibri"/>
              <a:buChar char="-"/>
            </a:pPr>
            <a:endParaRPr lang="ko-KR" altLang="en-US">
              <a:effectLst>
                <a:glow rad="38100">
                  <a:prstClr val="white"/>
                </a:glow>
              </a:effectLst>
            </a:endParaRPr>
          </a:p>
        </p:txBody>
      </p:sp>
      <p:sp>
        <p:nvSpPr>
          <p:cNvPr id="3" name="슬라이드 번호 개체 틀 2" hidden="1"/>
          <p:cNvSpPr>
            <a:spLocks noGrp="1"/>
          </p:cNvSpPr>
          <p:nvPr>
            <p:ph type="sldNum" sz="quarter" idx="4294967295"/>
          </p:nvPr>
        </p:nvSpPr>
        <p:spPr>
          <a:xfrm>
            <a:off x="8820472" y="6597352"/>
            <a:ext cx="323528" cy="194616"/>
          </a:xfrm>
        </p:spPr>
        <p:txBody>
          <a:bodyPr/>
          <a:lstStyle/>
          <a:p>
            <a:pPr>
              <a:spcAft>
                <a:spcPts val="600"/>
              </a:spcAft>
            </a:pPr>
            <a:fld id="{997B2DE0-1A44-4C02-8B54-020652419A9C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365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94" y="129648"/>
            <a:ext cx="8784976" cy="582613"/>
          </a:xfrm>
        </p:spPr>
        <p:txBody>
          <a:bodyPr wrap="square" anchor="ctr">
            <a:normAutofit/>
          </a:bodyPr>
          <a:lstStyle/>
          <a:p>
            <a:r>
              <a:rPr lang="ko-KR" altLang="en-US" dirty="0">
                <a:latin typeface="Candara"/>
                <a:ea typeface="맑은 고딕"/>
              </a:rPr>
              <a:t>출력</a:t>
            </a:r>
            <a:endParaRPr lang="ko-KR" altLang="en-US" dirty="0"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ea typeface="맑은 고딕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73D98A09-4CA1-B630-C0FC-BC164BCA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6" y="210974"/>
            <a:ext cx="8784976" cy="5985246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Text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LCD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이용한 문제 풀이 결과 출력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("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nS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nB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"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형식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Text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LCD를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이용한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잔여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문제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풀이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횟수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출력</a:t>
            </a:r>
            <a:endParaRPr lang="en-US" altLang="ko-KR" err="1">
              <a:effectLst>
                <a:glow rad="38100">
                  <a:prstClr val="white"/>
                </a:glow>
              </a:effectLst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8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Array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7-Segment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이용하여 문제 설정 시 입력한 숫자 출력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8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Array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7-Segment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이용하여 문제 풀이 시 입력한 숫자 출력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Piezo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이용하여 현재 입력 된 숫자의 음을 출력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사용자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입력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시 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마다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LED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이용하여 풀이 결과 출력 </a:t>
            </a:r>
            <a:endParaRPr lang="en-US" altLang="ko-KR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문제 설정 시 반시계 방향으로 모터 회전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,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풀이 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모드시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시계 방향으로 모터 회전</a:t>
            </a:r>
            <a:endParaRPr lang="en-US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  <a:buFont typeface="Calibri"/>
              <a:buChar char="-"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</p:txBody>
      </p:sp>
      <p:sp>
        <p:nvSpPr>
          <p:cNvPr id="3" name="슬라이드 번호 개체 틀 2" hidden="1"/>
          <p:cNvSpPr>
            <a:spLocks noGrp="1"/>
          </p:cNvSpPr>
          <p:nvPr>
            <p:ph type="sldNum" sz="quarter" idx="4294967295"/>
          </p:nvPr>
        </p:nvSpPr>
        <p:spPr>
          <a:xfrm>
            <a:off x="8820472" y="6597352"/>
            <a:ext cx="323528" cy="194616"/>
          </a:xfrm>
        </p:spPr>
        <p:txBody>
          <a:bodyPr/>
          <a:lstStyle/>
          <a:p>
            <a:pPr>
              <a:spcAft>
                <a:spcPts val="600"/>
              </a:spcAft>
            </a:pPr>
            <a:fld id="{997B2DE0-1A44-4C02-8B54-020652419A9C}" type="slidenum">
              <a:rPr lang="ko-KR" altLang="en-US" smtClean="0"/>
              <a:pPr>
                <a:spcAft>
                  <a:spcPts val="60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07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B29E-5DEA-14D6-3EED-DF81C3F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prstClr val="white"/>
                  </a:glow>
                </a:effectLst>
                <a:ea typeface="맑은 고딕"/>
              </a:rPr>
              <a:t>구현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767041E-FEE5-67FB-EA1F-64092753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392" y="3685694"/>
            <a:ext cx="8784976" cy="5985246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Text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LCD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이용한 문제 풀이 결과 출력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("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nS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nB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"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Malgun Gothic"/>
              </a:rPr>
              <a:t>형식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Text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LCD를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이용한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잔여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문제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풀이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횟수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white"/>
                  </a:glow>
                </a:effectLst>
                <a:latin typeface="Malgun Gothic"/>
                <a:ea typeface="맑은 고딕"/>
              </a:rPr>
              <a:t>출력</a:t>
            </a:r>
            <a:endParaRPr lang="en-US" altLang="ko-KR" dirty="0" err="1">
              <a:effectLst>
                <a:glow rad="38100">
                  <a:prstClr val="white"/>
                </a:glow>
              </a:effectLst>
              <a:latin typeface="Malgun Gothic"/>
              <a:ea typeface="맑은 고딕"/>
            </a:endParaRPr>
          </a:p>
          <a:p>
            <a:pPr>
              <a:lnSpc>
                <a:spcPct val="200000"/>
              </a:lnSpc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  <a:buFont typeface="Calibri"/>
              <a:buChar char="-"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16264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B29E-5DEA-14D6-3EED-DF81C3F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prstClr val="white"/>
                  </a:glow>
                </a:effectLst>
                <a:ea typeface="맑은 고딕"/>
              </a:rPr>
              <a:t>구현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767041E-FEE5-67FB-EA1F-64092753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76" y="3137054"/>
            <a:ext cx="8784976" cy="5985246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>
              <a:lnSpc>
                <a:spcPct val="150000"/>
              </a:lnSpc>
              <a:buFont typeface="Wingdings"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150000"/>
              </a:lnSpc>
              <a:buFont typeface="Wingdings"/>
            </a:pP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8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Array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7-Segment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이용하여 문제 설정 시 입력한 숫자 출력</a:t>
            </a:r>
            <a:endParaRPr lang="en-US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150000"/>
              </a:lnSpc>
              <a:buFont typeface="Wingdings"/>
            </a:pP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8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Array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7-Segment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이용하여 문제 풀이 시 입력한 숫자 출력</a:t>
            </a:r>
            <a:endParaRPr lang="en-US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150000"/>
              </a:lnSpc>
              <a:buFont typeface="Wingdings"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Wingdings"/>
            </a:pPr>
            <a:endParaRPr lang="ko-KR" altLang="en-US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Calibri,Sans-Serif"/>
              <a:buChar char="-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 marL="0" indent="0">
              <a:lnSpc>
                <a:spcPct val="200000"/>
              </a:lnSpc>
              <a:buNone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92183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B29E-5DEA-14D6-3EED-DF81C3F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prstClr val="white"/>
                  </a:glow>
                </a:effectLst>
                <a:ea typeface="맑은 고딕"/>
              </a:rPr>
              <a:t>구현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767041E-FEE5-67FB-EA1F-64092753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48" y="4295294"/>
            <a:ext cx="8784976" cy="5985246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>
              <a:lnSpc>
                <a:spcPct val="150000"/>
              </a:lnSpc>
              <a:buFont typeface="Wingdings"/>
            </a:pPr>
            <a:r>
              <a:rPr 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Piezo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를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이용하여 현재 입력 된 숫자의 음을 출력</a:t>
            </a:r>
            <a:endParaRPr lang="en-US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buFont typeface="Wingdings"/>
            </a:pPr>
            <a:endParaRPr lang="ko-KR" altLang="en-US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Wingdings"/>
            </a:pPr>
            <a:endParaRPr lang="ko-KR" altLang="en-US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Calibri,Sans-Serif"/>
              <a:buChar char="-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 marL="0" indent="0">
              <a:lnSpc>
                <a:spcPct val="200000"/>
              </a:lnSpc>
              <a:buNone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89459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B29E-5DEA-14D6-3EED-DF81C3F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prstClr val="white"/>
                  </a:glow>
                </a:effectLst>
                <a:ea typeface="맑은 고딕"/>
              </a:rPr>
              <a:t>구현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767041E-FEE5-67FB-EA1F-64092753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392" y="4027070"/>
            <a:ext cx="8784976" cy="5985246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v"/>
            </a:pP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사용자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입력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시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마다</a:t>
            </a:r>
            <a:r>
              <a:rPr lang="en-US" altLang="ko-KR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LED</a:t>
            </a:r>
            <a:r>
              <a:rPr lang="ko-KR" dirty="0" err="1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를</a:t>
            </a:r>
            <a:r>
              <a:rPr lang="ko-KR" dirty="0">
                <a:effectLst>
                  <a:glow rad="38100">
                    <a:prstClr val="white"/>
                  </a:glow>
                </a:effectLst>
                <a:latin typeface="Arial"/>
                <a:ea typeface="맑은 고딕"/>
                <a:cs typeface="Arial"/>
              </a:rPr>
              <a:t> 이용하여 풀이 결과 출력 </a:t>
            </a:r>
            <a:endParaRPr lang="en-US" altLang="ko-KR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buFont typeface="Wingdings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Wingdings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맑은 고딕"/>
              <a:cs typeface="Arial"/>
            </a:endParaRPr>
          </a:p>
          <a:p>
            <a:pPr>
              <a:lnSpc>
                <a:spcPct val="200000"/>
              </a:lnSpc>
              <a:buFont typeface="Calibri,Sans-Serif"/>
              <a:buChar char="-"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  <a:p>
            <a:pPr marL="0" indent="0">
              <a:lnSpc>
                <a:spcPct val="200000"/>
              </a:lnSpc>
              <a:buNone/>
            </a:pPr>
            <a:endParaRPr lang="ko-KR" b="0" dirty="0">
              <a:effectLst>
                <a:glow rad="38100">
                  <a:prstClr val="white"/>
                </a:glow>
              </a:effectLst>
              <a:latin typeface="Arial"/>
              <a:ea typeface="Malgun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19209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1930</TotalTime>
  <Words>192</Words>
  <Application>Microsoft Office PowerPoint</Application>
  <PresentationFormat>화면 슬라이드 쇼(4:3)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PNU_CSE2018</vt:lpstr>
      <vt:lpstr>논리회로설계 및 실험  텀프로젝트 제안서 발표 </vt:lpstr>
      <vt:lpstr>프로젝트 개요</vt:lpstr>
      <vt:lpstr>동작 및 기능</vt:lpstr>
      <vt:lpstr>입력</vt:lpstr>
      <vt:lpstr>출력</vt:lpstr>
      <vt:lpstr>구현</vt:lpstr>
      <vt:lpstr>구현</vt:lpstr>
      <vt:lpstr>구현</vt:lpstr>
      <vt:lpstr>구현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AhnSungyong</cp:lastModifiedBy>
  <cp:revision>250</cp:revision>
  <dcterms:created xsi:type="dcterms:W3CDTF">2018-02-20T01:52:53Z</dcterms:created>
  <dcterms:modified xsi:type="dcterms:W3CDTF">2023-11-13T07:05:37Z</dcterms:modified>
</cp:coreProperties>
</file>