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5" d="100"/>
          <a:sy n="125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9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05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6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75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2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6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3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2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50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240CD-1CA9-42CD-8907-655E5E66F67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A30156-1BDD-4745-8CE8-64007EC3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architecture.htm" TargetMode="External"/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/>
              <a:t>CIT360</a:t>
            </a:r>
          </a:p>
          <a:p>
            <a:pPr>
              <a:defRPr/>
            </a:pPr>
            <a:r>
              <a:rPr lang="en-US" dirty="0"/>
              <a:t>Jason Bullock</a:t>
            </a:r>
          </a:p>
          <a:p>
            <a:pPr>
              <a:defRPr/>
            </a:pPr>
            <a:r>
              <a:rPr lang="en-US" dirty="0"/>
              <a:t>Team E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4" name="Picture 2" descr="http://static.jboss.org/hibernate/images/hibernate_logo_whitebkg_2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06" y="1988874"/>
            <a:ext cx="5043452" cy="12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6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B0F0"/>
                </a:solidFill>
                <a:hlinkClick r:id="rId2"/>
              </a:rPr>
              <a:t>www.hibernate.org</a:t>
            </a:r>
            <a:endParaRPr lang="en-US" altLang="en-US">
              <a:solidFill>
                <a:srgbClr val="00B0F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B0F0"/>
                </a:solidFill>
                <a:hlinkClick r:id="rId3"/>
              </a:rPr>
              <a:t>http://www.tutorialspoint.com/hibernate/hibernate_architecture.htm</a:t>
            </a:r>
            <a:endParaRPr lang="en-US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Object Relational Mapping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Programming technique for converting JAVA objects into database tables.</a:t>
            </a:r>
          </a:p>
        </p:txBody>
      </p:sp>
      <p:pic>
        <p:nvPicPr>
          <p:cNvPr id="3" name="Picture 2" descr="LA NUEVA CARAVANA: ASI DA GUSTO CH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164166"/>
            <a:ext cx="3842344" cy="2711702"/>
          </a:xfrm>
          <a:prstGeom prst="rect">
            <a:avLst/>
          </a:prstGeom>
        </p:spPr>
      </p:pic>
      <p:pic>
        <p:nvPicPr>
          <p:cNvPr id="4" name="Picture 3" descr="eduardosberrio - 22.- Las adaptaciones de los seres vivos al medi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31" y="3274829"/>
            <a:ext cx="3945365" cy="27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What is Hibernate?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is open source object-relational mapping (ORM) for Java.</a:t>
            </a:r>
          </a:p>
          <a:p>
            <a:pPr eaLnBrk="1" hangingPunct="1"/>
            <a:r>
              <a:rPr lang="en-US" altLang="en-US" dirty="0"/>
              <a:t>Hibernate is responsible for making data persistent by storing it in a database.</a:t>
            </a:r>
          </a:p>
          <a:p>
            <a:r>
              <a:rPr lang="en-US" altLang="en-US" dirty="0"/>
              <a:t>Hibernate is used to convert object data in JAVA to relational database tables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56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Why Hibernate and not JDBC?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Hibernate automatically generates the SQL queries. No need to write SQL code in your Java applications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Hibernate provides data query and retrieval facilities and can significantly reduce development time as more time is required to manually handle data in SQL and JDBC.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It makes an application portable to all SQL databases. All you have to do is change the JDBC driver </a:t>
            </a:r>
          </a:p>
        </p:txBody>
      </p:sp>
    </p:spTree>
    <p:extLst>
      <p:ext uri="{BB962C8B-B14F-4D97-AF65-F5344CB8AC3E}">
        <p14:creationId xmlns:p14="http://schemas.microsoft.com/office/powerpoint/2010/main" val="910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/>
          </p:nvPr>
        </p:nvSpPr>
        <p:spPr>
          <a:xfrm>
            <a:off x="996571" y="347399"/>
            <a:ext cx="9601196" cy="1303867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Architecture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42782" y="1551432"/>
            <a:ext cx="6713537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/>
              <a:t>User Interface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42782" y="2418207"/>
            <a:ext cx="6713537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/>
              <a:t>Application Logic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42782" y="3296095"/>
            <a:ext cx="3357562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/>
              <a:t>Domain Objects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00344" y="3297682"/>
            <a:ext cx="335756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/>
              <a:t>DAO 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00344" y="4142232"/>
            <a:ext cx="33559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Hibernate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797169" y="5359845"/>
            <a:ext cx="3355975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/>
              <a:t>JDBC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41194" y="5361432"/>
            <a:ext cx="33559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0"/>
              <a:t>Foundation Classes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800344" y="1927670"/>
            <a:ext cx="0" cy="476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938457" y="1991170"/>
            <a:ext cx="1189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i="1"/>
              <a:t>UI event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979732" y="2794445"/>
            <a:ext cx="0" cy="476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028944" y="2857945"/>
            <a:ext cx="1477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i="1"/>
              <a:t>data request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165469" y="3672332"/>
            <a:ext cx="1588" cy="4508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279769" y="3735832"/>
            <a:ext cx="173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i="1"/>
              <a:t>Hibernate API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7991094" y="3658045"/>
            <a:ext cx="0" cy="45085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135557" y="3713607"/>
            <a:ext cx="1716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i="1"/>
              <a:t>domain object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7979982" y="2808732"/>
            <a:ext cx="0" cy="45085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124444" y="2864295"/>
            <a:ext cx="184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i="1"/>
              <a:t>domain object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7956169" y="1934020"/>
            <a:ext cx="0" cy="45085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100632" y="1989582"/>
            <a:ext cx="184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i="1" dirty="0"/>
              <a:t>data xfer object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6333744" y="4526407"/>
            <a:ext cx="11113" cy="835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333744" y="4751832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i="1"/>
              <a:t>JDBC API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8010144" y="4486720"/>
            <a:ext cx="9525" cy="874712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8086344" y="4751832"/>
            <a:ext cx="1716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i="1"/>
              <a:t>ResultSet, etc.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218944" y="4375595"/>
            <a:ext cx="29718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>
                <a:latin typeface="Courier New" panose="02070309020205020404" pitchFamily="49" charset="0"/>
                <a:cs typeface="Courier New" panose="02070309020205020404" pitchFamily="49" charset="0"/>
              </a:rPr>
              <a:t>hibernate.cfg.xml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371344" y="4904232"/>
            <a:ext cx="29718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/>
              <a:t>*.hbm.xml class mappings 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5190744" y="4294632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5343144" y="4447032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980944" y="3837432"/>
            <a:ext cx="1981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dirty="0" err="1"/>
              <a:t>SessionFactory</a:t>
            </a:r>
            <a:endParaRPr lang="en-US" altLang="en-US" b="0" dirty="0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4962144" y="3989832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Hibernate Components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95402" y="2394544"/>
            <a:ext cx="10124730" cy="371680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800" b="1" dirty="0"/>
              <a:t>Configuration Object:</a:t>
            </a:r>
          </a:p>
          <a:p>
            <a:pPr lvl="1" eaLnBrk="1" hangingPunct="1"/>
            <a:r>
              <a:rPr lang="en-US" altLang="en-US" sz="1600" dirty="0"/>
              <a:t>The Configuration object is the first Hibernate object you create in any Hibernate application and usually created only once during application initialization. The Configuration object provides two keys components:</a:t>
            </a:r>
          </a:p>
          <a:p>
            <a:pPr lvl="1" eaLnBrk="1" hangingPunct="1"/>
            <a:r>
              <a:rPr lang="en-US" altLang="en-US" sz="1600" b="1" dirty="0"/>
              <a:t>Database Connection:</a:t>
            </a:r>
            <a:r>
              <a:rPr lang="en-US" altLang="en-US" sz="1600" dirty="0"/>
              <a:t> This is handled through one or more configuration files supported by Hibernate. These files are </a:t>
            </a:r>
            <a:r>
              <a:rPr lang="en-US" altLang="en-US" sz="1600" b="1" dirty="0" err="1"/>
              <a:t>hibernate.properties</a:t>
            </a:r>
            <a:r>
              <a:rPr lang="en-US" altLang="en-US" sz="1600" dirty="0"/>
              <a:t> and </a:t>
            </a:r>
            <a:r>
              <a:rPr lang="en-US" altLang="en-US" sz="3000" b="1" dirty="0"/>
              <a:t>hibernate.cfg.xml</a:t>
            </a:r>
            <a:r>
              <a:rPr lang="en-US" altLang="en-US" sz="3000" dirty="0"/>
              <a:t>.</a:t>
            </a:r>
            <a:endParaRPr lang="en-US" altLang="en-US" sz="1600" dirty="0"/>
          </a:p>
          <a:p>
            <a:pPr lvl="1" eaLnBrk="1" hangingPunct="1"/>
            <a:r>
              <a:rPr lang="en-US" altLang="en-US" sz="1600" b="1" dirty="0"/>
              <a:t>Class Mapping Setup</a:t>
            </a:r>
            <a:br>
              <a:rPr lang="en-US" altLang="en-US" sz="1600" dirty="0"/>
            </a:br>
            <a:r>
              <a:rPr lang="en-US" altLang="en-US" sz="1600" dirty="0"/>
              <a:t>This component creates the connection between the Java classes and database tables. (HBM FILE)</a:t>
            </a:r>
          </a:p>
          <a:p>
            <a:pPr eaLnBrk="1" hangingPunct="1"/>
            <a:r>
              <a:rPr lang="en-US" altLang="en-US" sz="1800" b="1" dirty="0" err="1"/>
              <a:t>SessionFactory</a:t>
            </a:r>
            <a:r>
              <a:rPr lang="en-US" altLang="en-US" sz="1800" b="1" dirty="0"/>
              <a:t> Object:</a:t>
            </a:r>
          </a:p>
          <a:p>
            <a:pPr lvl="1" eaLnBrk="1" hangingPunct="1"/>
            <a:r>
              <a:rPr lang="en-US" altLang="en-US" sz="1600" dirty="0"/>
              <a:t>Configuration object is used to create a </a:t>
            </a:r>
            <a:r>
              <a:rPr lang="en-US" altLang="en-US" sz="1600" dirty="0" err="1"/>
              <a:t>SessionFactory</a:t>
            </a:r>
            <a:r>
              <a:rPr lang="en-US" altLang="en-US" sz="1600" dirty="0"/>
              <a:t> object which in turn configures Hibernate for the application using the supplied configuration file and allows for a Session object to be instantiated. </a:t>
            </a:r>
          </a:p>
          <a:p>
            <a:pPr lvl="1" eaLnBrk="1" hangingPunct="1"/>
            <a:r>
              <a:rPr lang="en-US" altLang="en-US" sz="1600" dirty="0"/>
              <a:t>The </a:t>
            </a:r>
            <a:r>
              <a:rPr lang="en-US" altLang="en-US" sz="1600" dirty="0" err="1"/>
              <a:t>SessionFactory</a:t>
            </a:r>
            <a:r>
              <a:rPr lang="en-US" altLang="en-US" sz="1600" dirty="0"/>
              <a:t> is heavyweight object so usually it is created during application start up and kept for later use. </a:t>
            </a:r>
          </a:p>
          <a:p>
            <a:pPr lvl="1" eaLnBrk="1" hangingPunct="1"/>
            <a:r>
              <a:rPr lang="en-US" altLang="en-US" sz="1600" dirty="0"/>
              <a:t>One </a:t>
            </a:r>
            <a:r>
              <a:rPr lang="en-US" altLang="en-US" sz="1600" dirty="0" err="1"/>
              <a:t>SessionFactory</a:t>
            </a:r>
            <a:r>
              <a:rPr lang="en-US" altLang="en-US" sz="1600" dirty="0"/>
              <a:t> per database</a:t>
            </a:r>
          </a:p>
        </p:txBody>
      </p:sp>
    </p:spTree>
    <p:extLst>
      <p:ext uri="{BB962C8B-B14F-4D97-AF65-F5344CB8AC3E}">
        <p14:creationId xmlns:p14="http://schemas.microsoft.com/office/powerpoint/2010/main" val="261243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778" y="1333763"/>
            <a:ext cx="8229600" cy="7159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Hibernate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63056" y="2493220"/>
            <a:ext cx="10367586" cy="368391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1700" b="1" dirty="0"/>
              <a:t>Session Object:</a:t>
            </a:r>
          </a:p>
          <a:p>
            <a:pPr lvl="1" eaLnBrk="1" hangingPunct="1"/>
            <a:r>
              <a:rPr lang="en-US" altLang="en-US" sz="1700" dirty="0"/>
              <a:t>A Session is used to get a physical connection with a database. </a:t>
            </a:r>
          </a:p>
          <a:p>
            <a:pPr lvl="1" eaLnBrk="1" hangingPunct="1"/>
            <a:r>
              <a:rPr lang="en-US" altLang="en-US" sz="1700" dirty="0"/>
              <a:t>It is lightweight and designed to be instantiated each time an interaction is needed with the database. Persistent objects are saved and retrieved through a Session object.</a:t>
            </a:r>
          </a:p>
          <a:p>
            <a:pPr lvl="1" eaLnBrk="1" hangingPunct="1"/>
            <a:r>
              <a:rPr lang="en-US" altLang="en-US" sz="1700" dirty="0"/>
              <a:t>The session objects should not be kept open for a long time because they are not usually thread safe and they should be created and destroyed as needed.</a:t>
            </a:r>
            <a:endParaRPr lang="en-US" altLang="en-US" sz="1700" b="1" dirty="0"/>
          </a:p>
          <a:p>
            <a:pPr eaLnBrk="1" hangingPunct="1"/>
            <a:r>
              <a:rPr lang="en-US" altLang="en-US" sz="1700" b="1" dirty="0"/>
              <a:t>Transaction Object:</a:t>
            </a:r>
          </a:p>
          <a:p>
            <a:pPr lvl="1" eaLnBrk="1" hangingPunct="1"/>
            <a:r>
              <a:rPr lang="en-US" altLang="en-US" sz="1700" dirty="0"/>
              <a:t>A Transaction represents a unit of work with the database and most of the RDBMS supports transaction functionality. Transactions in Hibernate are handled by an underlying transaction manager and transaction (from JDBC or JTA).</a:t>
            </a:r>
          </a:p>
          <a:p>
            <a:pPr lvl="1" eaLnBrk="1" hangingPunct="1"/>
            <a:r>
              <a:rPr lang="en-US" altLang="en-US" sz="1700" dirty="0"/>
              <a:t>This is an optional object and Hibernate applications may choose not to use this interface, instead managing transactions in their own application code.</a:t>
            </a:r>
          </a:p>
          <a:p>
            <a:pPr eaLnBrk="1" hangingPunct="1"/>
            <a:r>
              <a:rPr lang="en-US" altLang="en-US" sz="1700" b="1" dirty="0"/>
              <a:t>Query Object:</a:t>
            </a:r>
          </a:p>
          <a:p>
            <a:pPr lvl="1" eaLnBrk="1" hangingPunct="1"/>
            <a:r>
              <a:rPr lang="en-US" altLang="en-US" sz="1700" dirty="0"/>
              <a:t>Query objects use SQL or Hibernate Query Language (HQL) string to retrieve data from the database and create objects. A Query instance is used to bind query parameters and to execute the query.</a:t>
            </a:r>
          </a:p>
          <a:p>
            <a:pPr eaLnBrk="1" hangingPunct="1"/>
            <a:endParaRPr lang="en-US" altLang="en-US" sz="1700" dirty="0"/>
          </a:p>
          <a:p>
            <a:pPr eaLnBrk="1" hangingPunct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0143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1188" y="260350"/>
            <a:ext cx="7921625" cy="8651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2752" y="646176"/>
            <a:ext cx="10893552" cy="5590032"/>
          </a:xfrm>
          <a:prstGeom prst="rect">
            <a:avLst/>
          </a:prstGeom>
          <a:solidFill>
            <a:srgbClr val="FFFFCC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Hibernate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Session management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Configuration()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.configure().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buildSessionFactory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Event object that we want to save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Location( “BYU Idaho” );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loc.setAddress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“123 Main Street; Rexburg ID"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Event(“CIT360 Test");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.setLocation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.openSession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.beginTransaction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4364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1188" y="260350"/>
            <a:ext cx="7921625" cy="8651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615696"/>
            <a:ext cx="10989500" cy="5608320"/>
          </a:xfrm>
          <a:prstGeom prst="rect">
            <a:avLst/>
          </a:prstGeom>
          <a:solidFill>
            <a:srgbClr val="FFFFCC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the existing session factory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sessionFactory.openSession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query Event objects for “CIT360 Test"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.beginTransaction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.createQuery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Event where name=‘CIT360 Test'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events =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.list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("Upcoming CIT360 Test: 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 Object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(Event)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name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Location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event.getLocation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91731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435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Garamond</vt:lpstr>
      <vt:lpstr>Wingdings</vt:lpstr>
      <vt:lpstr>Organic</vt:lpstr>
      <vt:lpstr>PowerPoint Presentation</vt:lpstr>
      <vt:lpstr>Object Relational Mapping</vt:lpstr>
      <vt:lpstr>What is Hibernate?</vt:lpstr>
      <vt:lpstr>Why Hibernate and not JDBC? </vt:lpstr>
      <vt:lpstr>Architecture</vt:lpstr>
      <vt:lpstr>Hibernate Components</vt:lpstr>
      <vt:lpstr>Hibernate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JASON</dc:creator>
  <cp:lastModifiedBy>BULLOCK, JASON</cp:lastModifiedBy>
  <cp:revision>5</cp:revision>
  <dcterms:created xsi:type="dcterms:W3CDTF">2016-10-25T22:32:21Z</dcterms:created>
  <dcterms:modified xsi:type="dcterms:W3CDTF">2016-10-25T23:05:17Z</dcterms:modified>
</cp:coreProperties>
</file>