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6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9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17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61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8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7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8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5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3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4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24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8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Servlets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bullock</a:t>
            </a:r>
          </a:p>
          <a:p>
            <a:r>
              <a:rPr lang="en-US" dirty="0"/>
              <a:t>cit360</a:t>
            </a:r>
          </a:p>
        </p:txBody>
      </p:sp>
    </p:spTree>
    <p:extLst>
      <p:ext uri="{BB962C8B-B14F-4D97-AF65-F5344CB8AC3E}">
        <p14:creationId xmlns:p14="http://schemas.microsoft.com/office/powerpoint/2010/main" val="392599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servlets?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 is an API that provides many interfaces and classes including documentations.</a:t>
            </a:r>
          </a:p>
          <a:p>
            <a:r>
              <a:rPr lang="en-US" dirty="0"/>
              <a:t>Servlet is an interface that must be implemented for creating any servlet.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SendEmail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r>
              <a:rPr lang="en-US" dirty="0"/>
              <a:t>{}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SendSMS</a:t>
            </a:r>
            <a:r>
              <a:rPr lang="en-US"/>
              <a:t> </a:t>
            </a:r>
            <a:r>
              <a:rPr lang="en-US" dirty="0"/>
              <a:t>extends Servlet{}</a:t>
            </a:r>
          </a:p>
          <a:p>
            <a:r>
              <a:rPr lang="en-US" dirty="0"/>
              <a:t>Servlet is a class that extend the capabilities of the servers and respond to the incoming request. It can respond to any type of requests.</a:t>
            </a:r>
          </a:p>
          <a:p>
            <a:r>
              <a:rPr lang="en-US" dirty="0"/>
              <a:t>Servlet is a web component that is deployed on the server to create dynamic web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0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in java are client server</a:t>
            </a:r>
          </a:p>
        </p:txBody>
      </p:sp>
      <p:pic>
        <p:nvPicPr>
          <p:cNvPr id="1026" name="Picture 2" descr="servl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53754"/>
            <a:ext cx="8313737" cy="407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5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 in java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Servlets replace older technologies like CGI and other server-side methods</a:t>
            </a:r>
          </a:p>
          <a:p>
            <a:pPr lvl="1"/>
            <a:r>
              <a:rPr lang="en-US" dirty="0"/>
              <a:t>CGI executes on the server and was dependent on server resources. Millions of hits meant millions of threads on the server. </a:t>
            </a:r>
          </a:p>
          <a:p>
            <a:r>
              <a:rPr lang="en-US" dirty="0"/>
              <a:t>Servlets are complied Java code that are stored on a web server</a:t>
            </a:r>
          </a:p>
          <a:p>
            <a:r>
              <a:rPr lang="en-US" dirty="0"/>
              <a:t>They are executed at runtime. Processing is done by the client</a:t>
            </a:r>
          </a:p>
        </p:txBody>
      </p:sp>
    </p:spTree>
    <p:extLst>
      <p:ext uri="{BB962C8B-B14F-4D97-AF65-F5344CB8AC3E}">
        <p14:creationId xmlns:p14="http://schemas.microsoft.com/office/powerpoint/2010/main" val="376524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639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157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Servlets</vt:lpstr>
      <vt:lpstr>What are servlets?</vt:lpstr>
      <vt:lpstr>Servlets in java are client server</vt:lpstr>
      <vt:lpstr>Servlets in java coding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Servlets</dc:title>
  <dc:creator>BULLOCK, JASON</dc:creator>
  <cp:lastModifiedBy>Jason Bullock</cp:lastModifiedBy>
  <cp:revision>3</cp:revision>
  <dcterms:created xsi:type="dcterms:W3CDTF">2016-11-12T16:32:25Z</dcterms:created>
  <dcterms:modified xsi:type="dcterms:W3CDTF">2016-11-12T16:43:15Z</dcterms:modified>
</cp:coreProperties>
</file>