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varScale="1">
        <p:scale>
          <a:sx n="85" d="100"/>
          <a:sy n="85" d="100"/>
        </p:scale>
        <p:origin x="82"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5D73A2C-40BD-4CC8-A390-7AE7F3FB19BB}" type="datetimeFigureOut">
              <a:rPr lang="en-US" smtClean="0"/>
              <a:t>11/15/2016</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8DF4833-FCD6-4FAB-82B4-2B405313EE4F}" type="slidenum">
              <a:rPr lang="en-US" smtClean="0"/>
              <a:t>‹#›</a:t>
            </a:fld>
            <a:endParaRPr lang="en-US"/>
          </a:p>
        </p:txBody>
      </p:sp>
    </p:spTree>
    <p:extLst>
      <p:ext uri="{BB962C8B-B14F-4D97-AF65-F5344CB8AC3E}">
        <p14:creationId xmlns:p14="http://schemas.microsoft.com/office/powerpoint/2010/main" val="62535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D73A2C-40BD-4CC8-A390-7AE7F3FB19BB}"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DF4833-FCD6-4FAB-82B4-2B405313EE4F}" type="slidenum">
              <a:rPr lang="en-US" smtClean="0"/>
              <a:t>‹#›</a:t>
            </a:fld>
            <a:endParaRPr lang="en-US"/>
          </a:p>
        </p:txBody>
      </p:sp>
    </p:spTree>
    <p:extLst>
      <p:ext uri="{BB962C8B-B14F-4D97-AF65-F5344CB8AC3E}">
        <p14:creationId xmlns:p14="http://schemas.microsoft.com/office/powerpoint/2010/main" val="50348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5D73A2C-40BD-4CC8-A390-7AE7F3FB19BB}"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DF4833-FCD6-4FAB-82B4-2B405313EE4F}" type="slidenum">
              <a:rPr lang="en-US" smtClean="0"/>
              <a:t>‹#›</a:t>
            </a:fld>
            <a:endParaRPr lang="en-US"/>
          </a:p>
        </p:txBody>
      </p:sp>
    </p:spTree>
    <p:extLst>
      <p:ext uri="{BB962C8B-B14F-4D97-AF65-F5344CB8AC3E}">
        <p14:creationId xmlns:p14="http://schemas.microsoft.com/office/powerpoint/2010/main" val="3540928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5D73A2C-40BD-4CC8-A390-7AE7F3FB19BB}"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DF4833-FCD6-4FAB-82B4-2B405313EE4F}" type="slidenum">
              <a:rPr lang="en-US" smtClean="0"/>
              <a:t>‹#›</a:t>
            </a:fld>
            <a:endParaRPr lang="en-US"/>
          </a:p>
        </p:txBody>
      </p:sp>
    </p:spTree>
    <p:extLst>
      <p:ext uri="{BB962C8B-B14F-4D97-AF65-F5344CB8AC3E}">
        <p14:creationId xmlns:p14="http://schemas.microsoft.com/office/powerpoint/2010/main" val="2671477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D73A2C-40BD-4CC8-A390-7AE7F3FB19BB}"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DF4833-FCD6-4FAB-82B4-2B405313EE4F}" type="slidenum">
              <a:rPr lang="en-US" smtClean="0"/>
              <a:t>‹#›</a:t>
            </a:fld>
            <a:endParaRPr lang="en-US"/>
          </a:p>
        </p:txBody>
      </p:sp>
    </p:spTree>
    <p:extLst>
      <p:ext uri="{BB962C8B-B14F-4D97-AF65-F5344CB8AC3E}">
        <p14:creationId xmlns:p14="http://schemas.microsoft.com/office/powerpoint/2010/main" val="3457258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5D73A2C-40BD-4CC8-A390-7AE7F3FB19BB}" type="datetimeFigureOut">
              <a:rPr lang="en-US" smtClean="0"/>
              <a:t>11/15/2016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F4833-FCD6-4FAB-82B4-2B405313EE4F}" type="slidenum">
              <a:rPr lang="en-US" smtClean="0"/>
              <a:t>‹#›</a:t>
            </a:fld>
            <a:endParaRPr lang="en-US"/>
          </a:p>
        </p:txBody>
      </p:sp>
    </p:spTree>
    <p:extLst>
      <p:ext uri="{BB962C8B-B14F-4D97-AF65-F5344CB8AC3E}">
        <p14:creationId xmlns:p14="http://schemas.microsoft.com/office/powerpoint/2010/main" val="1125970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5D73A2C-40BD-4CC8-A390-7AE7F3FB19BB}" type="datetimeFigureOut">
              <a:rPr lang="en-US" smtClean="0"/>
              <a:t>11/15/2016</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8DF4833-FCD6-4FAB-82B4-2B405313EE4F}" type="slidenum">
              <a:rPr lang="en-US" smtClean="0"/>
              <a:t>‹#›</a:t>
            </a:fld>
            <a:endParaRPr lang="en-US"/>
          </a:p>
        </p:txBody>
      </p:sp>
    </p:spTree>
    <p:extLst>
      <p:ext uri="{BB962C8B-B14F-4D97-AF65-F5344CB8AC3E}">
        <p14:creationId xmlns:p14="http://schemas.microsoft.com/office/powerpoint/2010/main" val="2174982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5D73A2C-40BD-4CC8-A390-7AE7F3FB19BB}"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F4833-FCD6-4FAB-82B4-2B405313EE4F}" type="slidenum">
              <a:rPr lang="en-US" smtClean="0"/>
              <a:t>‹#›</a:t>
            </a:fld>
            <a:endParaRPr lang="en-US"/>
          </a:p>
        </p:txBody>
      </p:sp>
    </p:spTree>
    <p:extLst>
      <p:ext uri="{BB962C8B-B14F-4D97-AF65-F5344CB8AC3E}">
        <p14:creationId xmlns:p14="http://schemas.microsoft.com/office/powerpoint/2010/main" val="1521490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5D73A2C-40BD-4CC8-A390-7AE7F3FB19BB}"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DF4833-FCD6-4FAB-82B4-2B405313EE4F}" type="slidenum">
              <a:rPr lang="en-US" smtClean="0"/>
              <a:t>‹#›</a:t>
            </a:fld>
            <a:endParaRPr lang="en-US"/>
          </a:p>
        </p:txBody>
      </p:sp>
    </p:spTree>
    <p:extLst>
      <p:ext uri="{BB962C8B-B14F-4D97-AF65-F5344CB8AC3E}">
        <p14:creationId xmlns:p14="http://schemas.microsoft.com/office/powerpoint/2010/main" val="3664593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73A2C-40BD-4CC8-A390-7AE7F3FB19BB}"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F4833-FCD6-4FAB-82B4-2B405313EE4F}" type="slidenum">
              <a:rPr lang="en-US" smtClean="0"/>
              <a:t>‹#›</a:t>
            </a:fld>
            <a:endParaRPr lang="en-US"/>
          </a:p>
        </p:txBody>
      </p:sp>
    </p:spTree>
    <p:extLst>
      <p:ext uri="{BB962C8B-B14F-4D97-AF65-F5344CB8AC3E}">
        <p14:creationId xmlns:p14="http://schemas.microsoft.com/office/powerpoint/2010/main" val="262862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D73A2C-40BD-4CC8-A390-7AE7F3FB19BB}"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8DF4833-FCD6-4FAB-82B4-2B405313EE4F}" type="slidenum">
              <a:rPr lang="en-US" smtClean="0"/>
              <a:t>‹#›</a:t>
            </a:fld>
            <a:endParaRPr lang="en-US"/>
          </a:p>
        </p:txBody>
      </p:sp>
    </p:spTree>
    <p:extLst>
      <p:ext uri="{BB962C8B-B14F-4D97-AF65-F5344CB8AC3E}">
        <p14:creationId xmlns:p14="http://schemas.microsoft.com/office/powerpoint/2010/main" val="3932429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D73A2C-40BD-4CC8-A390-7AE7F3FB19BB}"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F4833-FCD6-4FAB-82B4-2B405313EE4F}" type="slidenum">
              <a:rPr lang="en-US" smtClean="0"/>
              <a:t>‹#›</a:t>
            </a:fld>
            <a:endParaRPr lang="en-US"/>
          </a:p>
        </p:txBody>
      </p:sp>
    </p:spTree>
    <p:extLst>
      <p:ext uri="{BB962C8B-B14F-4D97-AF65-F5344CB8AC3E}">
        <p14:creationId xmlns:p14="http://schemas.microsoft.com/office/powerpoint/2010/main" val="77822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D73A2C-40BD-4CC8-A390-7AE7F3FB19BB}" type="datetimeFigureOut">
              <a:rPr lang="en-US" smtClean="0"/>
              <a:t>11/15/2016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F4833-FCD6-4FAB-82B4-2B405313EE4F}" type="slidenum">
              <a:rPr lang="en-US" smtClean="0"/>
              <a:t>‹#›</a:t>
            </a:fld>
            <a:endParaRPr lang="en-US"/>
          </a:p>
        </p:txBody>
      </p:sp>
    </p:spTree>
    <p:extLst>
      <p:ext uri="{BB962C8B-B14F-4D97-AF65-F5344CB8AC3E}">
        <p14:creationId xmlns:p14="http://schemas.microsoft.com/office/powerpoint/2010/main" val="422818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D73A2C-40BD-4CC8-A390-7AE7F3FB19BB}" type="datetimeFigureOut">
              <a:rPr lang="en-US" smtClean="0"/>
              <a:t>11/15/2016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DF4833-FCD6-4FAB-82B4-2B405313EE4F}" type="slidenum">
              <a:rPr lang="en-US" smtClean="0"/>
              <a:t>‹#›</a:t>
            </a:fld>
            <a:endParaRPr lang="en-US"/>
          </a:p>
        </p:txBody>
      </p:sp>
    </p:spTree>
    <p:extLst>
      <p:ext uri="{BB962C8B-B14F-4D97-AF65-F5344CB8AC3E}">
        <p14:creationId xmlns:p14="http://schemas.microsoft.com/office/powerpoint/2010/main" val="383127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73A2C-40BD-4CC8-A390-7AE7F3FB19BB}" type="datetimeFigureOut">
              <a:rPr lang="en-US" smtClean="0"/>
              <a:t>11/15/2016</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8DF4833-FCD6-4FAB-82B4-2B405313EE4F}" type="slidenum">
              <a:rPr lang="en-US" smtClean="0"/>
              <a:t>‹#›</a:t>
            </a:fld>
            <a:endParaRPr lang="en-US"/>
          </a:p>
        </p:txBody>
      </p:sp>
    </p:spTree>
    <p:extLst>
      <p:ext uri="{BB962C8B-B14F-4D97-AF65-F5344CB8AC3E}">
        <p14:creationId xmlns:p14="http://schemas.microsoft.com/office/powerpoint/2010/main" val="158216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D73A2C-40BD-4CC8-A390-7AE7F3FB19BB}"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DF4833-FCD6-4FAB-82B4-2B405313EE4F}" type="slidenum">
              <a:rPr lang="en-US" smtClean="0"/>
              <a:t>‹#›</a:t>
            </a:fld>
            <a:endParaRPr lang="en-US"/>
          </a:p>
        </p:txBody>
      </p:sp>
    </p:spTree>
    <p:extLst>
      <p:ext uri="{BB962C8B-B14F-4D97-AF65-F5344CB8AC3E}">
        <p14:creationId xmlns:p14="http://schemas.microsoft.com/office/powerpoint/2010/main" val="4021209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D73A2C-40BD-4CC8-A390-7AE7F3FB19BB}"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8DF4833-FCD6-4FAB-82B4-2B405313EE4F}" type="slidenum">
              <a:rPr lang="en-US" smtClean="0"/>
              <a:t>‹#›</a:t>
            </a:fld>
            <a:endParaRPr lang="en-US"/>
          </a:p>
        </p:txBody>
      </p:sp>
    </p:spTree>
    <p:extLst>
      <p:ext uri="{BB962C8B-B14F-4D97-AF65-F5344CB8AC3E}">
        <p14:creationId xmlns:p14="http://schemas.microsoft.com/office/powerpoint/2010/main" val="1609329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5D73A2C-40BD-4CC8-A390-7AE7F3FB19BB}" type="datetimeFigureOut">
              <a:rPr lang="en-US" smtClean="0"/>
              <a:t>11/15/2016</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8DF4833-FCD6-4FAB-82B4-2B405313EE4F}" type="slidenum">
              <a:rPr lang="en-US" smtClean="0"/>
              <a:t>‹#›</a:t>
            </a:fld>
            <a:endParaRPr lang="en-US"/>
          </a:p>
        </p:txBody>
      </p:sp>
    </p:spTree>
    <p:extLst>
      <p:ext uri="{BB962C8B-B14F-4D97-AF65-F5344CB8AC3E}">
        <p14:creationId xmlns:p14="http://schemas.microsoft.com/office/powerpoint/2010/main" val="1558650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otnetslackers.com/articles/designpatterns/The-Presenter-in-MVP-Implementations.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Application Controller Pattern</a:t>
            </a:r>
            <a:br>
              <a:rPr lang="en-US" dirty="0"/>
            </a:br>
            <a:endParaRPr lang="en-US" dirty="0"/>
          </a:p>
        </p:txBody>
      </p:sp>
      <p:sp>
        <p:nvSpPr>
          <p:cNvPr id="3" name="Subtitle 2"/>
          <p:cNvSpPr>
            <a:spLocks noGrp="1"/>
          </p:cNvSpPr>
          <p:nvPr>
            <p:ph type="subTitle" idx="1"/>
          </p:nvPr>
        </p:nvSpPr>
        <p:spPr/>
        <p:txBody>
          <a:bodyPr>
            <a:normAutofit fontScale="77500" lnSpcReduction="20000"/>
          </a:bodyPr>
          <a:lstStyle/>
          <a:p>
            <a:r>
              <a:rPr lang="en-US" dirty="0"/>
              <a:t>Jason Bullock</a:t>
            </a:r>
          </a:p>
          <a:p>
            <a:r>
              <a:rPr lang="en-US" dirty="0"/>
              <a:t>CIT360</a:t>
            </a:r>
          </a:p>
          <a:p>
            <a:r>
              <a:rPr lang="en-US" dirty="0"/>
              <a:t>Team E</a:t>
            </a:r>
          </a:p>
        </p:txBody>
      </p:sp>
    </p:spTree>
    <p:extLst>
      <p:ext uri="{BB962C8B-B14F-4D97-AF65-F5344CB8AC3E}">
        <p14:creationId xmlns:p14="http://schemas.microsoft.com/office/powerpoint/2010/main" val="165194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Controller</a:t>
            </a:r>
            <a:br>
              <a:rPr lang="en-US" b="1" dirty="0"/>
            </a:br>
            <a:endParaRPr lang="en-US" dirty="0"/>
          </a:p>
        </p:txBody>
      </p:sp>
      <p:sp>
        <p:nvSpPr>
          <p:cNvPr id="3" name="Content Placeholder 2"/>
          <p:cNvSpPr>
            <a:spLocks noGrp="1"/>
          </p:cNvSpPr>
          <p:nvPr>
            <p:ph idx="1"/>
          </p:nvPr>
        </p:nvSpPr>
        <p:spPr/>
        <p:txBody>
          <a:bodyPr/>
          <a:lstStyle/>
          <a:p>
            <a:r>
              <a:rPr lang="en-US" dirty="0"/>
              <a:t>Centralizes control, retrieval, and invocation of View and Command processing</a:t>
            </a:r>
          </a:p>
          <a:p>
            <a:r>
              <a:rPr lang="en-US" dirty="0"/>
              <a:t>responsible for identifying and invoking commands</a:t>
            </a:r>
          </a:p>
          <a:p>
            <a:r>
              <a:rPr lang="en-US" dirty="0"/>
              <a:t>identifying and dispatching to views</a:t>
            </a:r>
          </a:p>
          <a:p>
            <a:endParaRPr lang="en-US" dirty="0"/>
          </a:p>
          <a:p>
            <a:pPr marL="0" indent="0">
              <a:buNone/>
            </a:pPr>
            <a:r>
              <a:rPr lang="en-US" dirty="0"/>
              <a:t>This pattern is a more complex version of MVC. As an application gets more complex you can unknowingly start duplicating code in separate controller class files. ACP lets you reuse code that performs the same function, but in different ways</a:t>
            </a:r>
            <a:endParaRPr lang="en-US" dirty="0"/>
          </a:p>
        </p:txBody>
      </p:sp>
    </p:spTree>
    <p:extLst>
      <p:ext uri="{BB962C8B-B14F-4D97-AF65-F5344CB8AC3E}">
        <p14:creationId xmlns:p14="http://schemas.microsoft.com/office/powerpoint/2010/main" val="95962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Controller (continued)</a:t>
            </a:r>
            <a:br>
              <a:rPr lang="en-US" b="1" dirty="0"/>
            </a:br>
            <a:endParaRPr lang="en-US" dirty="0"/>
          </a:p>
        </p:txBody>
      </p:sp>
      <p:sp>
        <p:nvSpPr>
          <p:cNvPr id="3" name="Content Placeholder 2"/>
          <p:cNvSpPr>
            <a:spLocks noGrp="1"/>
          </p:cNvSpPr>
          <p:nvPr>
            <p:ph idx="1"/>
          </p:nvPr>
        </p:nvSpPr>
        <p:spPr/>
        <p:txBody>
          <a:bodyPr>
            <a:normAutofit/>
          </a:bodyPr>
          <a:lstStyle/>
          <a:p>
            <a:r>
              <a:rPr lang="en-US" dirty="0"/>
              <a:t>For example, an wizard driven program that asks a user to enter information screen by screen. The user is directed to each screen in a specific order. Each screen has a separate </a:t>
            </a:r>
            <a:r>
              <a:rPr lang="en-US" u="sng" dirty="0"/>
              <a:t>View</a:t>
            </a:r>
            <a:r>
              <a:rPr lang="en-US" dirty="0"/>
              <a:t> class, perhaps a different </a:t>
            </a:r>
            <a:r>
              <a:rPr lang="en-US" u="sng" dirty="0"/>
              <a:t>Model</a:t>
            </a:r>
            <a:r>
              <a:rPr lang="en-US" dirty="0"/>
              <a:t> as well. But if the screens are doing similar things, you should create a single </a:t>
            </a:r>
            <a:r>
              <a:rPr lang="en-US" u="sng" dirty="0"/>
              <a:t>Controller</a:t>
            </a:r>
            <a:r>
              <a:rPr lang="en-US" dirty="0"/>
              <a:t> class. </a:t>
            </a:r>
          </a:p>
          <a:p>
            <a:r>
              <a:rPr lang="en-US" dirty="0"/>
              <a:t>A developer can reuse code by placing all flow logic in an application controller class and then ask it for the correct commands to execute against the appropriate model and correct view.</a:t>
            </a:r>
          </a:p>
          <a:p>
            <a:r>
              <a:rPr lang="en-US" dirty="0"/>
              <a:t>In a more technical explanation, this pattern “</a:t>
            </a:r>
            <a:r>
              <a:rPr lang="en-US" dirty="0"/>
              <a:t>allows you to reuse any chunks of the presentation logic that is not directly bound to the technicalities of a given platform.” </a:t>
            </a:r>
            <a:r>
              <a:rPr lang="en-US" sz="700" dirty="0"/>
              <a:t>(</a:t>
            </a:r>
            <a:r>
              <a:rPr lang="en-US" sz="700" dirty="0">
                <a:hlinkClick r:id="rId2"/>
              </a:rPr>
              <a:t>http://dotnetslackers.com/articles/designpatterns/The-Presenter-in-MVP-Implementations.aspx</a:t>
            </a:r>
            <a:endParaRPr lang="en-US" sz="700" dirty="0"/>
          </a:p>
          <a:p>
            <a:endParaRPr lang="en-US" dirty="0"/>
          </a:p>
        </p:txBody>
      </p:sp>
    </p:spTree>
    <p:extLst>
      <p:ext uri="{BB962C8B-B14F-4D97-AF65-F5344CB8AC3E}">
        <p14:creationId xmlns:p14="http://schemas.microsoft.com/office/powerpoint/2010/main" val="1640484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UML sequence diagram sample of </a:t>
            </a:r>
            <a:br>
              <a:rPr lang="en-US" dirty="0"/>
            </a:br>
            <a:r>
              <a:rPr lang="en-US" dirty="0"/>
              <a:t>Application Controller Pattern</a:t>
            </a:r>
            <a:br>
              <a:rPr lang="en-US" dirty="0"/>
            </a:br>
            <a:endParaRPr lang="en-US" dirty="0"/>
          </a:p>
        </p:txBody>
      </p:sp>
      <p:pic>
        <p:nvPicPr>
          <p:cNvPr id="1030" name="Picture 6" descr="http://martinfowler.com/eaaCatalog/appControllerSketch.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16" y="2565586"/>
            <a:ext cx="8066310" cy="360213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8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using Application Controller Pattern</a:t>
            </a:r>
            <a:br>
              <a:rPr lang="en-US" b="1" dirty="0"/>
            </a:br>
            <a:endParaRPr lang="en-US" dirty="0"/>
          </a:p>
        </p:txBody>
      </p:sp>
      <p:sp>
        <p:nvSpPr>
          <p:cNvPr id="3" name="Content Placeholder 2"/>
          <p:cNvSpPr>
            <a:spLocks noGrp="1"/>
          </p:cNvSpPr>
          <p:nvPr>
            <p:ph idx="1"/>
          </p:nvPr>
        </p:nvSpPr>
        <p:spPr>
          <a:xfrm>
            <a:off x="1154954" y="2603500"/>
            <a:ext cx="1993827" cy="3561326"/>
          </a:xfrm>
        </p:spPr>
        <p:txBody>
          <a:bodyPr/>
          <a:lstStyle/>
          <a:p>
            <a:r>
              <a:rPr lang="en-US" dirty="0"/>
              <a:t>Improves extensibility</a:t>
            </a:r>
          </a:p>
          <a:p>
            <a:r>
              <a:rPr lang="en-US" dirty="0"/>
              <a:t>Improves separation of concerns</a:t>
            </a:r>
          </a:p>
          <a:p>
            <a:r>
              <a:rPr lang="en-US" dirty="0"/>
              <a:t>Allows for reuse of code – less is more</a:t>
            </a:r>
          </a:p>
          <a:p>
            <a:pPr marL="0" indent="0">
              <a:buNone/>
            </a:pPr>
            <a:endParaRPr lang="en-US" dirty="0"/>
          </a:p>
        </p:txBody>
      </p:sp>
      <p:pic>
        <p:nvPicPr>
          <p:cNvPr id="2054" name="Picture 6" descr="http://dotnetslackers.com/images/articleimages/MVP-Navig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8918" y="2540747"/>
            <a:ext cx="6250081" cy="3693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94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 Sample</a:t>
            </a:r>
            <a:endParaRPr lang="en-US" dirty="0"/>
          </a:p>
        </p:txBody>
      </p:sp>
      <p:sp>
        <p:nvSpPr>
          <p:cNvPr id="3" name="Content Placeholder 2"/>
          <p:cNvSpPr>
            <a:spLocks noGrp="1"/>
          </p:cNvSpPr>
          <p:nvPr>
            <p:ph idx="1"/>
          </p:nvPr>
        </p:nvSpPr>
        <p:spPr/>
        <p:txBody>
          <a:bodyPr/>
          <a:lstStyle/>
          <a:p>
            <a:r>
              <a:rPr lang="en-US" dirty="0"/>
              <a:t>Apply common control logic</a:t>
            </a:r>
          </a:p>
          <a:p>
            <a:r>
              <a:rPr lang="en-US" dirty="0"/>
              <a:t>Have centralized view management</a:t>
            </a:r>
          </a:p>
          <a:p>
            <a:pPr marL="0" indent="0">
              <a:buNone/>
            </a:pPr>
            <a:endParaRPr lang="en-US" dirty="0"/>
          </a:p>
        </p:txBody>
      </p:sp>
    </p:spTree>
    <p:extLst>
      <p:ext uri="{BB962C8B-B14F-4D97-AF65-F5344CB8AC3E}">
        <p14:creationId xmlns:p14="http://schemas.microsoft.com/office/powerpoint/2010/main" val="29900732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31</TotalTime>
  <Words>204</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Application Controller Pattern </vt:lpstr>
      <vt:lpstr>Application Controller </vt:lpstr>
      <vt:lpstr>Application Controller (continued) </vt:lpstr>
      <vt:lpstr>UML sequence diagram sample of  Application Controller Pattern </vt:lpstr>
      <vt:lpstr>Benefits of using Application Controller Pattern </vt:lpstr>
      <vt:lpstr>Code Sample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Controller Pattern</dc:title>
  <dc:creator>BULLOCK, JASON</dc:creator>
  <cp:lastModifiedBy>BULLOCK, JASON</cp:lastModifiedBy>
  <cp:revision>4</cp:revision>
  <dcterms:created xsi:type="dcterms:W3CDTF">2016-11-15T23:18:17Z</dcterms:created>
  <dcterms:modified xsi:type="dcterms:W3CDTF">2016-11-15T23:50:09Z</dcterms:modified>
</cp:coreProperties>
</file>