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HTTPURLConnection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Bullock CIT360 Team E</a:t>
            </a:r>
          </a:p>
        </p:txBody>
      </p:sp>
    </p:spTree>
    <p:extLst>
      <p:ext uri="{BB962C8B-B14F-4D97-AF65-F5344CB8AC3E}">
        <p14:creationId xmlns:p14="http://schemas.microsoft.com/office/powerpoint/2010/main" val="22259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Included in Java API and Android API</a:t>
            </a:r>
          </a:p>
          <a:p>
            <a:r>
              <a:rPr lang="en-US" sz="2800" dirty="0"/>
              <a:t>Package name is Java.net (for importing into classes)</a:t>
            </a:r>
          </a:p>
          <a:p>
            <a:r>
              <a:rPr lang="en-US" sz="2800" dirty="0"/>
              <a:t>Class Name is </a:t>
            </a:r>
            <a:r>
              <a:rPr lang="en-US" sz="2800" dirty="0" err="1"/>
              <a:t>HTTPUrlConnection</a:t>
            </a:r>
            <a:r>
              <a:rPr lang="en-US" sz="2800" dirty="0"/>
              <a:t> (also URL, </a:t>
            </a:r>
            <a:r>
              <a:rPr lang="en-US" sz="2800" dirty="0" err="1"/>
              <a:t>HTTPSUrlConnection</a:t>
            </a:r>
            <a:r>
              <a:rPr lang="en-US" sz="2800" dirty="0"/>
              <a:t>)</a:t>
            </a:r>
          </a:p>
          <a:p>
            <a:r>
              <a:rPr lang="en-US" sz="2800" dirty="0"/>
              <a:t>Related Classes include:</a:t>
            </a:r>
          </a:p>
          <a:p>
            <a:pPr lvl="1"/>
            <a:r>
              <a:rPr lang="en-US" sz="2800" dirty="0" err="1"/>
              <a:t>InputStream</a:t>
            </a:r>
            <a:r>
              <a:rPr lang="en-US" sz="2800" dirty="0"/>
              <a:t>, </a:t>
            </a:r>
            <a:r>
              <a:rPr lang="en-US" sz="2800" dirty="0" err="1"/>
              <a:t>BufferedInputStream</a:t>
            </a:r>
            <a:r>
              <a:rPr lang="en-US" sz="2800" dirty="0"/>
              <a:t>, </a:t>
            </a:r>
            <a:r>
              <a:rPr lang="en-US" sz="2800" dirty="0" err="1"/>
              <a:t>OutputStream</a:t>
            </a:r>
            <a:r>
              <a:rPr lang="en-US" sz="2800" dirty="0"/>
              <a:t>, </a:t>
            </a:r>
            <a:r>
              <a:rPr lang="en-US" sz="2800" dirty="0" err="1"/>
              <a:t>BufferedOutputStream</a:t>
            </a:r>
            <a:r>
              <a:rPr lang="en-US" sz="2800" dirty="0"/>
              <a:t>,</a:t>
            </a:r>
          </a:p>
          <a:p>
            <a:pPr lvl="1"/>
            <a:r>
              <a:rPr lang="en-US" sz="2800" dirty="0"/>
              <a:t>Authenticator, </a:t>
            </a:r>
            <a:r>
              <a:rPr lang="en-US" sz="2800" dirty="0" err="1"/>
              <a:t>CookieManager</a:t>
            </a:r>
            <a:r>
              <a:rPr lang="en-US" sz="2800" dirty="0"/>
              <a:t>, and </a:t>
            </a:r>
            <a:r>
              <a:rPr lang="en-US" sz="2800" dirty="0" err="1"/>
              <a:t>CookieHandler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8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URL</a:t>
            </a:r>
          </a:p>
          <a:p>
            <a:r>
              <a:rPr lang="en-US" sz="2800" dirty="0"/>
              <a:t>Create Connection by calling </a:t>
            </a:r>
            <a:r>
              <a:rPr lang="en-US" sz="2800" dirty="0" err="1"/>
              <a:t>URL.openConnection</a:t>
            </a:r>
            <a:r>
              <a:rPr lang="en-US" sz="2800" dirty="0"/>
              <a:t>() and casting to </a:t>
            </a:r>
            <a:r>
              <a:rPr lang="en-US" sz="2800" dirty="0" err="1"/>
              <a:t>HTTPUrlConnection</a:t>
            </a:r>
            <a:endParaRPr lang="en-US" sz="2800" dirty="0"/>
          </a:p>
          <a:p>
            <a:r>
              <a:rPr lang="en-US" sz="2800" dirty="0"/>
              <a:t>GET the body of the response with </a:t>
            </a:r>
            <a:r>
              <a:rPr lang="en-US" sz="2800" dirty="0" err="1"/>
              <a:t>HttpURLConnection.getInputStream</a:t>
            </a:r>
            <a:r>
              <a:rPr lang="en-US" sz="2800" dirty="0"/>
              <a:t>();</a:t>
            </a:r>
          </a:p>
          <a:p>
            <a:r>
              <a:rPr lang="en-US" sz="2800" dirty="0"/>
              <a:t>Read the returned </a:t>
            </a:r>
            <a:r>
              <a:rPr lang="en-US" sz="2800" dirty="0" err="1"/>
              <a:t>InputStream</a:t>
            </a:r>
            <a:endParaRPr lang="en-US" sz="2800" dirty="0"/>
          </a:p>
          <a:p>
            <a:r>
              <a:rPr lang="en-US" sz="2800" dirty="0"/>
              <a:t>Disconnect with </a:t>
            </a:r>
            <a:r>
              <a:rPr lang="en-US" sz="2800" dirty="0" err="1"/>
              <a:t>HTTPURLConnection.disconnect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392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93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82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HTTPURLConnection </vt:lpstr>
      <vt:lpstr>Location</vt:lpstr>
      <vt:lpstr>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HTTPURLConnection </dc:title>
  <dc:creator>BULLOCK, JASON</dc:creator>
  <cp:lastModifiedBy>BULLOCK, JASON</cp:lastModifiedBy>
  <cp:revision>1</cp:revision>
  <dcterms:created xsi:type="dcterms:W3CDTF">2016-11-03T20:37:56Z</dcterms:created>
  <dcterms:modified xsi:type="dcterms:W3CDTF">2016-11-03T20:43:41Z</dcterms:modified>
</cp:coreProperties>
</file>