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MVC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Jason Bullock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2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be View-Control-Model (VCM) for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View requests data from the model via the Controller</a:t>
            </a:r>
          </a:p>
          <a:p>
            <a:pPr marL="457200" indent="-457200">
              <a:buAutoNum type="arabicPeriod"/>
            </a:pPr>
            <a:r>
              <a:rPr lang="en-US" dirty="0"/>
              <a:t>Controller queries Model. Model returns data to the Controller</a:t>
            </a:r>
          </a:p>
          <a:p>
            <a:pPr marL="457200" indent="-457200">
              <a:buAutoNum type="arabicPeriod"/>
            </a:pPr>
            <a:r>
              <a:rPr lang="en-US" dirty="0"/>
              <a:t>Controller passes data back to View</a:t>
            </a:r>
          </a:p>
          <a:p>
            <a:pPr marL="457200" indent="-457200">
              <a:buAutoNum type="arabicPeriod"/>
            </a:pPr>
            <a:r>
              <a:rPr lang="en-US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357641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View represents the visualization of the data that model contains.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public class View {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  public void </a:t>
            </a:r>
            <a:r>
              <a:rPr lang="en-US" dirty="0" err="1">
                <a:solidFill>
                  <a:srgbClr val="FFFF00"/>
                </a:solidFill>
              </a:rPr>
              <a:t>printDetails</a:t>
            </a:r>
            <a:r>
              <a:rPr lang="en-US" dirty="0">
                <a:solidFill>
                  <a:srgbClr val="FFFF00"/>
                </a:solidFill>
              </a:rPr>
              <a:t>(String Name, String </a:t>
            </a:r>
            <a:r>
              <a:rPr lang="en-US" dirty="0" err="1">
                <a:solidFill>
                  <a:srgbClr val="FFFF00"/>
                </a:solidFill>
              </a:rPr>
              <a:t>RollNo</a:t>
            </a:r>
            <a:r>
              <a:rPr lang="en-US" dirty="0">
                <a:solidFill>
                  <a:srgbClr val="FFFF00"/>
                </a:solidFill>
              </a:rPr>
              <a:t>){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     </a:t>
            </a:r>
            <a:r>
              <a:rPr lang="en-US" dirty="0" err="1">
                <a:solidFill>
                  <a:srgbClr val="FFFF00"/>
                </a:solidFill>
              </a:rPr>
              <a:t>System.out.println</a:t>
            </a:r>
            <a:r>
              <a:rPr lang="en-US" dirty="0">
                <a:solidFill>
                  <a:srgbClr val="FFFF00"/>
                </a:solidFill>
              </a:rPr>
              <a:t>(": ");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     </a:t>
            </a:r>
            <a:r>
              <a:rPr lang="en-US" dirty="0" err="1">
                <a:solidFill>
                  <a:srgbClr val="FFFF00"/>
                </a:solidFill>
              </a:rPr>
              <a:t>System.out.println</a:t>
            </a:r>
            <a:r>
              <a:rPr lang="en-US" dirty="0">
                <a:solidFill>
                  <a:srgbClr val="FFFF00"/>
                </a:solidFill>
              </a:rPr>
              <a:t>("Name: " + Name);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     </a:t>
            </a:r>
            <a:r>
              <a:rPr lang="en-US" dirty="0" err="1">
                <a:solidFill>
                  <a:srgbClr val="FFFF00"/>
                </a:solidFill>
              </a:rPr>
              <a:t>System.out.println</a:t>
            </a:r>
            <a:r>
              <a:rPr lang="en-US" dirty="0">
                <a:solidFill>
                  <a:srgbClr val="FFFF00"/>
                </a:solidFill>
              </a:rPr>
              <a:t>("Roll No: " + </a:t>
            </a:r>
            <a:r>
              <a:rPr lang="en-US" dirty="0" err="1">
                <a:solidFill>
                  <a:srgbClr val="FFFF00"/>
                </a:solidFill>
              </a:rPr>
              <a:t>RollNo</a:t>
            </a:r>
            <a:r>
              <a:rPr lang="en-US" dirty="0">
                <a:solidFill>
                  <a:srgbClr val="FFFF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}</a:t>
            </a:r>
          </a:p>
          <a:p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22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represents an object or JAVA POJO carrying data. It can also have logic to update controller if its data changes.</a:t>
            </a:r>
          </a:p>
          <a:p>
            <a:pPr marL="0" indent="0">
              <a:buNone/>
            </a:pPr>
            <a:r>
              <a:rPr lang="nb-NO" dirty="0">
                <a:solidFill>
                  <a:srgbClr val="FFFF00"/>
                </a:solidFill>
              </a:rPr>
              <a:t>Public class Model {</a:t>
            </a:r>
          </a:p>
          <a:p>
            <a:pPr marL="0" indent="0">
              <a:buNone/>
            </a:pPr>
            <a:r>
              <a:rPr lang="nb-NO" dirty="0">
                <a:solidFill>
                  <a:srgbClr val="FFFF00"/>
                </a:solidFill>
              </a:rPr>
              <a:t> private String rollNo;</a:t>
            </a:r>
          </a:p>
          <a:p>
            <a:pPr marL="0" indent="0">
              <a:buNone/>
            </a:pPr>
            <a:r>
              <a:rPr lang="nb-NO" dirty="0">
                <a:solidFill>
                  <a:srgbClr val="FFFF00"/>
                </a:solidFill>
              </a:rPr>
              <a:t>   private String name;</a:t>
            </a:r>
          </a:p>
          <a:p>
            <a:pPr marL="0" indent="0">
              <a:buNone/>
            </a:pPr>
            <a:r>
              <a:rPr lang="nb-NO" dirty="0">
                <a:solidFill>
                  <a:srgbClr val="FFFF00"/>
                </a:solidFill>
              </a:rPr>
              <a:t> .... Getters and Setters(){</a:t>
            </a:r>
          </a:p>
          <a:p>
            <a:pPr marL="0" indent="0">
              <a:buNone/>
            </a:pPr>
            <a:r>
              <a:rPr lang="nb-NO" dirty="0">
                <a:solidFill>
                  <a:srgbClr val="FFFF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3912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Controller acts on both model and view. It controls the data flow into model object and updates the view whenever data changes. It keeps view and model separate.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Public class Control {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	private Model </a:t>
            </a:r>
            <a:r>
              <a:rPr lang="en-US" dirty="0" err="1">
                <a:solidFill>
                  <a:srgbClr val="FFFF00"/>
                </a:solidFill>
              </a:rPr>
              <a:t>model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 private View </a:t>
            </a:r>
            <a:r>
              <a:rPr lang="en-US" dirty="0" err="1">
                <a:solidFill>
                  <a:srgbClr val="FFFF00"/>
                </a:solidFill>
              </a:rPr>
              <a:t>view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		  public Control(Model </a:t>
            </a:r>
            <a:r>
              <a:rPr lang="en-US" dirty="0" err="1">
                <a:solidFill>
                  <a:srgbClr val="FFFF00"/>
                </a:solidFill>
              </a:rPr>
              <a:t>model</a:t>
            </a:r>
            <a:r>
              <a:rPr lang="en-US" dirty="0">
                <a:solidFill>
                  <a:srgbClr val="FFFF00"/>
                </a:solidFill>
              </a:rPr>
              <a:t>, View view){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     			</a:t>
            </a:r>
            <a:r>
              <a:rPr lang="en-US" dirty="0" err="1">
                <a:solidFill>
                  <a:srgbClr val="FFFF00"/>
                </a:solidFill>
              </a:rPr>
              <a:t>this.model</a:t>
            </a:r>
            <a:r>
              <a:rPr lang="en-US" dirty="0">
                <a:solidFill>
                  <a:srgbClr val="FFFF00"/>
                </a:solidFill>
              </a:rPr>
              <a:t> = model;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		</a:t>
            </a:r>
            <a:r>
              <a:rPr lang="en-US" dirty="0" err="1">
                <a:solidFill>
                  <a:srgbClr val="FFFF00"/>
                </a:solidFill>
              </a:rPr>
              <a:t>this.view</a:t>
            </a:r>
            <a:r>
              <a:rPr lang="en-US" dirty="0">
                <a:solidFill>
                  <a:srgbClr val="FFFF00"/>
                </a:solidFill>
              </a:rPr>
              <a:t> = view;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getters/setters() {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public void </a:t>
            </a:r>
            <a:r>
              <a:rPr lang="en-US" dirty="0" err="1">
                <a:solidFill>
                  <a:srgbClr val="FFFF00"/>
                </a:solidFill>
              </a:rPr>
              <a:t>updateView</a:t>
            </a:r>
            <a:r>
              <a:rPr lang="en-US" dirty="0">
                <a:solidFill>
                  <a:srgbClr val="FFFF00"/>
                </a:solidFill>
              </a:rPr>
              <a:t>(){				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view.printDetails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model.getName</a:t>
            </a:r>
            <a:r>
              <a:rPr lang="en-US" dirty="0">
                <a:solidFill>
                  <a:srgbClr val="FFFF00"/>
                </a:solidFill>
              </a:rPr>
              <a:t>(), </a:t>
            </a:r>
            <a:r>
              <a:rPr lang="en-US" dirty="0" err="1">
                <a:solidFill>
                  <a:srgbClr val="FFFF00"/>
                </a:solidFill>
              </a:rPr>
              <a:t>model.getRollNo</a:t>
            </a:r>
            <a:r>
              <a:rPr lang="en-US" dirty="0">
                <a:solidFill>
                  <a:srgbClr val="FFFF00"/>
                </a:solidFill>
              </a:rPr>
              <a:t>());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850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looks like in UML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5341" y="2056581"/>
            <a:ext cx="7462683" cy="4606013"/>
          </a:xfrm>
        </p:spPr>
      </p:pic>
    </p:spTree>
    <p:extLst>
      <p:ext uri="{BB962C8B-B14F-4D97-AF65-F5344CB8AC3E}">
        <p14:creationId xmlns:p14="http://schemas.microsoft.com/office/powerpoint/2010/main" val="235765807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45</TotalTime>
  <Words>182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MVC Pattern</vt:lpstr>
      <vt:lpstr>Should be View-Control-Model (VCM) for flow</vt:lpstr>
      <vt:lpstr>VIEW Class</vt:lpstr>
      <vt:lpstr>Model Class</vt:lpstr>
      <vt:lpstr>Controller Class</vt:lpstr>
      <vt:lpstr>What it looks like in UML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Pattern</dc:title>
  <dc:creator>BULLOCK, JASON</dc:creator>
  <cp:lastModifiedBy>BULLOCK, JASON</cp:lastModifiedBy>
  <cp:revision>3</cp:revision>
  <dcterms:created xsi:type="dcterms:W3CDTF">2016-10-20T21:56:47Z</dcterms:created>
  <dcterms:modified xsi:type="dcterms:W3CDTF">2016-10-20T22:42:46Z</dcterms:modified>
</cp:coreProperties>
</file>