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5EC63-A825-4449-8CC0-1F6721D79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58A57-705F-4F1A-93D7-84928143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AE54A-1C02-4421-9A4D-4312A3BD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26FF-4BFB-4B9B-A9EB-E8C0D2B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D7B7F-1A38-4E48-9455-5DFCBDCF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32AE-AF42-4F1B-816E-039A01F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93ABC-829D-49E3-A2BD-F2B62320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EC43F-C7DE-4F44-8528-5F941380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351C7-3A55-4E96-BC38-7727E24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2565E-CBD2-4B6F-A7D3-3BAEA074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574FD-32A7-4E84-9E5E-F0BC7E694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80F70-7642-4D1C-A8E7-C3A809E0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7701F-3FC6-4320-AB2B-8BAB4C2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2FA73-7789-4DD2-9F60-E2733FE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944CA-78A0-495D-A43B-98458432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C478-9486-4187-9F65-676D4758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0B921-1905-4A9A-9CE1-6B78DF24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CC24C-2D56-4930-A196-BD646FE7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45807-7178-4744-9C6E-01B32B86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B8D58-B466-437D-A4CD-DCBAE9E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B25D-BF27-475C-84E4-C547B84B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F62C5-184F-4064-87AD-EB620C75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B3A3B-5F68-4BE0-A180-5A11D541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2C515-823E-47BA-9DCA-CFAF725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341BA-124B-49F9-B28C-958D308F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EB387-DA05-4FD7-928F-7F87976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B7B8F-473C-4D92-BF4F-23AF2875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87748-F12B-4B06-A8ED-60226746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FA516-BB3B-4AAB-80C2-71F881D7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F2DB4-0FBB-4551-A4F3-F8C7FCEB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4B64C-D80C-4667-B541-520519D2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86506-0E9D-4B79-8F10-9C56E1D9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4835B-9621-4089-8C1D-495CC4C1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57CD8-BE1E-4D78-9769-C397EB024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FA112-42C4-4FFE-99AF-BD952EA24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F4B70-C3C0-40CB-B699-A4F0930E5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FC631-CC16-417D-AE6A-16DE6F8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50E51-BDAE-40B4-B46C-7BD864D3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F95C92-6878-49F2-8CBA-41D173C8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F41D7-B506-4FA7-B0F4-E962C17B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57C0D-F906-4A2D-98E8-FA2715A9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C80333-A89E-421D-A76E-A69FDF7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1FAE3-D941-4A78-8E9D-1BB6C2B8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F65F2-300B-43FF-BD4B-EB7FCB49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97AB4-2550-4D12-81FD-D0247724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A2BB9-2215-4955-B010-7431D5E7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6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F5F39-2822-4797-AFD5-55552916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B2C60-AD43-4AE2-A7B5-F368EF5F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3A5E0-5E13-4E3A-9800-3F49533C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CB368-4C46-4F91-8707-D7321C53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39976-48ED-4BC1-AFFA-92106FC3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5F95C-1CF0-4298-9AF0-E3A8A4C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9A439-0945-4097-8DF5-56A57E42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8A116-5EA8-4E41-86AB-F107CCBBF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BEB37-60FF-4FB2-99FE-CC96F49A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E0AB9-403A-4696-879B-2F8BFA11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57CB5-43BE-4257-B156-CB33EC6F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B9B28-98FC-44FF-BCCB-DAF68CA9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1B8D7-4EDF-43D3-8D32-3B568822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8A80C-0F89-4765-8EFD-47546C1F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2C52C-0B38-4105-AD09-FF65C251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C1610-BD34-4E22-903E-F1F700C6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C251B-42F9-4286-91B8-9DE81F4EF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llsAndCowsBot/chatb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llsandcowsbot.github.io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D82D-5FBA-40EF-A65C-52635475D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7223" y="1041400"/>
            <a:ext cx="12586446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Azure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통한 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ChatBot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숫자야구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7B7B1-B901-4278-8601-E3720CDBE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791"/>
            <a:ext cx="9144000" cy="1655762"/>
          </a:xfrm>
        </p:spPr>
        <p:txBody>
          <a:bodyPr/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경희대학교 소프트웨어융합대학 컴퓨터공학과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이동찬 장준영</a:t>
            </a:r>
          </a:p>
        </p:txBody>
      </p:sp>
    </p:spTree>
    <p:extLst>
      <p:ext uri="{BB962C8B-B14F-4D97-AF65-F5344CB8AC3E}">
        <p14:creationId xmlns:p14="http://schemas.microsoft.com/office/powerpoint/2010/main" val="3622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9"/>
    </mc:Choice>
    <mc:Fallback xmlns="">
      <p:transition spd="slow" advTm="138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FEC1-0FD5-42E9-A4E3-7685C96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are we making?</a:t>
            </a: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Demonstration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게임, 스포츠, 농구이(가) 표시된 사진&#10;&#10;자동 생성된 설명">
            <a:extLst>
              <a:ext uri="{FF2B5EF4-FFF2-40B4-BE49-F238E27FC236}">
                <a16:creationId xmlns:a16="http://schemas.microsoft.com/office/drawing/2014/main" id="{B9E0DE2B-B457-4D17-882F-91FD1BFC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8170">
            <a:off x="5994657" y="973152"/>
            <a:ext cx="5078855" cy="3224669"/>
          </a:xfrm>
          <a:prstGeom prst="rect">
            <a:avLst/>
          </a:prstGeom>
        </p:spPr>
      </p:pic>
      <p:pic>
        <p:nvPicPr>
          <p:cNvPr id="7" name="그림 6" descr="사람, 실내, 젊은, 남자이(가) 표시된 사진&#10;&#10;자동 생성된 설명">
            <a:extLst>
              <a:ext uri="{FF2B5EF4-FFF2-40B4-BE49-F238E27FC236}">
                <a16:creationId xmlns:a16="http://schemas.microsoft.com/office/drawing/2014/main" id="{86B4BB23-A50C-40B0-9213-5B8E78D6C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469">
            <a:off x="6809949" y="3871616"/>
            <a:ext cx="3791170" cy="24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2"/>
    </mc:Choice>
    <mc:Fallback xmlns="">
      <p:transition spd="slow" advTm="1132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are we making?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FEC1-0FD5-42E9-A4E3-7685C96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Azure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통한 숫자야구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chatbot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Azure</a:t>
            </a: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C#</a:t>
            </a: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Git,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https://github.com/BullsAndCowsBot/chatbot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56"/>
    </mc:Choice>
    <mc:Fallback xmlns="">
      <p:transition spd="slow" advTm="233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구현사항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(version 0.5)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 txBox="1">
            <a:spLocks/>
          </p:cNvSpPr>
          <p:nvPr/>
        </p:nvSpPr>
        <p:spPr>
          <a:xfrm>
            <a:off x="838200" y="2187645"/>
            <a:ext cx="10515600" cy="3577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로봇이 정한 숫자 맞추기 기능 구현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랜덤으로 생성된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숫자를 사용자가 맞춤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ttp://bullsandcowsbot.github.io/index.html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(version 1.0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구현사항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제한 구현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컴퓨터도 사용자의 숫자를 맞추는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“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방식의 게임 구조 구현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6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19"/>
    </mc:Choice>
    <mc:Fallback xmlns="">
      <p:transition spd="slow" advTm="5461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3301" objId="4"/>
        <p14:stopEvt time="51388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Demonstration(version 0.5)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bandicam 2020-07-15 20-36-16-165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6108" y="1483485"/>
            <a:ext cx="9568761" cy="4758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19"/>
    </mc:Choice>
    <mc:Fallback xmlns="">
      <p:transition spd="slow" advTm="54619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301" objId="4"/>
        <p14:stopEvt time="51388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4"/>
    </mc:Choice>
    <mc:Fallback xmlns="">
      <p:transition spd="slow" advTm="549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97</Words>
  <Application>Microsoft Office PowerPoint</Application>
  <PresentationFormat>와이드스크린</PresentationFormat>
  <Paragraphs>28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배달의민족 주아</vt:lpstr>
      <vt:lpstr>맑은 고딕</vt:lpstr>
      <vt:lpstr>Arial</vt:lpstr>
      <vt:lpstr>Office 테마</vt:lpstr>
      <vt:lpstr>Azure를 통한 ChatBot 개발: 숫자야구</vt:lpstr>
      <vt:lpstr>Contents</vt:lpstr>
      <vt:lpstr>What are we making?</vt:lpstr>
      <vt:lpstr>구현사항(version 0.5)</vt:lpstr>
      <vt:lpstr>Demonstration(version 0.5)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Azure를 통한 ChatBot 개발: 숫자야구</dc:title>
  <dc:creator>2015104195@office.khu.ac.kr</dc:creator>
  <cp:lastModifiedBy>Windows 사용자</cp:lastModifiedBy>
  <cp:revision>16</cp:revision>
  <dcterms:created xsi:type="dcterms:W3CDTF">2020-07-11T07:58:50Z</dcterms:created>
  <dcterms:modified xsi:type="dcterms:W3CDTF">2020-07-15T12:13:25Z</dcterms:modified>
</cp:coreProperties>
</file>