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4.gif" ContentType="image/gif"/>
  <Override PartName="/ppt/media/image12.png" ContentType="image/png"/>
  <Override PartName="/ppt/media/image6.jpeg" ContentType="image/jpe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5.png" ContentType="image/png"/>
  <Override PartName="/ppt/media/image8.gif" ContentType="image/gif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10/30/17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D5ED78-35B3-4095-888D-1BF06D6F39D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350800" y="53352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1.3 Console Input And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-2880" y="5997600"/>
            <a:ext cx="304776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academy.zariba.com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3480BB4-9894-4441-9B0A-97F46E95616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1981080" y="1752480"/>
            <a:ext cx="4952520" cy="459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B340B2C-5B66-4FF5-B6AF-32F2626D513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429000" y="45720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Zariba Academy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456560" y="2666880"/>
            <a:ext cx="9143640" cy="27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838080" y="3248640"/>
            <a:ext cx="2929320" cy="3905640"/>
          </a:xfrm>
          <a:prstGeom prst="rect">
            <a:avLst/>
          </a:prstGeom>
          <a:ln>
            <a:noFill/>
          </a:ln>
        </p:spPr>
      </p:pic>
      <p:pic>
        <p:nvPicPr>
          <p:cNvPr id="86" name="Picture 4" descr=""/>
          <p:cNvPicPr/>
          <p:nvPr/>
        </p:nvPicPr>
        <p:blipFill>
          <a:blip r:embed="rId2"/>
          <a:stretch/>
        </p:blipFill>
        <p:spPr>
          <a:xfrm>
            <a:off x="176760" y="1371600"/>
            <a:ext cx="5200200" cy="195696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"/>
          <p:cNvPicPr/>
          <p:nvPr/>
        </p:nvPicPr>
        <p:blipFill>
          <a:blip r:embed="rId3"/>
          <a:stretch/>
        </p:blipFill>
        <p:spPr>
          <a:xfrm>
            <a:off x="7351200" y="3048120"/>
            <a:ext cx="1028160" cy="16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4290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Lecture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04920" y="1905120"/>
            <a:ext cx="7162560" cy="46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Printing on the Console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ccffff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Reading from the Console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ADEEE88-605D-470E-9A2B-FAD93ED5874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1. Printing on the 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04920" y="1676520"/>
            <a:ext cx="830556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Printing numbers.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Printing more variables using formatting strings.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5520231-5137-4E0B-93CC-78B763B9862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4" descr=""/>
          <p:cNvPicPr/>
          <p:nvPr/>
        </p:nvPicPr>
        <p:blipFill>
          <a:blip r:embed="rId1"/>
          <a:stretch/>
        </p:blipFill>
        <p:spPr>
          <a:xfrm rot="2218200">
            <a:off x="288720" y="4098240"/>
            <a:ext cx="3726360" cy="3726360"/>
          </a:xfrm>
          <a:prstGeom prst="rect">
            <a:avLst/>
          </a:prstGeom>
          <a:ln>
            <a:noFill/>
          </a:ln>
        </p:spPr>
      </p:pic>
      <p:pic>
        <p:nvPicPr>
          <p:cNvPr id="51" name="Picture 2" descr=""/>
          <p:cNvPicPr/>
          <p:nvPr/>
        </p:nvPicPr>
        <p:blipFill>
          <a:blip r:embed="rId2"/>
          <a:stretch/>
        </p:blipFill>
        <p:spPr>
          <a:xfrm>
            <a:off x="5715000" y="3962520"/>
            <a:ext cx="2473560" cy="16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Formatting Strings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04920" y="243828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AC83881-EE2D-465C-BA65-BEA5EDE3EC8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380880" y="19051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The formatting string looks like this: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{placeholder index[,alignment][:formatString]}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e.g. {0,20:F3}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There are different types of formatStrings: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“</a:t>
            </a: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0.00” - </a:t>
            </a: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floating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 - </a:t>
            </a: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currency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D – </a:t>
            </a: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decimal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E – </a:t>
            </a: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exponential (scientific)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F – </a:t>
            </a: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fixed point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G – </a:t>
            </a: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general</a:t>
            </a: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N - </a:t>
            </a: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number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P - </a:t>
            </a: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percentage</a:t>
            </a: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 – </a:t>
            </a:r>
            <a:r>
              <a:rPr b="0" i="1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round Trip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X</a:t>
            </a: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- </a:t>
            </a:r>
            <a:r>
              <a:rPr b="0" lang="en-US" sz="24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hexadecimal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4" descr=""/>
          <p:cNvPicPr/>
          <p:nvPr/>
        </p:nvPicPr>
        <p:blipFill>
          <a:blip r:embed="rId1"/>
          <a:stretch/>
        </p:blipFill>
        <p:spPr>
          <a:xfrm rot="2218200">
            <a:off x="4671000" y="4098240"/>
            <a:ext cx="3726360" cy="372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2. Reading from the 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04920" y="1676520"/>
            <a:ext cx="830556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Reading a character.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Reading a line.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Reading keys.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63D633-222F-4685-9DC4-54D5F77F59C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5257800" y="2438280"/>
            <a:ext cx="2742840" cy="31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Console.Read();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04920" y="1828800"/>
            <a:ext cx="830556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Reads a single character from the console, after pressing enter.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Returns an integer.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To obtain a character we need to perform a type casting.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3A1752A-6200-472A-A7E8-C754C411FDD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Picture 4" descr=""/>
          <p:cNvPicPr/>
          <p:nvPr/>
        </p:nvPicPr>
        <p:blipFill>
          <a:blip r:embed="rId1"/>
          <a:stretch/>
        </p:blipFill>
        <p:spPr>
          <a:xfrm rot="2218200">
            <a:off x="4671000" y="4098240"/>
            <a:ext cx="3726360" cy="372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Console.ReadKey();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04920" y="1828800"/>
            <a:ext cx="883872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Reads a combination of keys from the keyboard.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The result is of type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ConsoleKeyInfo.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KeyChar 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– holds the key entered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Modifiers </a:t>
            </a: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– holds the modifiers information, e.g. ctrl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3426D29-635C-4E39-807A-441B4A0585D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4" descr=""/>
          <p:cNvPicPr/>
          <p:nvPr/>
        </p:nvPicPr>
        <p:blipFill>
          <a:blip r:embed="rId1"/>
          <a:stretch/>
        </p:blipFill>
        <p:spPr>
          <a:xfrm rot="2218200">
            <a:off x="4671000" y="4098240"/>
            <a:ext cx="3726360" cy="372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2971800" y="4572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Console.ReadLine();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04920" y="1828800"/>
            <a:ext cx="883872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Reads a single line of characters.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The result is of type </a:t>
            </a:r>
            <a:r>
              <a:rPr b="0" lang="en-US" sz="28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string.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</a:pPr>
            <a:r>
              <a:rPr b="0" lang="en-US" sz="28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To read integers we need to convert (parse) the string to an integer value.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3CBDFD8-F1D4-4805-A89F-D27DBD189A6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380880" y="1600200"/>
            <a:ext cx="8762760" cy="30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 rot="2218200">
            <a:off x="4671000" y="4098240"/>
            <a:ext cx="3726360" cy="372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971800" y="417600"/>
            <a:ext cx="67928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99ffcc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04920" y="2438280"/>
            <a:ext cx="67928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E4D4217-6265-477B-859E-6D1FCF5A14F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380880" y="1905120"/>
            <a:ext cx="8762760" cy="47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304920" y="1981080"/>
            <a:ext cx="8762760" cy="64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360000" indent="-359640">
              <a:lnSpc>
                <a:spcPct val="10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1.    Write a program that reads two positive integer numbers and prints how many numbers </a:t>
            </a: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p exist between them such that the reminder of the division with p by 5 is 0 (inclusive). Example: p(17,25) = 2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00" indent="-359640">
              <a:lnSpc>
                <a:spcPct val="100000"/>
              </a:lnSpc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2.   Write a program that gets two numbers from the console and prints the greater of them. Don’t use if statements.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 startAt="3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reads the coefficients a, b and c of a quadratic equation a</a:t>
            </a:r>
            <a:r>
              <a:rPr b="0" i="1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x</a:t>
            </a:r>
            <a:r>
              <a:rPr b="0" lang="en-US" sz="2000" spc="-1" strike="noStrike" baseline="30000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2</a:t>
            </a: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+b</a:t>
            </a:r>
            <a:r>
              <a:rPr b="0" i="1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x</a:t>
            </a: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+c=0 and solves it (prints its real roots).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 startAt="3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gets a number n and after that gets more n numbers and calculates and prints their sum. 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ccffff"/>
              </a:buClr>
              <a:buFont typeface="StarSymbol"/>
              <a:buAutoNum type="arabicPeriod" startAt="3"/>
            </a:pPr>
            <a:r>
              <a:rPr b="0" lang="en-US" sz="20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Write a program that reads an integer number n from the console and prints all the numbers in the interval [1..n], each on a single line.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ccffff"/>
                </a:solidFill>
                <a:uFill>
                  <a:solidFill>
                    <a:srgbClr val="ffffff"/>
                  </a:solidFill>
                </a:uFill>
                <a:latin typeface="Futura Md BT"/>
              </a:rPr>
              <a:t>	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Application>LibreOffice/5.1.6.2$Linux_X86_64 LibreOffice_project/10m0$Build-2</Application>
  <Words>321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M18x</dc:creator>
  <dc:description/>
  <dc:language>en-US</dc:language>
  <cp:lastModifiedBy/>
  <dcterms:modified xsi:type="dcterms:W3CDTF">2017-10-30T15:51:04Z</dcterms:modified>
  <cp:revision>107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