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81" r:id="rId6"/>
    <p:sldId id="278" r:id="rId7"/>
    <p:sldId id="260" r:id="rId8"/>
    <p:sldId id="280" r:id="rId9"/>
    <p:sldId id="267" r:id="rId10"/>
    <p:sldId id="269" r:id="rId11"/>
    <p:sldId id="270" r:id="rId12"/>
    <p:sldId id="272" r:id="rId13"/>
    <p:sldId id="274" r:id="rId14"/>
    <p:sldId id="277" r:id="rId15"/>
    <p:sldId id="273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FF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20-Oct-17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3" y="5334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From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Noob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To Game Developer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5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</a:t>
            </a:r>
            <a:r>
              <a:rPr lang="en-US" sz="1800" i="1" u="sng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cademy.zariba.com</a:t>
            </a:r>
            <a:endParaRPr lang="en-US" sz="18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9616" y="154745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Overview Lecture</a:t>
            </a:r>
            <a:endParaRPr lang="en-US" sz="32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26" name="Picture 2" descr="https://barefoottc.files.wordpress.com/2014/03/whowhatwhywhenwhereho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30" b="94136" l="3000" r="98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384" y="2819398"/>
            <a:ext cx="38100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Modules Overview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6871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OOP, Quality Code and Algorithms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16871" y="2057400"/>
            <a:ext cx="8141329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Course Introduction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Exception Handling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Defining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Classes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(2 parts) 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Extension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methods,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lambda and LINQ 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OOP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Principles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(2 parts) 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Quality Code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Design Patterns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Data Structures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Algorithms Complexity and Sorting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Recursion and Combinatorial Algorithms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Dynamic Programming (Test)</a:t>
            </a:r>
            <a:endParaRPr lang="en-US" sz="20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MonoGame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XNA Introduction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Creating 1-2 larger games with </a:t>
            </a:r>
            <a:r>
              <a:rPr lang="en-US" sz="20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MonoGame</a:t>
            </a: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4098" name="Picture 2" descr="http://www.funcion13.com/wp-content/uploads/2013/04/o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84600"/>
            <a:ext cx="21335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Modules Overview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6871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Making Games with </a:t>
            </a:r>
            <a:r>
              <a:rPr lang="en-US" sz="28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Phaser</a:t>
            </a:r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and </a:t>
            </a:r>
            <a:r>
              <a:rPr lang="en-US" sz="28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TypeScript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16870" y="1905000"/>
            <a:ext cx="8141329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Course 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Introduction 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Intro to HTML, CSS and JavaScript</a:t>
            </a: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JavaScript OOP and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TypeScript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Phaser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Games x2</a:t>
            </a: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Bonus Lecture</a:t>
            </a:r>
          </a:p>
        </p:txBody>
      </p:sp>
      <p:pic>
        <p:nvPicPr>
          <p:cNvPr id="6146" name="Picture 2" descr="http://www.allworkallplay.org/blog/wp-content/uploads/2014/03/phaser-450x22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33"/>
          <a:stretch/>
        </p:blipFill>
        <p:spPr bwMode="auto">
          <a:xfrm>
            <a:off x="6261792" y="4387849"/>
            <a:ext cx="2310707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devget.net/wp-content/uploads/2014/05/html-css-j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299" y="2514600"/>
            <a:ext cx="1714501" cy="1005841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Modules Overview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32065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Evaluation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7817" y="2438400"/>
            <a:ext cx="844613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Introduction to Programming with Games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20% Homework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40% Teamwork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4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0% Exam (Game)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OOP, Quality Code &amp; Algorithms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10% Homework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30%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60% Teamwork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Phaser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100% Teamwork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To successfully complete the course: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must not skip lectures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must present your homework on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must participate in teamwork projects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must do well on the exam</a:t>
            </a: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8194" name="Picture 2" descr="http://cdn.teachhub.com/sites/default/files/styles/large/public/smiley%20face%20op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95" y="3084560"/>
            <a:ext cx="2440453" cy="183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How to study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32065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7817" y="2133600"/>
            <a:ext cx="844613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Do your homework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Participate in lectures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Ask questions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Watch the videos online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Participate in teamwork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USE GOOGLE!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9218" name="Picture 2" descr="http://enjoyenglish.co.kr/files/attach/images/205230/413/566/5d08b5755682236b176d3ba2333298d9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1908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4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Timeline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32065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90464" y="2057400"/>
            <a:ext cx="844613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6-7 months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 times a week from 18:30 to ~21:30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What to expect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32065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7817" y="2133600"/>
            <a:ext cx="844613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Upon successful completion of the course: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will know the basics of </a:t>
            </a:r>
            <a:r>
              <a:rPr lang="en-US" sz="2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C#, OOP, Quality Code</a:t>
            </a:r>
            <a:r>
              <a:rPr lang="en-US" sz="2200" dirty="0">
                <a:solidFill>
                  <a:srgbClr val="99FFCC"/>
                </a:solidFill>
                <a:latin typeface="Futura Md BT" panose="020B0602020204020303" pitchFamily="34" charset="0"/>
              </a:rPr>
              <a:t> </a:t>
            </a:r>
            <a:r>
              <a:rPr lang="en-US" sz="2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and Algorithms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will have made/seen </a:t>
            </a:r>
            <a:r>
              <a:rPr lang="en-US" sz="2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10+ Games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will have sufficient experience to work as a </a:t>
            </a:r>
            <a:r>
              <a:rPr lang="en-US" sz="2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Game Developer</a:t>
            </a:r>
            <a:r>
              <a:rPr lang="en-US" sz="22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and sufficient experience to work as a </a:t>
            </a:r>
            <a:r>
              <a:rPr lang="en-US" sz="2200" dirty="0">
                <a:solidFill>
                  <a:srgbClr val="99FFCC"/>
                </a:solidFill>
                <a:latin typeface="Futura Md BT" panose="020B0602020204020303" pitchFamily="34" charset="0"/>
              </a:rPr>
              <a:t>J</a:t>
            </a:r>
            <a:r>
              <a:rPr lang="en-US" sz="2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unior Developer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will receive a </a:t>
            </a:r>
            <a:r>
              <a:rPr lang="en-US" sz="2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certificate</a:t>
            </a:r>
            <a:r>
              <a:rPr lang="en-US" sz="2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of completion with an overall grade</a:t>
            </a: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0" y="457200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2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274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Course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Lecturers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Modules Overview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How to study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What to expect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The Course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bg-BG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Highly competitive course in Game Development.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You do not need any programming knowledge.</a:t>
            </a:r>
            <a:endParaRPr lang="bg-BG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do need some basic computer skills.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By the end you will be able to make your own games</a:t>
            </a:r>
            <a:r>
              <a:rPr lang="bg-BG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and work in the IT industry.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2 times a week from 18:30 to 21:30</a:t>
            </a:r>
          </a:p>
        </p:txBody>
      </p:sp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Coordinator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4600" y="2743200"/>
            <a:ext cx="662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Anna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Palazova</a:t>
            </a:r>
            <a:endParaRPr lang="en-US" sz="2400" dirty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Ani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is a floater. She does it all – administration, finances, HR, business development, etc. Without her, the office would dissolve itself and cease to exist. 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26" name="Picture 2" descr="Anna Palaz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3" y="2804614"/>
            <a:ext cx="2000689" cy="20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6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Lead Lecturer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0073" y="2667000"/>
            <a:ext cx="6629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FFCC"/>
                </a:solidFill>
                <a:latin typeface="Futura Md BT" panose="020B0602020204020303" pitchFamily="34" charset="0"/>
              </a:rPr>
              <a:t>Martin </a:t>
            </a:r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Antonov</a:t>
            </a:r>
            <a:endParaRPr lang="en-US" sz="2400" dirty="0">
              <a:solidFill>
                <a:srgbClr val="99FFCC"/>
              </a:solidFill>
              <a:latin typeface="Futura Md BT" panose="020B0602020204020303" pitchFamily="34" charset="0"/>
            </a:endParaRPr>
          </a:p>
          <a:p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Co-Founder and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CTO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at Fractal Games</a:t>
            </a:r>
          </a:p>
          <a:p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Graduated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Mathematics at the University of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Warwick and London School of Economics</a:t>
            </a: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endParaRPr lang="en-US" sz="20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Studied one year at the </a:t>
            </a:r>
            <a:r>
              <a:rPr lang="en-US" sz="20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Telerik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 Software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Academy</a:t>
            </a:r>
            <a:endParaRPr lang="en-US" sz="20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1028" name="Picture 4" descr="https://fbcdn-sphotos-h-a.akamaihd.net/hphotos-ak-xfa1/t31.0-8/860829_10200569315051123_257404449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3" y="3024061"/>
            <a:ext cx="2392680" cy="18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6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57200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Lecturers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2438399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6720" y="4391185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Plamen</a:t>
            </a:r>
            <a:endParaRPr lang="en-US" sz="24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500" y="5300557"/>
            <a:ext cx="86071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Teodor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and </a:t>
            </a:r>
            <a:r>
              <a:rPr lang="en-US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Plamen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g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raduated “From Noob to Game Developer” in January 2016. </a:t>
            </a:r>
            <a:r>
              <a:rPr lang="en-US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Vasko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currently studies Computer Science at University of London.</a:t>
            </a:r>
          </a:p>
          <a:p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Currently they all work at </a:t>
            </a:r>
            <a:r>
              <a:rPr lang="en-US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Zariba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on various interesting tasks.</a:t>
            </a:r>
            <a:endParaRPr lang="en-US" dirty="0">
              <a:solidFill>
                <a:srgbClr val="CC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40" y="2254114"/>
            <a:ext cx="2534535" cy="174783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892171" y="4391185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Vasko</a:t>
            </a:r>
            <a:endParaRPr lang="en-US" sz="24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92"/>
          <a:stretch/>
        </p:blipFill>
        <p:spPr>
          <a:xfrm>
            <a:off x="6656139" y="1828800"/>
            <a:ext cx="1802061" cy="237115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934199" y="4391185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Teodor</a:t>
            </a:r>
            <a:endParaRPr lang="en-US" sz="24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54"/>
          <a:stretch/>
        </p:blipFill>
        <p:spPr>
          <a:xfrm>
            <a:off x="762000" y="2057400"/>
            <a:ext cx="1801979" cy="20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Modules Overview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4572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There will be 3 modules   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4800" y="2209800"/>
            <a:ext cx="7543800" cy="350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Intro to Programming with Games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OOP, Quality Code and Algorithms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HTML5 and games with </a:t>
            </a:r>
            <a:r>
              <a:rPr lang="en-US" sz="2400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Phaser</a:t>
            </a:r>
            <a:endParaRPr lang="en-US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Modules Overview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824668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There will be 3 extra modules</a:t>
            </a:r>
          </a:p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They will be given in a separate course</a:t>
            </a:r>
            <a:endParaRPr lang="en-US" sz="28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4800" y="2209800"/>
            <a:ext cx="7543800" cy="350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Introduction to JavaScript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Making a Game with </a:t>
            </a:r>
            <a:r>
              <a:rPr lang="en-US" sz="24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Phaser</a:t>
            </a: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and </a:t>
            </a:r>
            <a:r>
              <a:rPr lang="en-US" sz="2400" dirty="0" err="1">
                <a:solidFill>
                  <a:srgbClr val="CCFFFF"/>
                </a:solidFill>
                <a:latin typeface="Futura Md BT" panose="020B0602020204020303" pitchFamily="34" charset="0"/>
              </a:rPr>
              <a:t>TypeScript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Introduction to Unity3D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179424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414051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Modules Overview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4527" y="381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Intro to Programming with Games</a:t>
            </a:r>
            <a:endParaRPr lang="en-US" sz="2800" i="1" u="sng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16871" y="1905000"/>
            <a:ext cx="75438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1.  Introduction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to Programming </a:t>
            </a: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2.  Primitive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Data Types </a:t>
            </a: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3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Operators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and Expressions </a:t>
            </a: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4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Console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Input Output </a:t>
            </a: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5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Conditional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statements </a:t>
            </a: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6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Loops </a:t>
            </a:r>
          </a:p>
          <a:p>
            <a:pPr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7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Arrays </a:t>
            </a:r>
          </a:p>
          <a:p>
            <a:pPr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8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Multidimensional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arrays </a:t>
            </a: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9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Strings </a:t>
            </a:r>
          </a:p>
          <a:p>
            <a:pPr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10. 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Methods </a:t>
            </a: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11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Introduction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to Classes and Objects </a:t>
            </a:r>
            <a:endParaRPr lang="en-US" sz="20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12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.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Creating 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Console Games –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Hangman</a:t>
            </a:r>
            <a:r>
              <a:rPr lang="en-US" sz="20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20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+ 2 More Games</a:t>
            </a:r>
          </a:p>
        </p:txBody>
      </p:sp>
      <p:pic>
        <p:nvPicPr>
          <p:cNvPr id="3074" name="Picture 2" descr="http://cdn.onextrapixel.com/wp-content/uploads/2013/07/clean-coding-best-practic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53959"/>
            <a:ext cx="4028037" cy="226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0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576</Words>
  <Application>Microsoft Office PowerPoint</Application>
  <PresentationFormat>On-screen Show (4:3)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Futura Md BT</vt:lpstr>
      <vt:lpstr>Office Theme</vt:lpstr>
      <vt:lpstr>From Noob To Game Developer</vt:lpstr>
      <vt:lpstr>Lecture Content</vt:lpstr>
      <vt:lpstr>The Course</vt:lpstr>
      <vt:lpstr>Coordinator</vt:lpstr>
      <vt:lpstr>Lead Lecturer</vt:lpstr>
      <vt:lpstr>Lecturers</vt:lpstr>
      <vt:lpstr>Modules Overview</vt:lpstr>
      <vt:lpstr>Modules Overview</vt:lpstr>
      <vt:lpstr>Modules Overview</vt:lpstr>
      <vt:lpstr>Modules Overview</vt:lpstr>
      <vt:lpstr>Modules Overview</vt:lpstr>
      <vt:lpstr>Modules Overview</vt:lpstr>
      <vt:lpstr>How to study</vt:lpstr>
      <vt:lpstr>Timeline</vt:lpstr>
      <vt:lpstr>What to expect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Windows User</cp:lastModifiedBy>
  <cp:revision>84</cp:revision>
  <dcterms:created xsi:type="dcterms:W3CDTF">2006-08-16T00:00:00Z</dcterms:created>
  <dcterms:modified xsi:type="dcterms:W3CDTF">2017-10-20T10:40:06Z</dcterms:modified>
</cp:coreProperties>
</file>