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B9E2D2"/>
    <a:srgbClr val="CCFFFF"/>
    <a:srgbClr val="67F1FF"/>
    <a:srgbClr val="CCECFF"/>
    <a:srgbClr val="66C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DF913-8009-43C4-85E4-5E89556EB0B0}" type="datetimeFigureOut">
              <a:rPr lang="en-US" smtClean="0"/>
              <a:pPr/>
              <a:t>20-Oct-17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1F4E6-D26E-402F-BEC4-9AFA29B74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57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4F4A-27EA-4963-963B-3F58ADC64164}" type="datetime1">
              <a:rPr lang="en-US" smtClean="0"/>
              <a:pPr/>
              <a:t>20-Oct-17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C6ED-229D-4D0B-987C-E38ADB53470F}" type="datetime1">
              <a:rPr lang="en-US" smtClean="0"/>
              <a:pPr/>
              <a:t>20-Oct-17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4FCB-3D12-4D5A-AC50-2BC8E673067F}" type="datetime1">
              <a:rPr lang="en-US" smtClean="0"/>
              <a:pPr/>
              <a:t>20-Oct-17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58A8-B123-48D9-8A7E-BB60C45B0A15}" type="datetime1">
              <a:rPr lang="en-US" smtClean="0"/>
              <a:pPr/>
              <a:t>20-Oct-17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F65B-AADD-4A66-BDC7-51BEF62ACE2E}" type="datetime1">
              <a:rPr lang="en-US" smtClean="0"/>
              <a:pPr/>
              <a:t>20-Oct-17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472B-3C2B-490D-B6D2-C57B5BFA2B87}" type="datetime1">
              <a:rPr lang="en-US" smtClean="0"/>
              <a:pPr/>
              <a:t>20-Oct-17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D3BB-116F-4949-BB91-F1F223B4EE72}" type="datetime1">
              <a:rPr lang="en-US" smtClean="0"/>
              <a:pPr/>
              <a:t>20-Oct-17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22A2-54FC-4804-871F-971EDE9564B4}" type="datetime1">
              <a:rPr lang="en-US" smtClean="0"/>
              <a:pPr/>
              <a:t>20-Oct-17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6C13-EF93-4700-A184-F5D966D4CC95}" type="datetime1">
              <a:rPr lang="en-US" smtClean="0"/>
              <a:pPr/>
              <a:t>20-Oct-17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6215-C45A-4D3C-902D-DD2520AF9657}" type="datetime1">
              <a:rPr lang="en-US" smtClean="0"/>
              <a:pPr/>
              <a:t>20-Oct-17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6096-2629-455C-8B24-74D4FEBB8E3E}" type="datetime1">
              <a:rPr lang="en-US" smtClean="0"/>
              <a:pPr/>
              <a:t>20-Oct-17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B3E01-5AB8-4B8E-AA33-9BD95D526DB7}" type="datetime1">
              <a:rPr lang="en-US" smtClean="0"/>
              <a:pPr/>
              <a:t>20-Oct-17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ariba.com/game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belotbg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Welcome to</a:t>
            </a:r>
            <a:b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</a:br>
            <a:r>
              <a:rPr lang="en-US" sz="32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Zariba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 Academy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018" y="5997575"/>
            <a:ext cx="3048000" cy="860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u="sng" dirty="0">
                <a:solidFill>
                  <a:srgbClr val="CCFFFF"/>
                </a:solidFill>
                <a:latin typeface="Futura Md BT" panose="020B0602020204020303" pitchFamily="34" charset="0"/>
              </a:rPr>
              <a:t>a</a:t>
            </a:r>
            <a:r>
              <a:rPr lang="en-US" sz="1800" i="1" u="sng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cademy.zariba.com</a:t>
            </a:r>
            <a:endParaRPr lang="en-US" sz="18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9616" y="154745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Overview Lecture</a:t>
            </a:r>
            <a:endParaRPr lang="en-US" sz="32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1026" name="Picture 2" descr="https://barefoottc.files.wordpress.com/2014/03/whowhatwhywhenwhereho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30" b="94136" l="3000" r="98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384" y="2819398"/>
            <a:ext cx="3810000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5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0" y="457200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Zariba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 Academy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08984" y="2362200"/>
            <a:ext cx="8329188" cy="3922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0562" y="23622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rgbClr val="CCFFFF"/>
                </a:solidFill>
              </a:rPr>
              <a:t>But first…</a:t>
            </a:r>
          </a:p>
          <a:p>
            <a:endParaRPr lang="en-US" sz="24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endParaRPr lang="en-US" sz="16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54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0" y="457200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Zariba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 Academy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56612" y="26670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rgbClr val="CCFFFF"/>
                </a:solidFill>
              </a:rPr>
              <a:t>Questions</a:t>
            </a:r>
            <a:endParaRPr lang="en-US" sz="16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6146" name="Picture 2" descr="http://mobyclik.com/images/blue_student_pc_1600_cl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48685"/>
            <a:ext cx="2929515" cy="390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seekingmichigan.org/wp-content/uploads/2012/07/slider_questio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6" b="100000" l="968" r="90000">
                        <a14:foregroundMark x1="37957" y1="71143" x2="37957" y2="71143"/>
                        <a14:foregroundMark x1="34624" y1="84571" x2="34624" y2="84571"/>
                        <a14:foregroundMark x1="35806" y1="92286" x2="35806" y2="92286"/>
                        <a14:foregroundMark x1="45591" y1="77714" x2="45591" y2="77714"/>
                        <a14:foregroundMark x1="46344" y1="80857" x2="46344" y2="80857"/>
                        <a14:foregroundMark x1="44839" y1="96000" x2="44839" y2="96000"/>
                        <a14:foregroundMark x1="53441" y1="68000" x2="53441" y2="68000"/>
                        <a14:foregroundMark x1="51828" y1="84000" x2="51828" y2="84000"/>
                        <a14:foregroundMark x1="64301" y1="76571" x2="64301" y2="76571"/>
                        <a14:foregroundMark x1="61505" y1="95429" x2="61505" y2="95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90" y="1371600"/>
            <a:ext cx="5200650" cy="195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drkarenruskin.com/wp-content/uploads/2012/09/ask-dr-karen-questio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54" b="100000" l="0" r="100000">
                        <a14:foregroundMark x1="50526" y1="83660" x2="50526" y2="83660"/>
                        <a14:foregroundMark x1="50526" y1="81699" x2="50526" y2="81699"/>
                        <a14:foregroundMark x1="50000" y1="90523" x2="50000" y2="90523"/>
                        <a14:foregroundMark x1="50000" y1="90523" x2="50000" y2="90523"/>
                        <a14:foregroundMark x1="51053" y1="92810" x2="51053" y2="92810"/>
                        <a14:foregroundMark x1="53684" y1="95752" x2="53684" y2="95752"/>
                        <a14:foregroundMark x1="53684" y1="95752" x2="55263" y2="95752"/>
                        <a14:foregroundMark x1="56842" y1="95098" x2="56842" y2="95098"/>
                        <a14:foregroundMark x1="56842" y1="95098" x2="56842" y2="950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172" y="3048000"/>
            <a:ext cx="1028595" cy="165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8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Lecture Content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About </a:t>
            </a:r>
            <a:r>
              <a:rPr lang="en-US" sz="24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Zariba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Zariba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Academy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1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About </a:t>
            </a:r>
            <a:r>
              <a:rPr lang="en-US" sz="32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Zariba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685800"/>
            <a:ext cx="8763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err="1" smtClean="0">
                <a:solidFill>
                  <a:srgbClr val="CCFFFF"/>
                </a:solidFill>
              </a:rPr>
              <a:t>Zariba</a:t>
            </a:r>
            <a:r>
              <a:rPr lang="en-US" sz="2400" dirty="0" smtClean="0">
                <a:solidFill>
                  <a:srgbClr val="CCFFFF"/>
                </a:solidFill>
              </a:rPr>
              <a:t> was founded in 2007.</a:t>
            </a:r>
            <a:endParaRPr lang="en-US" sz="16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444068" y="3175137"/>
            <a:ext cx="6324600" cy="21732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CCFFFF"/>
                </a:solidFill>
              </a:rPr>
              <a:t>Radostin</a:t>
            </a:r>
            <a:r>
              <a:rPr lang="en-US" sz="1600" dirty="0">
                <a:solidFill>
                  <a:srgbClr val="CCFFFF"/>
                </a:solidFill>
              </a:rPr>
              <a:t> </a:t>
            </a:r>
            <a:r>
              <a:rPr lang="en-US" sz="1600" dirty="0" err="1">
                <a:solidFill>
                  <a:srgbClr val="CCFFFF"/>
                </a:solidFill>
              </a:rPr>
              <a:t>Petrov</a:t>
            </a:r>
            <a:r>
              <a:rPr lang="en-US" sz="1600" dirty="0">
                <a:solidFill>
                  <a:srgbClr val="CCFFFF"/>
                </a:solidFill>
              </a:rPr>
              <a:t> is a serial entrepreneur and </a:t>
            </a:r>
            <a:r>
              <a:rPr lang="en-US" sz="1600" dirty="0" smtClean="0">
                <a:solidFill>
                  <a:srgbClr val="CCFFFF"/>
                </a:solidFill>
              </a:rPr>
              <a:t>Founder of a great </a:t>
            </a:r>
            <a:r>
              <a:rPr lang="en-US" sz="1600" dirty="0">
                <a:solidFill>
                  <a:srgbClr val="CCFFFF"/>
                </a:solidFill>
              </a:rPr>
              <a:t>number of </a:t>
            </a:r>
            <a:r>
              <a:rPr lang="en-US" sz="1600" dirty="0" smtClean="0">
                <a:solidFill>
                  <a:srgbClr val="CCFFFF"/>
                </a:solidFill>
              </a:rPr>
              <a:t>companies</a:t>
            </a:r>
            <a:r>
              <a:rPr lang="bg-BG" sz="1600" dirty="0" smtClean="0">
                <a:solidFill>
                  <a:srgbClr val="CCFFFF"/>
                </a:solidFill>
              </a:rPr>
              <a:t>.</a:t>
            </a:r>
            <a:r>
              <a:rPr lang="en-US" sz="1600" dirty="0" smtClean="0">
                <a:solidFill>
                  <a:srgbClr val="CCFFFF"/>
                </a:solidFill>
              </a:rPr>
              <a:t> </a:t>
            </a:r>
            <a:endParaRPr lang="bg-BG" sz="1600" dirty="0" smtClean="0">
              <a:solidFill>
                <a:srgbClr val="CCFFFF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bg-BG" sz="1600" dirty="0">
                <a:solidFill>
                  <a:srgbClr val="CCFFFF"/>
                </a:solidFill>
              </a:rPr>
              <a:t>М</a:t>
            </a:r>
            <a:r>
              <a:rPr lang="en-US" sz="1600" dirty="0" smtClean="0">
                <a:solidFill>
                  <a:srgbClr val="CCFFFF"/>
                </a:solidFill>
              </a:rPr>
              <a:t>ore </a:t>
            </a:r>
            <a:r>
              <a:rPr lang="en-US" sz="1600" dirty="0">
                <a:solidFill>
                  <a:srgbClr val="CCFFFF"/>
                </a:solidFill>
              </a:rPr>
              <a:t>than 20 years of investment and project management experience in the IT </a:t>
            </a:r>
            <a:r>
              <a:rPr lang="en-US" sz="1600" dirty="0" smtClean="0">
                <a:solidFill>
                  <a:srgbClr val="CCFFFF"/>
                </a:solidFill>
              </a:rPr>
              <a:t>field</a:t>
            </a:r>
            <a:r>
              <a:rPr lang="bg-BG" sz="1600" dirty="0" smtClean="0">
                <a:solidFill>
                  <a:srgbClr val="CCFFFF"/>
                </a:solidFill>
              </a:rPr>
              <a:t>, </a:t>
            </a:r>
            <a:r>
              <a:rPr lang="en-US" sz="1600" dirty="0" smtClean="0">
                <a:solidFill>
                  <a:srgbClr val="CCFFFF"/>
                </a:solidFill>
              </a:rPr>
              <a:t>such as:  Pi Consult Ltd, Podaraci.bg, Ocean solutions Ltd, among others.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CCFFFF"/>
                </a:solidFill>
              </a:rPr>
              <a:t>Since 2007 </a:t>
            </a:r>
            <a:r>
              <a:rPr lang="en-US" sz="1600" dirty="0" err="1">
                <a:solidFill>
                  <a:srgbClr val="CCFFFF"/>
                </a:solidFill>
              </a:rPr>
              <a:t>Radostin</a:t>
            </a:r>
            <a:r>
              <a:rPr lang="en-US" sz="1600" dirty="0">
                <a:solidFill>
                  <a:srgbClr val="CCFFFF"/>
                </a:solidFill>
              </a:rPr>
              <a:t> </a:t>
            </a:r>
            <a:r>
              <a:rPr lang="en-US" sz="1600" dirty="0" smtClean="0">
                <a:solidFill>
                  <a:srgbClr val="CCFFFF"/>
                </a:solidFill>
              </a:rPr>
              <a:t>has established </a:t>
            </a:r>
            <a:r>
              <a:rPr lang="en-US" sz="1600" dirty="0">
                <a:solidFill>
                  <a:srgbClr val="CCFFFF"/>
                </a:solidFill>
              </a:rPr>
              <a:t>various businesses – </a:t>
            </a:r>
            <a:r>
              <a:rPr lang="en-US" sz="1600" dirty="0" err="1" smtClean="0">
                <a:solidFill>
                  <a:srgbClr val="CCFFFF"/>
                </a:solidFill>
              </a:rPr>
              <a:t>Waphoo</a:t>
            </a:r>
            <a:r>
              <a:rPr lang="en-US" sz="1600" dirty="0" smtClean="0">
                <a:solidFill>
                  <a:srgbClr val="CCFFFF"/>
                </a:solidFill>
              </a:rPr>
              <a:t>, </a:t>
            </a:r>
            <a:r>
              <a:rPr lang="en-US" sz="1600" dirty="0">
                <a:solidFill>
                  <a:srgbClr val="CCFFFF"/>
                </a:solidFill>
              </a:rPr>
              <a:t>App </a:t>
            </a:r>
            <a:r>
              <a:rPr lang="en-US" sz="1600" dirty="0" smtClean="0">
                <a:solidFill>
                  <a:srgbClr val="CCFFFF"/>
                </a:solidFill>
              </a:rPr>
              <a:t>Chef, </a:t>
            </a:r>
            <a:r>
              <a:rPr lang="en-US" sz="1600" dirty="0" err="1" smtClean="0">
                <a:solidFill>
                  <a:srgbClr val="CCFFFF"/>
                </a:solidFill>
              </a:rPr>
              <a:t>Casualino</a:t>
            </a:r>
            <a:r>
              <a:rPr lang="en-US" sz="1600" dirty="0" smtClean="0">
                <a:solidFill>
                  <a:srgbClr val="CCFFFF"/>
                </a:solidFill>
              </a:rPr>
              <a:t>, </a:t>
            </a:r>
            <a:r>
              <a:rPr lang="en-US" sz="1600" dirty="0" err="1">
                <a:solidFill>
                  <a:srgbClr val="CCFFFF"/>
                </a:solidFill>
              </a:rPr>
              <a:t>Zariba</a:t>
            </a:r>
            <a:r>
              <a:rPr lang="en-US" sz="1600" dirty="0">
                <a:solidFill>
                  <a:srgbClr val="CCFFFF"/>
                </a:solidFill>
              </a:rPr>
              <a:t> Games, Fractal </a:t>
            </a:r>
            <a:r>
              <a:rPr lang="en-US" sz="1600" dirty="0" smtClean="0">
                <a:solidFill>
                  <a:srgbClr val="CCFFFF"/>
                </a:solidFill>
              </a:rPr>
              <a:t>Games, Virtual Amigos among others.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CCFFFF"/>
                </a:solidFill>
              </a:rPr>
              <a:t>He receives ~1000 emails a day and reads them all</a:t>
            </a:r>
            <a:r>
              <a:rPr lang="bg-BG" sz="1600" dirty="0" smtClean="0">
                <a:solidFill>
                  <a:srgbClr val="CCFFFF"/>
                </a:solidFill>
              </a:rPr>
              <a:t>.</a:t>
            </a:r>
            <a:r>
              <a:rPr lang="en-US" sz="1600" dirty="0" smtClean="0">
                <a:solidFill>
                  <a:srgbClr val="CCFFFF"/>
                </a:solidFill>
              </a:rPr>
              <a:t> </a:t>
            </a:r>
            <a:endParaRPr lang="en-US" sz="1600" dirty="0">
              <a:solidFill>
                <a:srgbClr val="CCFFFF"/>
              </a:solidFill>
            </a:endParaRPr>
          </a:p>
        </p:txBody>
      </p:sp>
      <p:pic>
        <p:nvPicPr>
          <p:cNvPr id="4" name="Picture 2" descr="C:\Users\M18x\Desktop\rodib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66" y="3071539"/>
            <a:ext cx="1777341" cy="227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5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About </a:t>
            </a:r>
            <a:r>
              <a:rPr lang="en-US" sz="32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Zariba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 descr="http://zariba.eu/img/logo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592" y="1524000"/>
            <a:ext cx="2667000" cy="270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05212" y="2249440"/>
            <a:ext cx="4976388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Zariba</a:t>
            </a:r>
            <a:r>
              <a:rPr lang="en-US" sz="16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is an international </a:t>
            </a:r>
            <a:r>
              <a:rPr lang="en-US" sz="1600" dirty="0">
                <a:solidFill>
                  <a:srgbClr val="CCFFFF"/>
                </a:solidFill>
                <a:latin typeface="Futura Md BT" panose="020B0602020204020303" pitchFamily="34" charset="0"/>
              </a:rPr>
              <a:t>company with divisions in USA, Spain, Bulgaria and Philippines</a:t>
            </a:r>
            <a:r>
              <a:rPr lang="en-US" sz="16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.</a:t>
            </a:r>
          </a:p>
          <a:p>
            <a:pPr algn="l"/>
            <a:r>
              <a:rPr lang="en-US" sz="16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At </a:t>
            </a:r>
            <a:r>
              <a:rPr lang="en-US" sz="1600" dirty="0">
                <a:solidFill>
                  <a:srgbClr val="CCFFFF"/>
                </a:solidFill>
                <a:latin typeface="Futura Md BT" panose="020B0602020204020303" pitchFamily="34" charset="0"/>
              </a:rPr>
              <a:t>present, </a:t>
            </a:r>
            <a:r>
              <a:rPr lang="en-US" sz="1600" dirty="0" err="1">
                <a:solidFill>
                  <a:srgbClr val="CCFFFF"/>
                </a:solidFill>
                <a:latin typeface="Futura Md BT" panose="020B0602020204020303" pitchFamily="34" charset="0"/>
              </a:rPr>
              <a:t>Zariba</a:t>
            </a:r>
            <a:r>
              <a:rPr lang="en-US" sz="1600" dirty="0">
                <a:solidFill>
                  <a:srgbClr val="CCFFFF"/>
                </a:solidFill>
                <a:latin typeface="Futura Md BT" panose="020B0602020204020303" pitchFamily="34" charset="0"/>
              </a:rPr>
              <a:t> has more than </a:t>
            </a:r>
            <a:r>
              <a:rPr lang="en-US" sz="1600" dirty="0">
                <a:solidFill>
                  <a:srgbClr val="CCFFFF"/>
                </a:solidFill>
                <a:latin typeface="Futura Md BT" panose="020B0602020204020303" pitchFamily="34" charset="0"/>
              </a:rPr>
              <a:t>5</a:t>
            </a:r>
            <a:r>
              <a:rPr lang="en-US" sz="16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0 </a:t>
            </a:r>
            <a:r>
              <a:rPr lang="en-US" sz="1600" dirty="0">
                <a:solidFill>
                  <a:srgbClr val="CCFFFF"/>
                </a:solidFill>
                <a:latin typeface="Futura Md BT" panose="020B0602020204020303" pitchFamily="34" charset="0"/>
              </a:rPr>
              <a:t>employees and plans to expand further. </a:t>
            </a:r>
            <a:endParaRPr lang="en-US" sz="16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16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Founded </a:t>
            </a:r>
            <a:r>
              <a:rPr lang="en-US" sz="1600" dirty="0">
                <a:solidFill>
                  <a:srgbClr val="CCFFFF"/>
                </a:solidFill>
                <a:latin typeface="Futura Md BT" panose="020B0602020204020303" pitchFamily="34" charset="0"/>
              </a:rPr>
              <a:t>in 2007, </a:t>
            </a:r>
            <a:r>
              <a:rPr lang="en-US" sz="1600" dirty="0" err="1">
                <a:solidFill>
                  <a:srgbClr val="CCFFFF"/>
                </a:solidFill>
                <a:latin typeface="Futura Md BT" panose="020B0602020204020303" pitchFamily="34" charset="0"/>
              </a:rPr>
              <a:t>Zariba</a:t>
            </a:r>
            <a:r>
              <a:rPr lang="en-US" sz="1600" dirty="0">
                <a:solidFill>
                  <a:srgbClr val="CCFFFF"/>
                </a:solidFill>
                <a:latin typeface="Futura Md BT" panose="020B0602020204020303" pitchFamily="34" charset="0"/>
              </a:rPr>
              <a:t> has released many games on a multitude of mobile platforms, utilizing a wide range of technologies</a:t>
            </a:r>
            <a:r>
              <a:rPr lang="en-US" sz="1600">
                <a:solidFill>
                  <a:srgbClr val="CCFFFF"/>
                </a:solidFill>
                <a:latin typeface="Futura Md BT" panose="020B0602020204020303" pitchFamily="34" charset="0"/>
              </a:rPr>
              <a:t>. </a:t>
            </a:r>
            <a:endParaRPr lang="en-US" sz="16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53358" y="5290598"/>
            <a:ext cx="3048000" cy="91817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Links:</a:t>
            </a:r>
          </a:p>
          <a:p>
            <a:pPr algn="l"/>
            <a:endParaRPr lang="en-US" sz="1800" dirty="0">
              <a:solidFill>
                <a:srgbClr val="99FFCC"/>
              </a:solidFill>
              <a:latin typeface="Futura Md BT" panose="020B0602020204020303" pitchFamily="34" charset="0"/>
              <a:hlinkClick r:id="rId3"/>
            </a:endParaRPr>
          </a:p>
          <a:p>
            <a:r>
              <a:rPr lang="en-US" sz="1800" i="1" u="sng" dirty="0" smtClean="0">
                <a:solidFill>
                  <a:srgbClr val="99FFCC"/>
                </a:solidFill>
                <a:latin typeface="Futura Md BT" panose="020B0602020204020303" pitchFamily="34" charset="0"/>
                <a:hlinkClick r:id="rId3"/>
              </a:rPr>
              <a:t> </a:t>
            </a:r>
            <a:endParaRPr lang="en-US" sz="1800" i="1" u="sng" dirty="0" smtClean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11933" y="5715000"/>
            <a:ext cx="3048000" cy="91817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99FFCC"/>
                </a:solidFill>
                <a:latin typeface="Futura Md BT" panose="020B0602020204020303" pitchFamily="34" charset="0"/>
                <a:hlinkClick r:id="rId3"/>
              </a:rPr>
              <a:t>Mobile Games</a:t>
            </a:r>
            <a:endParaRPr lang="en-US" sz="1800" dirty="0" smtClean="0">
              <a:solidFill>
                <a:srgbClr val="99FFCC"/>
              </a:solidFill>
              <a:latin typeface="Futura Md BT" panose="020B06020202040203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rgbClr val="99FFCC"/>
                </a:solidFill>
                <a:latin typeface="Futura Md BT" panose="020B0602020204020303" pitchFamily="34" charset="0"/>
                <a:hlinkClick r:id="rId4"/>
              </a:rPr>
              <a:t>Belotbg</a:t>
            </a:r>
            <a:endParaRPr lang="en-US" sz="1800" dirty="0" smtClean="0">
              <a:solidFill>
                <a:srgbClr val="99FFCC"/>
              </a:solidFill>
              <a:latin typeface="Futura Md BT" panose="020B0602020204020303" pitchFamily="34" charset="0"/>
            </a:endParaRPr>
          </a:p>
          <a:p>
            <a:pPr algn="l"/>
            <a:endParaRPr lang="en-US" sz="1800" dirty="0">
              <a:solidFill>
                <a:srgbClr val="99FFCC"/>
              </a:solidFill>
              <a:latin typeface="Futura Md BT" panose="020B0602020204020303" pitchFamily="34" charset="0"/>
              <a:hlinkClick r:id="rId3"/>
            </a:endParaRPr>
          </a:p>
          <a:p>
            <a:r>
              <a:rPr lang="en-US" sz="1800" i="1" u="sng" dirty="0" smtClean="0">
                <a:solidFill>
                  <a:srgbClr val="99FFCC"/>
                </a:solidFill>
                <a:latin typeface="Futura Md BT" panose="020B0602020204020303" pitchFamily="34" charset="0"/>
                <a:hlinkClick r:id="rId3"/>
              </a:rPr>
              <a:t> </a:t>
            </a:r>
            <a:endParaRPr lang="en-US" sz="1800" i="1" u="sng" dirty="0" smtClean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60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About </a:t>
            </a:r>
            <a:r>
              <a:rPr lang="en-US" sz="32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Zariba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830382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 smtClean="0">
                <a:solidFill>
                  <a:srgbClr val="CCFFFF"/>
                </a:solidFill>
              </a:rPr>
              <a:t>Zariba</a:t>
            </a:r>
            <a:r>
              <a:rPr lang="en-US" sz="2400" dirty="0" smtClean="0">
                <a:solidFill>
                  <a:srgbClr val="CCFFFF"/>
                </a:solidFill>
              </a:rPr>
              <a:t> is home for many game studios</a:t>
            </a:r>
            <a:endParaRPr lang="en-US" sz="16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68" y="2950873"/>
            <a:ext cx="7094263" cy="2670464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6381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About </a:t>
            </a:r>
            <a:r>
              <a:rPr lang="en-US" sz="32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Zariba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469851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CCFFFF"/>
                </a:solidFill>
              </a:rPr>
              <a:t>We are one happy family </a:t>
            </a:r>
            <a:r>
              <a:rPr lang="en-US" sz="2400" dirty="0" smtClean="0">
                <a:solidFill>
                  <a:srgbClr val="CCFFFF"/>
                </a:solidFill>
                <a:sym typeface="Wingdings" panose="05000000000000000000" pitchFamily="2" charset="2"/>
              </a:rPr>
              <a:t>:)</a:t>
            </a:r>
            <a:endParaRPr lang="en-US" sz="16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3074" name="Picture 2" descr="http://www.zariba.com/media/img/zariba-te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647" y="2438399"/>
            <a:ext cx="6023195" cy="385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29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0" y="457200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Zariba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 Academy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08984" y="2362200"/>
            <a:ext cx="8329188" cy="3922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It is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free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!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You have the unique opportunity to become a game developer in just about 6 months, but: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You have to work hard!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You have to do your homework!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You have to participate in team projects!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You have to ace your exams!</a:t>
            </a:r>
          </a:p>
          <a:p>
            <a:pPr algn="l"/>
            <a:endParaRPr lang="en-US" sz="24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0" y="457200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Zariba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 Academy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08984" y="2362200"/>
            <a:ext cx="8329188" cy="3922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2263" y="8382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CCFFFF"/>
                </a:solidFill>
              </a:rPr>
              <a:t>Our first course is:</a:t>
            </a:r>
          </a:p>
          <a:p>
            <a:endParaRPr lang="en-US" sz="24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endParaRPr lang="en-US" sz="16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5123" name="Picture 3" descr="C:\Users\M18x\Google Drive\Academy\from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99" y="2056819"/>
            <a:ext cx="8038221" cy="43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45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0" y="457200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Zariba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 Academy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08984" y="2362200"/>
            <a:ext cx="8329188" cy="3922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0562" y="23622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rgbClr val="CCFFFF"/>
                </a:solidFill>
              </a:rPr>
              <a:t>Let’s get started!</a:t>
            </a:r>
          </a:p>
          <a:p>
            <a:endParaRPr lang="en-US" sz="24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endParaRPr lang="en-US" sz="16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0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FFFF"/>
      </a:hlink>
      <a:folHlink>
        <a:srgbClr val="CC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269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Futura Md BT</vt:lpstr>
      <vt:lpstr>Wingdings</vt:lpstr>
      <vt:lpstr>Office Theme</vt:lpstr>
      <vt:lpstr>Welcome to Zariba Academy</vt:lpstr>
      <vt:lpstr>Lecture Content</vt:lpstr>
      <vt:lpstr>About Zariba</vt:lpstr>
      <vt:lpstr>About Zariba</vt:lpstr>
      <vt:lpstr>About Zariba</vt:lpstr>
      <vt:lpstr>About Zariba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M18x</dc:creator>
  <cp:lastModifiedBy>Windows User</cp:lastModifiedBy>
  <cp:revision>57</cp:revision>
  <dcterms:created xsi:type="dcterms:W3CDTF">2006-08-16T00:00:00Z</dcterms:created>
  <dcterms:modified xsi:type="dcterms:W3CDTF">2017-10-20T10:26:40Z</dcterms:modified>
</cp:coreProperties>
</file>